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2.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xml" ContentType="application/vnd.openxmlformats-officedocument.presentationml.notesSlide+xml"/>
  <Override PartName="/ppt/tags/tag71.xml" ContentType="application/vnd.openxmlformats-officedocument.presentationml.tags+xml"/>
  <Override PartName="/ppt/notesSlides/notesSlide2.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3.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4.xml" ContentType="application/vnd.openxmlformats-officedocument.presentationml.notesSlide+xml"/>
  <Override PartName="/ppt/tags/tag77.xml" ContentType="application/vnd.openxmlformats-officedocument.presentationml.tags+xml"/>
  <Override PartName="/ppt/notesSlides/notesSlide5.xml" ContentType="application/vnd.openxmlformats-officedocument.presentationml.notesSlide+xml"/>
  <Override PartName="/ppt/tags/tag78.xml" ContentType="application/vnd.openxmlformats-officedocument.presentationml.tags+xml"/>
  <Override PartName="/ppt/notesSlides/notesSlide6.xml" ContentType="application/vnd.openxmlformats-officedocument.presentationml.notesSlide+xml"/>
  <Override PartName="/ppt/tags/tag79.xml" ContentType="application/vnd.openxmlformats-officedocument.presentationml.tags+xml"/>
  <Override PartName="/ppt/notesSlides/notesSlide7.xml" ContentType="application/vnd.openxmlformats-officedocument.presentationml.notesSlide+xml"/>
  <Override PartName="/ppt/tags/tag80.xml" ContentType="application/vnd.openxmlformats-officedocument.presentationml.tags+xml"/>
  <Override PartName="/ppt/notesSlides/notesSlide8.xml" ContentType="application/vnd.openxmlformats-officedocument.presentationml.notesSlide+xml"/>
  <Override PartName="/ppt/tags/tag81.xml" ContentType="application/vnd.openxmlformats-officedocument.presentationml.tags+xml"/>
  <Override PartName="/ppt/notesSlides/notesSlide9.xml" ContentType="application/vnd.openxmlformats-officedocument.presentationml.notesSlide+xml"/>
  <Override PartName="/ppt/tags/tag82.xml" ContentType="application/vnd.openxmlformats-officedocument.presentationml.tags+xml"/>
  <Override PartName="/ppt/notesSlides/notesSlide10.xml" ContentType="application/vnd.openxmlformats-officedocument.presentationml.notesSlide+xml"/>
  <Override PartName="/ppt/tags/tag83.xml" ContentType="application/vnd.openxmlformats-officedocument.presentationml.tags+xml"/>
  <Override PartName="/ppt/notesSlides/notesSlide11.xml" ContentType="application/vnd.openxmlformats-officedocument.presentationml.notesSlide+xml"/>
  <Override PartName="/ppt/tags/tag84.xml" ContentType="application/vnd.openxmlformats-officedocument.presentationml.tags+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5.xml" ContentType="application/vnd.openxmlformats-officedocument.presentationml.tags+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86.xml" ContentType="application/vnd.openxmlformats-officedocument.presentationml.tags+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87.xml" ContentType="application/vnd.openxmlformats-officedocument.presentationml.tags+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88.xml" ContentType="application/vnd.openxmlformats-officedocument.presentationml.tags+xml"/>
  <Override PartName="/ppt/notesSlides/notesSlide16.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notesSlides/notesSlide17.xml" ContentType="application/vnd.openxmlformats-officedocument.presentationml.notesSlide+xml"/>
  <Override PartName="/ppt/tags/tag91.xml" ContentType="application/vnd.openxmlformats-officedocument.presentationml.tags+xml"/>
  <Override PartName="/ppt/notesSlides/notesSlide18.xml" ContentType="application/vnd.openxmlformats-officedocument.presentationml.notesSlide+xml"/>
  <Override PartName="/ppt/tags/tag92.xml" ContentType="application/vnd.openxmlformats-officedocument.presentationml.tags+xml"/>
  <Override PartName="/ppt/notesSlides/notesSlide19.xml" ContentType="application/vnd.openxmlformats-officedocument.presentationml.notesSlide+xml"/>
  <Override PartName="/ppt/tags/tag93.xml" ContentType="application/vnd.openxmlformats-officedocument.presentationml.tags+xml"/>
  <Override PartName="/ppt/notesSlides/notesSlide20.xml" ContentType="application/vnd.openxmlformats-officedocument.presentationml.notesSlide+xml"/>
  <Override PartName="/ppt/tags/tag94.xml" ContentType="application/vnd.openxmlformats-officedocument.presentationml.tags+xml"/>
  <Override PartName="/ppt/notesSlides/notesSlide21.xml" ContentType="application/vnd.openxmlformats-officedocument.presentationml.notesSlide+xml"/>
  <Override PartName="/ppt/tags/tag95.xml" ContentType="application/vnd.openxmlformats-officedocument.presentationml.tags+xml"/>
  <Override PartName="/ppt/notesSlides/notesSlide22.xml" ContentType="application/vnd.openxmlformats-officedocument.presentationml.notesSlide+xml"/>
  <Override PartName="/ppt/tags/tag96.xml" ContentType="application/vnd.openxmlformats-officedocument.presentationml.tags+xml"/>
  <Override PartName="/ppt/notesSlides/notesSlide23.xml" ContentType="application/vnd.openxmlformats-officedocument.presentationml.notesSlide+xml"/>
  <Override PartName="/ppt/tags/tag97.xml" ContentType="application/vnd.openxmlformats-officedocument.presentationml.tags+xml"/>
  <Override PartName="/ppt/notesSlides/notesSlide24.xml" ContentType="application/vnd.openxmlformats-officedocument.presentationml.notesSlide+xml"/>
  <Override PartName="/ppt/tags/tag98.xml" ContentType="application/vnd.openxmlformats-officedocument.presentationml.tags+xml"/>
  <Override PartName="/ppt/notesSlides/notesSlide25.xml" ContentType="application/vnd.openxmlformats-officedocument.presentationml.notesSlide+xml"/>
  <Override PartName="/ppt/tags/tag99.xml" ContentType="application/vnd.openxmlformats-officedocument.presentationml.tags+xml"/>
  <Override PartName="/ppt/notesSlides/notesSlide26.xml" ContentType="application/vnd.openxmlformats-officedocument.presentationml.notesSlide+xml"/>
  <Override PartName="/ppt/tags/tag100.xml" ContentType="application/vnd.openxmlformats-officedocument.presentationml.tags+xml"/>
  <Override PartName="/ppt/notesSlides/notesSlide27.xml" ContentType="application/vnd.openxmlformats-officedocument.presentationml.notesSlide+xml"/>
  <Override PartName="/ppt/tags/tag101.xml" ContentType="application/vnd.openxmlformats-officedocument.presentationml.tags+xml"/>
  <Override PartName="/ppt/notesSlides/notesSlide28.xml" ContentType="application/vnd.openxmlformats-officedocument.presentationml.notesSlide+xml"/>
  <Override PartName="/ppt/tags/tag102.xml" ContentType="application/vnd.openxmlformats-officedocument.presentationml.tags+xml"/>
  <Override PartName="/ppt/notesSlides/notesSlide29.xml" ContentType="application/vnd.openxmlformats-officedocument.presentationml.notesSlide+xml"/>
  <Override PartName="/ppt/tags/tag103.xml" ContentType="application/vnd.openxmlformats-officedocument.presentationml.tags+xml"/>
  <Override PartName="/ppt/notesSlides/notesSlide30.xml" ContentType="application/vnd.openxmlformats-officedocument.presentationml.notesSlide+xml"/>
  <Override PartName="/ppt/tags/tag104.xml" ContentType="application/vnd.openxmlformats-officedocument.presentationml.tags+xml"/>
  <Override PartName="/ppt/notesSlides/notesSlide31.xml" ContentType="application/vnd.openxmlformats-officedocument.presentationml.notesSlide+xml"/>
  <Override PartName="/ppt/tags/tag105.xml" ContentType="application/vnd.openxmlformats-officedocument.presentationml.tags+xml"/>
  <Override PartName="/ppt/notesSlides/notesSlide32.xml" ContentType="application/vnd.openxmlformats-officedocument.presentationml.notesSlide+xml"/>
  <Override PartName="/ppt/tags/tag106.xml" ContentType="application/vnd.openxmlformats-officedocument.presentationml.tags+xml"/>
  <Override PartName="/ppt/notesSlides/notesSlide33.xml" ContentType="application/vnd.openxmlformats-officedocument.presentationml.notesSlide+xml"/>
  <Override PartName="/ppt/tags/tag107.xml" ContentType="application/vnd.openxmlformats-officedocument.presentationml.tags+xml"/>
  <Override PartName="/ppt/notesSlides/notesSlide34.xml" ContentType="application/vnd.openxmlformats-officedocument.presentationml.notesSlide+xml"/>
  <Override PartName="/ppt/tags/tag108.xml" ContentType="application/vnd.openxmlformats-officedocument.presentationml.tags+xml"/>
  <Override PartName="/ppt/notesSlides/notesSlide35.xml" ContentType="application/vnd.openxmlformats-officedocument.presentationml.notesSlide+xml"/>
  <Override PartName="/ppt/tags/tag109.xml" ContentType="application/vnd.openxmlformats-officedocument.presentationml.tags+xml"/>
  <Override PartName="/ppt/notesSlides/notesSlide36.xml" ContentType="application/vnd.openxmlformats-officedocument.presentationml.notesSlide+xml"/>
  <Override PartName="/ppt/tags/tag110.xml" ContentType="application/vnd.openxmlformats-officedocument.presentationml.tags+xml"/>
  <Override PartName="/ppt/notesSlides/notesSlide37.xml" ContentType="application/vnd.openxmlformats-officedocument.presentationml.notesSlide+xml"/>
  <Override PartName="/ppt/tags/tag111.xml" ContentType="application/vnd.openxmlformats-officedocument.presentationml.tags+xml"/>
  <Override PartName="/ppt/notesSlides/notesSlide38.xml" ContentType="application/vnd.openxmlformats-officedocument.presentationml.notesSlide+xml"/>
  <Override PartName="/ppt/tags/tag112.xml" ContentType="application/vnd.openxmlformats-officedocument.presentationml.tags+xml"/>
  <Override PartName="/ppt/notesSlides/notesSlide39.xml" ContentType="application/vnd.openxmlformats-officedocument.presentationml.notesSlide+xml"/>
  <Override PartName="/ppt/tags/tag113.xml" ContentType="application/vnd.openxmlformats-officedocument.presentationml.tags+xml"/>
  <Override PartName="/ppt/notesSlides/notesSlide40.xml" ContentType="application/vnd.openxmlformats-officedocument.presentationml.notesSlide+xml"/>
  <Override PartName="/ppt/tags/tag114.xml" ContentType="application/vnd.openxmlformats-officedocument.presentationml.tags+xml"/>
  <Override PartName="/ppt/notesSlides/notesSlide41.xml" ContentType="application/vnd.openxmlformats-officedocument.presentationml.notesSlide+xml"/>
  <Override PartName="/ppt/tags/tag115.xml" ContentType="application/vnd.openxmlformats-officedocument.presentationml.tags+xml"/>
  <Override PartName="/ppt/notesSlides/notesSlide42.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43.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changesInfos/changesInfo1.xml" ContentType="application/vnd.ms-powerpoint.changesinfo+xml"/>
  <Override PartName="/ppt/revisionInfo.xml" ContentType="application/vnd.ms-powerpoint.revision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4"/>
  </p:sldMasterIdLst>
  <p:notesMasterIdLst>
    <p:notesMasterId r:id="rId78"/>
  </p:notesMasterIdLst>
  <p:sldIdLst>
    <p:sldId id="278" r:id="rId5"/>
    <p:sldId id="349" r:id="rId6"/>
    <p:sldId id="348" r:id="rId7"/>
    <p:sldId id="347" r:id="rId8"/>
    <p:sldId id="346" r:id="rId9"/>
    <p:sldId id="345" r:id="rId10"/>
    <p:sldId id="279" r:id="rId11"/>
    <p:sldId id="294" r:id="rId12"/>
    <p:sldId id="323" r:id="rId13"/>
    <p:sldId id="282" r:id="rId14"/>
    <p:sldId id="303" r:id="rId15"/>
    <p:sldId id="281" r:id="rId16"/>
    <p:sldId id="295" r:id="rId17"/>
    <p:sldId id="304" r:id="rId18"/>
    <p:sldId id="311" r:id="rId19"/>
    <p:sldId id="327" r:id="rId20"/>
    <p:sldId id="339" r:id="rId21"/>
    <p:sldId id="342" r:id="rId22"/>
    <p:sldId id="343" r:id="rId23"/>
    <p:sldId id="338" r:id="rId24"/>
    <p:sldId id="332" r:id="rId25"/>
    <p:sldId id="344" r:id="rId26"/>
    <p:sldId id="369" r:id="rId27"/>
    <p:sldId id="370" r:id="rId28"/>
    <p:sldId id="371" r:id="rId29"/>
    <p:sldId id="288" r:id="rId30"/>
    <p:sldId id="324" r:id="rId31"/>
    <p:sldId id="315" r:id="rId32"/>
    <p:sldId id="312" r:id="rId33"/>
    <p:sldId id="337" r:id="rId34"/>
    <p:sldId id="333" r:id="rId35"/>
    <p:sldId id="326" r:id="rId36"/>
    <p:sldId id="306" r:id="rId37"/>
    <p:sldId id="331" r:id="rId38"/>
    <p:sldId id="313" r:id="rId39"/>
    <p:sldId id="329" r:id="rId40"/>
    <p:sldId id="328" r:id="rId41"/>
    <p:sldId id="309" r:id="rId42"/>
    <p:sldId id="314" r:id="rId43"/>
    <p:sldId id="330" r:id="rId44"/>
    <p:sldId id="308" r:id="rId45"/>
    <p:sldId id="317" r:id="rId46"/>
    <p:sldId id="318" r:id="rId47"/>
    <p:sldId id="335" r:id="rId48"/>
    <p:sldId id="320" r:id="rId49"/>
    <p:sldId id="336" r:id="rId50"/>
    <p:sldId id="319" r:id="rId51"/>
    <p:sldId id="322" r:id="rId52"/>
    <p:sldId id="373" r:id="rId53"/>
    <p:sldId id="353" r:id="rId54"/>
    <p:sldId id="352" r:id="rId55"/>
    <p:sldId id="351" r:id="rId56"/>
    <p:sldId id="350" r:id="rId57"/>
    <p:sldId id="374" r:id="rId58"/>
    <p:sldId id="289" r:id="rId59"/>
    <p:sldId id="367" r:id="rId60"/>
    <p:sldId id="366" r:id="rId61"/>
    <p:sldId id="365" r:id="rId62"/>
    <p:sldId id="364" r:id="rId63"/>
    <p:sldId id="363" r:id="rId64"/>
    <p:sldId id="362" r:id="rId65"/>
    <p:sldId id="361" r:id="rId66"/>
    <p:sldId id="360" r:id="rId67"/>
    <p:sldId id="359" r:id="rId68"/>
    <p:sldId id="358" r:id="rId69"/>
    <p:sldId id="357" r:id="rId70"/>
    <p:sldId id="356" r:id="rId71"/>
    <p:sldId id="355" r:id="rId72"/>
    <p:sldId id="354" r:id="rId73"/>
    <p:sldId id="291" r:id="rId74"/>
    <p:sldId id="292" r:id="rId75"/>
    <p:sldId id="310" r:id="rId76"/>
    <p:sldId id="293" r:id="rId77"/>
  </p:sldIdLst>
  <p:sldSz cx="12192000" cy="6858000"/>
  <p:notesSz cx="13716000" cy="24384000"/>
  <p:custDataLst>
    <p:tags r:id="rId7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312" userDrawn="1">
          <p15:clr>
            <a:srgbClr val="A4A3A4"/>
          </p15:clr>
        </p15:guide>
        <p15:guide id="5" pos="6912" userDrawn="1">
          <p15:clr>
            <a:srgbClr val="A4A3A4"/>
          </p15:clr>
        </p15:guide>
        <p15:guide id="6" orient="horz" pos="225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200" userDrawn="1">
          <p15:clr>
            <a:srgbClr val="A4A3A4"/>
          </p15:clr>
        </p15:guide>
        <p15:guide id="19" pos="4512" userDrawn="1">
          <p15:clr>
            <a:srgbClr val="A4A3A4"/>
          </p15:clr>
        </p15:guide>
        <p15:guide id="21" pos="5544" userDrawn="1">
          <p15:clr>
            <a:srgbClr val="A4A3A4"/>
          </p15:clr>
        </p15:guide>
        <p15:guide id="22" pos="6072" userDrawn="1">
          <p15:clr>
            <a:srgbClr val="A4A3A4"/>
          </p15:clr>
        </p15:guide>
        <p15:guide id="23" orient="horz" pos="2472" userDrawn="1">
          <p15:clr>
            <a:srgbClr val="A4A3A4"/>
          </p15:clr>
        </p15:guide>
        <p15:guide id="24" orient="horz" pos="960" userDrawn="1">
          <p15:clr>
            <a:srgbClr val="A4A3A4"/>
          </p15:clr>
        </p15:guide>
        <p15:guide id="25" pos="46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2C8F"/>
    <a:srgbClr val="4AB8B3"/>
    <a:srgbClr val="CFC797"/>
    <a:srgbClr val="F8F3E5"/>
    <a:srgbClr val="CCDFDC"/>
    <a:srgbClr val="D3DFEF"/>
    <a:srgbClr val="5A95CF"/>
    <a:srgbClr val="357E86"/>
    <a:srgbClr val="1E5C7D"/>
    <a:srgbClr val="8ECB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4A6564-67E3-3787-EEC5-916BCC9E536F}" v="97" dt="2022-11-09T18:22:45.404"/>
    <p1510:client id="{061F5073-DAB1-7A49-8D65-4DA83EED1D6F}" v="3" dt="2022-11-04T17:08:02.095"/>
    <p1510:client id="{081C5416-59B5-4B69-B1A7-48FF59D11AC3}" v="9" dt="2022-11-09T19:29:03.091"/>
    <p1510:client id="{190E686C-E732-4069-94BD-AE3F2DC1F962}" v="2" dt="2022-10-13T13:33:21.672"/>
    <p1510:client id="{1F3E1A20-CE18-42D3-9373-63102E1D41D4}" v="147" dt="2022-10-13T18:51:04.029"/>
    <p1510:client id="{242590D2-3DB2-B99F-4EBF-DB7889936C3C}" v="2" dt="2022-11-07T15:11:42.844"/>
    <p1510:client id="{2FF8D63B-6E6F-4026-A8A4-6AA5E4669A75}" v="7" dt="2022-10-11T20:51:32.476"/>
    <p1510:client id="{4204748C-730C-F8E4-43E6-A1FB854B9999}" v="1" dt="2022-11-08T15:26:54.113"/>
    <p1510:client id="{4B3D3D5C-6E5F-FD0C-6060-D3CD48B8F882}" v="229" dt="2022-11-04T16:34:42.383"/>
    <p1510:client id="{5B56DFE9-8B5D-4646-8D54-B15DFED0BF26}" v="281" dt="2022-11-03T18:44:35.639"/>
    <p1510:client id="{5D254829-C1F7-AE62-E141-DD3957753D36}" v="7" dt="2022-11-03T19:38:59.846"/>
    <p1510:client id="{658AB489-70DB-6C43-78FF-07BA569E44A2}" v="26" dt="2022-11-03T22:56:02.007"/>
    <p1510:client id="{7DBB873E-9E6B-62EA-B0A6-80DAC08D9B35}" v="75" dt="2022-10-28T19:06:36.153"/>
    <p1510:client id="{841FFC49-22C3-4C9A-A914-ED24894911A2}" v="2" dt="2022-11-10T14:19:47.983"/>
    <p1510:client id="{B2898114-83C2-4B28-9A7C-225BD799564D}" v="54" dt="2022-11-03T17:22:55.162"/>
    <p1510:client id="{DFD339AE-D7B8-4507-5231-34DBF55146B9}" v="20" dt="2022-10-11T18:30:12.710"/>
    <p1510:client id="{E3284CF6-B986-293A-66A9-41EDBE2073C3}" v="5" dt="2022-11-08T16:05:58.253"/>
    <p1510:client id="{F0711E77-8EFB-4FDC-998E-9B99A8C7DC75}" v="3" dt="2022-09-16T16:33:18.192"/>
    <p1510:client id="{F2C2A906-5E53-79C0-FAFB-73888AACD416}" v="113" dt="2022-11-08T16:41:40.094"/>
    <p1510:client id="{F7133B16-F0E6-A074-4272-03801C4CC1B0}" v="8" dt="2022-11-08T15:25:27.815"/>
    <p1510:client id="{FA3558CD-330B-3B93-B08F-1EF6ECC96C88}" v="9" dt="2022-11-04T17:09:50.763"/>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89" autoAdjust="0"/>
    <p:restoredTop sz="94660"/>
  </p:normalViewPr>
  <p:slideViewPr>
    <p:cSldViewPr snapToGrid="0">
      <p:cViewPr varScale="1">
        <p:scale>
          <a:sx n="93" d="100"/>
          <a:sy n="93" d="100"/>
        </p:scale>
        <p:origin x="108" y="184"/>
      </p:cViewPr>
      <p:guideLst>
        <p:guide/>
        <p:guide pos="456"/>
        <p:guide orient="horz" pos="2616"/>
        <p:guide orient="horz" pos="3312"/>
        <p:guide pos="6912"/>
        <p:guide orient="horz" pos="2256"/>
        <p:guide orient="horz" pos="4008"/>
        <p:guide orient="horz" pos="1152"/>
        <p:guide orient="horz" pos="2352"/>
        <p:guide orient="horz" pos="1512"/>
        <p:guide pos="7680"/>
        <p:guide pos="6696"/>
        <p:guide pos="1008"/>
        <p:guide pos="1584"/>
        <p:guide pos="2136"/>
        <p:guide pos="2760"/>
        <p:guide pos="3288"/>
        <p:guide pos="4200"/>
        <p:guide pos="4512"/>
        <p:guide pos="5544"/>
        <p:guide pos="6072"/>
        <p:guide orient="horz" pos="2472"/>
        <p:guide orient="horz" pos="960"/>
        <p:guide pos="4656"/>
        <p:guide pos="726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6/11/relationships/changesInfo" Target="changesInfos/changesInfo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tags" Target="tags/tag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viewProps" Target="viewProps.xml"/><Relationship Id="rId86"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xler, Brandy [NEA]" userId="S::bbixler@nea.org::a86b826b-d60a-4d57-8701-2532e8fc4b17" providerId="AD" clId="Web-{004A6564-67E3-3787-EEC5-916BCC9E536F}"/>
    <pc:docChg chg="addSld delSld modSld">
      <pc:chgData name="Bixler, Brandy [NEA]" userId="S::bbixler@nea.org::a86b826b-d60a-4d57-8701-2532e8fc4b17" providerId="AD" clId="Web-{004A6564-67E3-3787-EEC5-916BCC9E536F}" dt="2022-11-09T18:22:35.701" v="86"/>
      <pc:docMkLst>
        <pc:docMk/>
      </pc:docMkLst>
      <pc:sldChg chg="addSp delSp modSp mod modClrScheme addAnim chgLayout">
        <pc:chgData name="Bixler, Brandy [NEA]" userId="S::bbixler@nea.org::a86b826b-d60a-4d57-8701-2532e8fc4b17" providerId="AD" clId="Web-{004A6564-67E3-3787-EEC5-916BCC9E536F}" dt="2022-11-09T18:22:35.701" v="86"/>
        <pc:sldMkLst>
          <pc:docMk/>
          <pc:sldMk cId="2502887943" sldId="289"/>
        </pc:sldMkLst>
        <pc:spChg chg="mod">
          <ac:chgData name="Bixler, Brandy [NEA]" userId="S::bbixler@nea.org::a86b826b-d60a-4d57-8701-2532e8fc4b17" providerId="AD" clId="Web-{004A6564-67E3-3787-EEC5-916BCC9E536F}" dt="2022-11-09T18:22:35.701" v="86"/>
          <ac:spMkLst>
            <pc:docMk/>
            <pc:sldMk cId="2502887943" sldId="289"/>
            <ac:spMk id="7" creationId="{330A5BFC-C134-C072-C14D-9E51A94C8E7E}"/>
          </ac:spMkLst>
        </pc:spChg>
        <pc:spChg chg="add del mod">
          <ac:chgData name="Bixler, Brandy [NEA]" userId="S::bbixler@nea.org::a86b826b-d60a-4d57-8701-2532e8fc4b17" providerId="AD" clId="Web-{004A6564-67E3-3787-EEC5-916BCC9E536F}" dt="2022-11-09T18:22:35.685" v="85"/>
          <ac:spMkLst>
            <pc:docMk/>
            <pc:sldMk cId="2502887943" sldId="289"/>
            <ac:spMk id="12" creationId="{2E539BB3-F819-9F03-F13B-1D5280CF4D06}"/>
          </ac:spMkLst>
        </pc:spChg>
        <pc:spChg chg="add del mod">
          <ac:chgData name="Bixler, Brandy [NEA]" userId="S::bbixler@nea.org::a86b826b-d60a-4d57-8701-2532e8fc4b17" providerId="AD" clId="Web-{004A6564-67E3-3787-EEC5-916BCC9E536F}" dt="2022-11-09T18:22:35.685" v="85"/>
          <ac:spMkLst>
            <pc:docMk/>
            <pc:sldMk cId="2502887943" sldId="289"/>
            <ac:spMk id="14" creationId="{0E00CB09-4926-DB54-242D-FF1D265438CE}"/>
          </ac:spMkLst>
        </pc:spChg>
        <pc:spChg chg="add mod">
          <ac:chgData name="Bixler, Brandy [NEA]" userId="S::bbixler@nea.org::a86b826b-d60a-4d57-8701-2532e8fc4b17" providerId="AD" clId="Web-{004A6564-67E3-3787-EEC5-916BCC9E536F}" dt="2022-11-09T18:22:35.701" v="86"/>
          <ac:spMkLst>
            <pc:docMk/>
            <pc:sldMk cId="2502887943" sldId="289"/>
            <ac:spMk id="16" creationId="{AA1FA681-15C0-E9CA-9E5D-B108C142952A}"/>
          </ac:spMkLst>
        </pc:spChg>
        <pc:spChg chg="add mod">
          <ac:chgData name="Bixler, Brandy [NEA]" userId="S::bbixler@nea.org::a86b826b-d60a-4d57-8701-2532e8fc4b17" providerId="AD" clId="Web-{004A6564-67E3-3787-EEC5-916BCC9E536F}" dt="2022-11-09T18:22:35.701" v="86"/>
          <ac:spMkLst>
            <pc:docMk/>
            <pc:sldMk cId="2502887943" sldId="289"/>
            <ac:spMk id="17" creationId="{FD654A45-9C01-AD5D-4BB5-ADD696B959E3}"/>
          </ac:spMkLst>
        </pc:spChg>
        <pc:picChg chg="add mod">
          <ac:chgData name="Bixler, Brandy [NEA]" userId="S::bbixler@nea.org::a86b826b-d60a-4d57-8701-2532e8fc4b17" providerId="AD" clId="Web-{004A6564-67E3-3787-EEC5-916BCC9E536F}" dt="2022-11-09T18:22:35.701" v="86"/>
          <ac:picMkLst>
            <pc:docMk/>
            <pc:sldMk cId="2502887943" sldId="289"/>
            <ac:picMk id="3" creationId="{E60F0B5F-73E1-B123-8AB5-E4A9E949704B}"/>
          </ac:picMkLst>
        </pc:picChg>
      </pc:sldChg>
      <pc:sldChg chg="modSp">
        <pc:chgData name="Bixler, Brandy [NEA]" userId="S::bbixler@nea.org::a86b826b-d60a-4d57-8701-2532e8fc4b17" providerId="AD" clId="Web-{004A6564-67E3-3787-EEC5-916BCC9E536F}" dt="2022-11-09T18:01:40.828" v="24" actId="1076"/>
        <pc:sldMkLst>
          <pc:docMk/>
          <pc:sldMk cId="249904479" sldId="291"/>
        </pc:sldMkLst>
        <pc:spChg chg="mod">
          <ac:chgData name="Bixler, Brandy [NEA]" userId="S::bbixler@nea.org::a86b826b-d60a-4d57-8701-2532e8fc4b17" providerId="AD" clId="Web-{004A6564-67E3-3787-EEC5-916BCC9E536F}" dt="2022-11-09T18:01:40.828" v="24" actId="1076"/>
          <ac:spMkLst>
            <pc:docMk/>
            <pc:sldMk cId="249904479" sldId="291"/>
            <ac:spMk id="19" creationId="{00000000-0000-0000-0000-000000000000}"/>
          </ac:spMkLst>
        </pc:spChg>
      </pc:sldChg>
      <pc:sldChg chg="modSp">
        <pc:chgData name="Bixler, Brandy [NEA]" userId="S::bbixler@nea.org::a86b826b-d60a-4d57-8701-2532e8fc4b17" providerId="AD" clId="Web-{004A6564-67E3-3787-EEC5-916BCC9E536F}" dt="2022-11-09T17:58:50.917" v="1" actId="1076"/>
        <pc:sldMkLst>
          <pc:docMk/>
          <pc:sldMk cId="2498422504" sldId="317"/>
        </pc:sldMkLst>
        <pc:spChg chg="mod">
          <ac:chgData name="Bixler, Brandy [NEA]" userId="S::bbixler@nea.org::a86b826b-d60a-4d57-8701-2532e8fc4b17" providerId="AD" clId="Web-{004A6564-67E3-3787-EEC5-916BCC9E536F}" dt="2022-11-09T17:58:50.917" v="1" actId="1076"/>
          <ac:spMkLst>
            <pc:docMk/>
            <pc:sldMk cId="2498422504" sldId="317"/>
            <ac:spMk id="2" creationId="{4A940BC6-9DA0-FB4D-8879-DC8B3958C07C}"/>
          </ac:spMkLst>
        </pc:spChg>
      </pc:sldChg>
      <pc:sldChg chg="modSp">
        <pc:chgData name="Bixler, Brandy [NEA]" userId="S::bbixler@nea.org::a86b826b-d60a-4d57-8701-2532e8fc4b17" providerId="AD" clId="Web-{004A6564-67E3-3787-EEC5-916BCC9E536F}" dt="2022-11-09T17:59:06.730" v="2" actId="1076"/>
        <pc:sldMkLst>
          <pc:docMk/>
          <pc:sldMk cId="169636134" sldId="322"/>
        </pc:sldMkLst>
        <pc:spChg chg="mod">
          <ac:chgData name="Bixler, Brandy [NEA]" userId="S::bbixler@nea.org::a86b826b-d60a-4d57-8701-2532e8fc4b17" providerId="AD" clId="Web-{004A6564-67E3-3787-EEC5-916BCC9E536F}" dt="2022-11-09T17:59:06.730" v="2" actId="1076"/>
          <ac:spMkLst>
            <pc:docMk/>
            <pc:sldMk cId="169636134" sldId="322"/>
            <ac:spMk id="2" creationId="{4A940BC6-9DA0-FB4D-8879-DC8B3958C07C}"/>
          </ac:spMkLst>
        </pc:spChg>
      </pc:sldChg>
      <pc:sldChg chg="del">
        <pc:chgData name="Bixler, Brandy [NEA]" userId="S::bbixler@nea.org::a86b826b-d60a-4d57-8701-2532e8fc4b17" providerId="AD" clId="Web-{004A6564-67E3-3787-EEC5-916BCC9E536F}" dt="2022-11-09T17:58:04.229" v="0"/>
        <pc:sldMkLst>
          <pc:docMk/>
          <pc:sldMk cId="722782185" sldId="368"/>
        </pc:sldMkLst>
      </pc:sldChg>
      <pc:sldChg chg="addSp delSp modSp new">
        <pc:chgData name="Bixler, Brandy [NEA]" userId="S::bbixler@nea.org::a86b826b-d60a-4d57-8701-2532e8fc4b17" providerId="AD" clId="Web-{004A6564-67E3-3787-EEC5-916BCC9E536F}" dt="2022-11-09T18:21:58.262" v="76" actId="1076"/>
        <pc:sldMkLst>
          <pc:docMk/>
          <pc:sldMk cId="947903797" sldId="374"/>
        </pc:sldMkLst>
        <pc:spChg chg="mod">
          <ac:chgData name="Bixler, Brandy [NEA]" userId="S::bbixler@nea.org::a86b826b-d60a-4d57-8701-2532e8fc4b17" providerId="AD" clId="Web-{004A6564-67E3-3787-EEC5-916BCC9E536F}" dt="2022-11-09T18:21:58.262" v="76" actId="1076"/>
          <ac:spMkLst>
            <pc:docMk/>
            <pc:sldMk cId="947903797" sldId="374"/>
            <ac:spMk id="2" creationId="{2BBA552D-3F1D-6C08-D8AA-93F3752AB47E}"/>
          </ac:spMkLst>
        </pc:spChg>
        <pc:spChg chg="del">
          <ac:chgData name="Bixler, Brandy [NEA]" userId="S::bbixler@nea.org::a86b826b-d60a-4d57-8701-2532e8fc4b17" providerId="AD" clId="Web-{004A6564-67E3-3787-EEC5-916BCC9E536F}" dt="2022-11-09T18:01:00.561" v="17"/>
          <ac:spMkLst>
            <pc:docMk/>
            <pc:sldMk cId="947903797" sldId="374"/>
            <ac:spMk id="3" creationId="{0D0E51DD-4294-DC7B-16D9-1B37B41571CD}"/>
          </ac:spMkLst>
        </pc:spChg>
        <pc:spChg chg="add del">
          <ac:chgData name="Bixler, Brandy [NEA]" userId="S::bbixler@nea.org::a86b826b-d60a-4d57-8701-2532e8fc4b17" providerId="AD" clId="Web-{004A6564-67E3-3787-EEC5-916BCC9E536F}" dt="2022-11-09T18:04:54.145" v="31"/>
          <ac:spMkLst>
            <pc:docMk/>
            <pc:sldMk cId="947903797" sldId="374"/>
            <ac:spMk id="5" creationId="{0E898CD5-C324-4309-DE09-A2559DA54B9A}"/>
          </ac:spMkLst>
        </pc:spChg>
        <pc:spChg chg="mod">
          <ac:chgData name="Bixler, Brandy [NEA]" userId="S::bbixler@nea.org::a86b826b-d60a-4d57-8701-2532e8fc4b17" providerId="AD" clId="Web-{004A6564-67E3-3787-EEC5-916BCC9E536F}" dt="2022-11-09T18:06:02.006" v="35" actId="20577"/>
          <ac:spMkLst>
            <pc:docMk/>
            <pc:sldMk cId="947903797" sldId="374"/>
            <ac:spMk id="6" creationId="{F4117952-FFE1-BBB0-EB5B-541C5FF93E00}"/>
          </ac:spMkLst>
        </pc:spChg>
        <pc:spChg chg="mod">
          <ac:chgData name="Bixler, Brandy [NEA]" userId="S::bbixler@nea.org::a86b826b-d60a-4d57-8701-2532e8fc4b17" providerId="AD" clId="Web-{004A6564-67E3-3787-EEC5-916BCC9E536F}" dt="2022-11-09T18:04:09.362" v="28" actId="20577"/>
          <ac:spMkLst>
            <pc:docMk/>
            <pc:sldMk cId="947903797" sldId="374"/>
            <ac:spMk id="7" creationId="{498DEE78-EC9D-0A4E-C0DD-59DC6504DE48}"/>
          </ac:spMkLst>
        </pc:spChg>
        <pc:spChg chg="del">
          <ac:chgData name="Bixler, Brandy [NEA]" userId="S::bbixler@nea.org::a86b826b-d60a-4d57-8701-2532e8fc4b17" providerId="AD" clId="Web-{004A6564-67E3-3787-EEC5-916BCC9E536F}" dt="2022-11-09T18:06:08.381" v="36"/>
          <ac:spMkLst>
            <pc:docMk/>
            <pc:sldMk cId="947903797" sldId="374"/>
            <ac:spMk id="8" creationId="{9E544417-F59B-80AF-A573-6FB39FE39A3E}"/>
          </ac:spMkLst>
        </pc:spChg>
        <pc:spChg chg="mod">
          <ac:chgData name="Bixler, Brandy [NEA]" userId="S::bbixler@nea.org::a86b826b-d60a-4d57-8701-2532e8fc4b17" providerId="AD" clId="Web-{004A6564-67E3-3787-EEC5-916BCC9E536F}" dt="2022-11-09T18:06:24.725" v="39" actId="20577"/>
          <ac:spMkLst>
            <pc:docMk/>
            <pc:sldMk cId="947903797" sldId="374"/>
            <ac:spMk id="9" creationId="{F1AE78C2-66F2-6640-0E9B-B99854B4B1D1}"/>
          </ac:spMkLst>
        </pc:spChg>
        <pc:spChg chg="mod">
          <ac:chgData name="Bixler, Brandy [NEA]" userId="S::bbixler@nea.org::a86b826b-d60a-4d57-8701-2532e8fc4b17" providerId="AD" clId="Web-{004A6564-67E3-3787-EEC5-916BCC9E536F}" dt="2022-11-09T18:07:10.320" v="42" actId="20577"/>
          <ac:spMkLst>
            <pc:docMk/>
            <pc:sldMk cId="947903797" sldId="374"/>
            <ac:spMk id="10" creationId="{3F68B189-99F8-CB06-D02B-E79DCA74F984}"/>
          </ac:spMkLst>
        </pc:spChg>
        <pc:spChg chg="del">
          <ac:chgData name="Bixler, Brandy [NEA]" userId="S::bbixler@nea.org::a86b826b-d60a-4d57-8701-2532e8fc4b17" providerId="AD" clId="Web-{004A6564-67E3-3787-EEC5-916BCC9E536F}" dt="2022-11-09T18:07:46.727" v="43"/>
          <ac:spMkLst>
            <pc:docMk/>
            <pc:sldMk cId="947903797" sldId="374"/>
            <ac:spMk id="11" creationId="{EB4D9F77-4F11-77AA-14FE-DA5D55473344}"/>
          </ac:spMkLst>
        </pc:spChg>
        <pc:spChg chg="mod">
          <ac:chgData name="Bixler, Brandy [NEA]" userId="S::bbixler@nea.org::a86b826b-d60a-4d57-8701-2532e8fc4b17" providerId="AD" clId="Web-{004A6564-67E3-3787-EEC5-916BCC9E536F}" dt="2022-11-09T18:08:57.619" v="60" actId="14100"/>
          <ac:spMkLst>
            <pc:docMk/>
            <pc:sldMk cId="947903797" sldId="374"/>
            <ac:spMk id="12" creationId="{97981FE7-376E-E11D-8822-2994F46E5C36}"/>
          </ac:spMkLst>
        </pc:spChg>
        <pc:spChg chg="mod">
          <ac:chgData name="Bixler, Brandy [NEA]" userId="S::bbixler@nea.org::a86b826b-d60a-4d57-8701-2532e8fc4b17" providerId="AD" clId="Web-{004A6564-67E3-3787-EEC5-916BCC9E536F}" dt="2022-11-09T18:08:57.494" v="59" actId="20577"/>
          <ac:spMkLst>
            <pc:docMk/>
            <pc:sldMk cId="947903797" sldId="374"/>
            <ac:spMk id="13" creationId="{346040C6-B773-1DD8-303C-AEBD152A588A}"/>
          </ac:spMkLst>
        </pc:spChg>
        <pc:spChg chg="del">
          <ac:chgData name="Bixler, Brandy [NEA]" userId="S::bbixler@nea.org::a86b826b-d60a-4d57-8701-2532e8fc4b17" providerId="AD" clId="Web-{004A6564-67E3-3787-EEC5-916BCC9E536F}" dt="2022-11-09T18:16:20.926" v="61"/>
          <ac:spMkLst>
            <pc:docMk/>
            <pc:sldMk cId="947903797" sldId="374"/>
            <ac:spMk id="14" creationId="{D71C5FEA-8BB3-1F94-DBE0-6426D0191F9F}"/>
          </ac:spMkLst>
        </pc:spChg>
        <pc:spChg chg="mod">
          <ac:chgData name="Bixler, Brandy [NEA]" userId="S::bbixler@nea.org::a86b826b-d60a-4d57-8701-2532e8fc4b17" providerId="AD" clId="Web-{004A6564-67E3-3787-EEC5-916BCC9E536F}" dt="2022-11-09T18:21:24.637" v="73" actId="20577"/>
          <ac:spMkLst>
            <pc:docMk/>
            <pc:sldMk cId="947903797" sldId="374"/>
            <ac:spMk id="15" creationId="{72B69199-A6A1-2CFE-41DA-82A462BDF7E0}"/>
          </ac:spMkLst>
        </pc:spChg>
        <pc:spChg chg="mod">
          <ac:chgData name="Bixler, Brandy [NEA]" userId="S::bbixler@nea.org::a86b826b-d60a-4d57-8701-2532e8fc4b17" providerId="AD" clId="Web-{004A6564-67E3-3787-EEC5-916BCC9E536F}" dt="2022-11-09T18:19:58.806" v="67" actId="20577"/>
          <ac:spMkLst>
            <pc:docMk/>
            <pc:sldMk cId="947903797" sldId="374"/>
            <ac:spMk id="16" creationId="{E1BFB2F3-18B8-EF3D-C361-8C722FA01EC3}"/>
          </ac:spMkLst>
        </pc:spChg>
        <pc:spChg chg="add del mod">
          <ac:chgData name="Bixler, Brandy [NEA]" userId="S::bbixler@nea.org::a86b826b-d60a-4d57-8701-2532e8fc4b17" providerId="AD" clId="Web-{004A6564-67E3-3787-EEC5-916BCC9E536F}" dt="2022-11-09T18:06:55.101" v="41"/>
          <ac:spMkLst>
            <pc:docMk/>
            <pc:sldMk cId="947903797" sldId="374"/>
            <ac:spMk id="21" creationId="{5DFECD36-BF1C-27F7-D7B1-E89C10D8A7AF}"/>
          </ac:spMkLst>
        </pc:spChg>
        <pc:picChg chg="add del mod ord modCrop">
          <ac:chgData name="Bixler, Brandy [NEA]" userId="S::bbixler@nea.org::a86b826b-d60a-4d57-8701-2532e8fc4b17" providerId="AD" clId="Web-{004A6564-67E3-3787-EEC5-916BCC9E536F}" dt="2022-11-09T18:04:30.613" v="30"/>
          <ac:picMkLst>
            <pc:docMk/>
            <pc:sldMk cId="947903797" sldId="374"/>
            <ac:picMk id="17" creationId="{B87AB7B8-C484-5C51-B2A4-44395613E6F0}"/>
          </ac:picMkLst>
        </pc:picChg>
        <pc:picChg chg="add mod ord modCrop">
          <ac:chgData name="Bixler, Brandy [NEA]" userId="S::bbixler@nea.org::a86b826b-d60a-4d57-8701-2532e8fc4b17" providerId="AD" clId="Web-{004A6564-67E3-3787-EEC5-916BCC9E536F}" dt="2022-11-09T18:04:54.145" v="31"/>
          <ac:picMkLst>
            <pc:docMk/>
            <pc:sldMk cId="947903797" sldId="374"/>
            <ac:picMk id="18" creationId="{3D2E3C3C-DF11-C909-2F49-AD856B2B7E93}"/>
          </ac:picMkLst>
        </pc:picChg>
        <pc:picChg chg="add del mod ord modCrop">
          <ac:chgData name="Bixler, Brandy [NEA]" userId="S::bbixler@nea.org::a86b826b-d60a-4d57-8701-2532e8fc4b17" providerId="AD" clId="Web-{004A6564-67E3-3787-EEC5-916BCC9E536F}" dt="2022-11-09T18:06:44.960" v="40"/>
          <ac:picMkLst>
            <pc:docMk/>
            <pc:sldMk cId="947903797" sldId="374"/>
            <ac:picMk id="19" creationId="{A07A826F-0190-48A7-961F-9AB637F10944}"/>
          </ac:picMkLst>
        </pc:picChg>
        <pc:picChg chg="add mod ord modCrop">
          <ac:chgData name="Bixler, Brandy [NEA]" userId="S::bbixler@nea.org::a86b826b-d60a-4d57-8701-2532e8fc4b17" providerId="AD" clId="Web-{004A6564-67E3-3787-EEC5-916BCC9E536F}" dt="2022-11-09T18:06:55.101" v="41"/>
          <ac:picMkLst>
            <pc:docMk/>
            <pc:sldMk cId="947903797" sldId="374"/>
            <ac:picMk id="22" creationId="{ABE0FCC0-6F1E-3530-FF93-D0C6DE1799D1}"/>
          </ac:picMkLst>
        </pc:picChg>
        <pc:picChg chg="add mod ord modCrop">
          <ac:chgData name="Bixler, Brandy [NEA]" userId="S::bbixler@nea.org::a86b826b-d60a-4d57-8701-2532e8fc4b17" providerId="AD" clId="Web-{004A6564-67E3-3787-EEC5-916BCC9E536F}" dt="2022-11-09T18:16:39.864" v="63" actId="14100"/>
          <ac:picMkLst>
            <pc:docMk/>
            <pc:sldMk cId="947903797" sldId="374"/>
            <ac:picMk id="23" creationId="{6A6B7FD6-A84E-F814-8645-BADC7F919916}"/>
          </ac:picMkLst>
        </pc:picChg>
        <pc:picChg chg="add mod ord modCrop">
          <ac:chgData name="Bixler, Brandy [NEA]" userId="S::bbixler@nea.org::a86b826b-d60a-4d57-8701-2532e8fc4b17" providerId="AD" clId="Web-{004A6564-67E3-3787-EEC5-916BCC9E536F}" dt="2022-11-09T18:16:50.114" v="65" actId="14100"/>
          <ac:picMkLst>
            <pc:docMk/>
            <pc:sldMk cId="947903797" sldId="374"/>
            <ac:picMk id="24" creationId="{86A2939A-FAA6-C11B-6C05-CEA6BF03B496}"/>
          </ac:picMkLst>
        </pc:picChg>
      </pc:sldChg>
    </pc:docChg>
  </pc:docChgLst>
  <pc:docChgLst>
    <pc:chgData name="Bixler, Brandy [NEA]" userId="S::bbixler@nea.org::a86b826b-d60a-4d57-8701-2532e8fc4b17" providerId="AD" clId="Web-{7DBB873E-9E6B-62EA-B0A6-80DAC08D9B35}"/>
    <pc:docChg chg="addSld modSld">
      <pc:chgData name="Bixler, Brandy [NEA]" userId="S::bbixler@nea.org::a86b826b-d60a-4d57-8701-2532e8fc4b17" providerId="AD" clId="Web-{7DBB873E-9E6B-62EA-B0A6-80DAC08D9B35}" dt="2022-10-28T19:06:33.731" v="134" actId="20577"/>
      <pc:docMkLst>
        <pc:docMk/>
      </pc:docMkLst>
      <pc:sldChg chg="modSp">
        <pc:chgData name="Bixler, Brandy [NEA]" userId="S::bbixler@nea.org::a86b826b-d60a-4d57-8701-2532e8fc4b17" providerId="AD" clId="Web-{7DBB873E-9E6B-62EA-B0A6-80DAC08D9B35}" dt="2022-10-28T19:04:23.824" v="82" actId="20577"/>
        <pc:sldMkLst>
          <pc:docMk/>
          <pc:sldMk cId="2502887943" sldId="289"/>
        </pc:sldMkLst>
        <pc:spChg chg="mod">
          <ac:chgData name="Bixler, Brandy [NEA]" userId="S::bbixler@nea.org::a86b826b-d60a-4d57-8701-2532e8fc4b17" providerId="AD" clId="Web-{7DBB873E-9E6B-62EA-B0A6-80DAC08D9B35}" dt="2022-10-28T19:04:23.824" v="82" actId="20577"/>
          <ac:spMkLst>
            <pc:docMk/>
            <pc:sldMk cId="2502887943" sldId="289"/>
            <ac:spMk id="7" creationId="{330A5BFC-C134-C072-C14D-9E51A94C8E7E}"/>
          </ac:spMkLst>
        </pc:spChg>
      </pc:sldChg>
      <pc:sldChg chg="modNotes">
        <pc:chgData name="Bixler, Brandy [NEA]" userId="S::bbixler@nea.org::a86b826b-d60a-4d57-8701-2532e8fc4b17" providerId="AD" clId="Web-{7DBB873E-9E6B-62EA-B0A6-80DAC08D9B35}" dt="2022-10-28T18:48:29.830" v="20"/>
        <pc:sldMkLst>
          <pc:docMk/>
          <pc:sldMk cId="249904479" sldId="291"/>
        </pc:sldMkLst>
      </pc:sldChg>
      <pc:sldChg chg="modSp new modNotes">
        <pc:chgData name="Bixler, Brandy [NEA]" userId="S::bbixler@nea.org::a86b826b-d60a-4d57-8701-2532e8fc4b17" providerId="AD" clId="Web-{7DBB873E-9E6B-62EA-B0A6-80DAC08D9B35}" dt="2022-10-28T19:05:44.450" v="99"/>
        <pc:sldMkLst>
          <pc:docMk/>
          <pc:sldMk cId="3343159277" sldId="340"/>
        </pc:sldMkLst>
        <pc:spChg chg="mod">
          <ac:chgData name="Bixler, Brandy [NEA]" userId="S::bbixler@nea.org::a86b826b-d60a-4d57-8701-2532e8fc4b17" providerId="AD" clId="Web-{7DBB873E-9E6B-62EA-B0A6-80DAC08D9B35}" dt="2022-10-28T19:04:55.074" v="94" actId="20577"/>
          <ac:spMkLst>
            <pc:docMk/>
            <pc:sldMk cId="3343159277" sldId="340"/>
            <ac:spMk id="2" creationId="{021FA2A1-FFE3-82C2-B99F-78F59FB41864}"/>
          </ac:spMkLst>
        </pc:spChg>
      </pc:sldChg>
      <pc:sldChg chg="modSp new">
        <pc:chgData name="Bixler, Brandy [NEA]" userId="S::bbixler@nea.org::a86b826b-d60a-4d57-8701-2532e8fc4b17" providerId="AD" clId="Web-{7DBB873E-9E6B-62EA-B0A6-80DAC08D9B35}" dt="2022-10-28T19:06:33.731" v="134" actId="20577"/>
        <pc:sldMkLst>
          <pc:docMk/>
          <pc:sldMk cId="2389115461" sldId="341"/>
        </pc:sldMkLst>
        <pc:spChg chg="mod">
          <ac:chgData name="Bixler, Brandy [NEA]" userId="S::bbixler@nea.org::a86b826b-d60a-4d57-8701-2532e8fc4b17" providerId="AD" clId="Web-{7DBB873E-9E6B-62EA-B0A6-80DAC08D9B35}" dt="2022-10-28T19:06:14.794" v="114" actId="20577"/>
          <ac:spMkLst>
            <pc:docMk/>
            <pc:sldMk cId="2389115461" sldId="341"/>
            <ac:spMk id="2" creationId="{7BC02171-27F6-EED2-958B-ED13099177E6}"/>
          </ac:spMkLst>
        </pc:spChg>
        <pc:spChg chg="mod">
          <ac:chgData name="Bixler, Brandy [NEA]" userId="S::bbixler@nea.org::a86b826b-d60a-4d57-8701-2532e8fc4b17" providerId="AD" clId="Web-{7DBB873E-9E6B-62EA-B0A6-80DAC08D9B35}" dt="2022-10-28T19:06:33.731" v="134" actId="20577"/>
          <ac:spMkLst>
            <pc:docMk/>
            <pc:sldMk cId="2389115461" sldId="341"/>
            <ac:spMk id="3" creationId="{7264A415-4CC9-ECE2-F52B-C0248D79A840}"/>
          </ac:spMkLst>
        </pc:spChg>
      </pc:sldChg>
    </pc:docChg>
  </pc:docChgLst>
  <pc:docChgLst>
    <pc:chgData name="Ichwantoro, Kricket [NEA]" userId="1c9082f4-01de-41c3-bb6c-6a3d8116b831" providerId="ADAL" clId="{F0711E77-8EFB-4FDC-998E-9B99A8C7DC75}"/>
    <pc:docChg chg="custSel addSld modSld">
      <pc:chgData name="Ichwantoro, Kricket [NEA]" userId="1c9082f4-01de-41c3-bb6c-6a3d8116b831" providerId="ADAL" clId="{F0711E77-8EFB-4FDC-998E-9B99A8C7DC75}" dt="2022-09-16T16:38:01.494" v="224" actId="20577"/>
      <pc:docMkLst>
        <pc:docMk/>
      </pc:docMkLst>
      <pc:sldChg chg="modSp mod">
        <pc:chgData name="Ichwantoro, Kricket [NEA]" userId="1c9082f4-01de-41c3-bb6c-6a3d8116b831" providerId="ADAL" clId="{F0711E77-8EFB-4FDC-998E-9B99A8C7DC75}" dt="2022-09-16T16:34:38.742" v="210" actId="20577"/>
        <pc:sldMkLst>
          <pc:docMk/>
          <pc:sldMk cId="2131568492" sldId="278"/>
        </pc:sldMkLst>
        <pc:spChg chg="mod">
          <ac:chgData name="Ichwantoro, Kricket [NEA]" userId="1c9082f4-01de-41c3-bb6c-6a3d8116b831" providerId="ADAL" clId="{F0711E77-8EFB-4FDC-998E-9B99A8C7DC75}" dt="2022-09-16T16:34:38.742" v="210" actId="20577"/>
          <ac:spMkLst>
            <pc:docMk/>
            <pc:sldMk cId="2131568492" sldId="278"/>
            <ac:spMk id="3" creationId="{86C1060B-300F-3CE3-E5AA-D8E29791C960}"/>
          </ac:spMkLst>
        </pc:spChg>
      </pc:sldChg>
      <pc:sldChg chg="addSp delSp modSp mod">
        <pc:chgData name="Ichwantoro, Kricket [NEA]" userId="1c9082f4-01de-41c3-bb6c-6a3d8116b831" providerId="ADAL" clId="{F0711E77-8EFB-4FDC-998E-9B99A8C7DC75}" dt="2022-09-16T16:32:20.611" v="69" actId="478"/>
        <pc:sldMkLst>
          <pc:docMk/>
          <pc:sldMk cId="3855531800" sldId="279"/>
        </pc:sldMkLst>
        <pc:spChg chg="del">
          <ac:chgData name="Ichwantoro, Kricket [NEA]" userId="1c9082f4-01de-41c3-bb6c-6a3d8116b831" providerId="ADAL" clId="{F0711E77-8EFB-4FDC-998E-9B99A8C7DC75}" dt="2022-09-16T16:32:02.080" v="65" actId="478"/>
          <ac:spMkLst>
            <pc:docMk/>
            <pc:sldMk cId="3855531800" sldId="279"/>
            <ac:spMk id="2" creationId="{85C565E9-D88A-55D3-9D42-BD1C24B6DE9F}"/>
          </ac:spMkLst>
        </pc:spChg>
        <pc:spChg chg="del mod">
          <ac:chgData name="Ichwantoro, Kricket [NEA]" userId="1c9082f4-01de-41c3-bb6c-6a3d8116b831" providerId="ADAL" clId="{F0711E77-8EFB-4FDC-998E-9B99A8C7DC75}" dt="2022-09-16T16:32:16.919" v="68" actId="478"/>
          <ac:spMkLst>
            <pc:docMk/>
            <pc:sldMk cId="3855531800" sldId="279"/>
            <ac:spMk id="3" creationId="{4D1F66E5-D2D7-172B-46BA-FEBFE092CC7F}"/>
          </ac:spMkLst>
        </pc:spChg>
        <pc:spChg chg="add mod">
          <ac:chgData name="Ichwantoro, Kricket [NEA]" userId="1c9082f4-01de-41c3-bb6c-6a3d8116b831" providerId="ADAL" clId="{F0711E77-8EFB-4FDC-998E-9B99A8C7DC75}" dt="2022-09-16T16:31:58.995" v="64" actId="571"/>
          <ac:spMkLst>
            <pc:docMk/>
            <pc:sldMk cId="3855531800" sldId="279"/>
            <ac:spMk id="4" creationId="{CF9EEF84-0A5F-13C6-F6A1-72FDA9EBD53C}"/>
          </ac:spMkLst>
        </pc:spChg>
        <pc:spChg chg="add del mod">
          <ac:chgData name="Ichwantoro, Kricket [NEA]" userId="1c9082f4-01de-41c3-bb6c-6a3d8116b831" providerId="ADAL" clId="{F0711E77-8EFB-4FDC-998E-9B99A8C7DC75}" dt="2022-09-16T16:32:03.942" v="66" actId="478"/>
          <ac:spMkLst>
            <pc:docMk/>
            <pc:sldMk cId="3855531800" sldId="279"/>
            <ac:spMk id="6" creationId="{806368F1-0237-7118-D5AE-F7B0A3B47F51}"/>
          </ac:spMkLst>
        </pc:spChg>
        <pc:spChg chg="add mod">
          <ac:chgData name="Ichwantoro, Kricket [NEA]" userId="1c9082f4-01de-41c3-bb6c-6a3d8116b831" providerId="ADAL" clId="{F0711E77-8EFB-4FDC-998E-9B99A8C7DC75}" dt="2022-09-16T16:32:11.866" v="67" actId="571"/>
          <ac:spMkLst>
            <pc:docMk/>
            <pc:sldMk cId="3855531800" sldId="279"/>
            <ac:spMk id="7" creationId="{561E75A8-69A0-B73E-1178-CEBA483EFEC9}"/>
          </ac:spMkLst>
        </pc:spChg>
        <pc:spChg chg="add del mod">
          <ac:chgData name="Ichwantoro, Kricket [NEA]" userId="1c9082f4-01de-41c3-bb6c-6a3d8116b831" providerId="ADAL" clId="{F0711E77-8EFB-4FDC-998E-9B99A8C7DC75}" dt="2022-09-16T16:32:20.611" v="69" actId="478"/>
          <ac:spMkLst>
            <pc:docMk/>
            <pc:sldMk cId="3855531800" sldId="279"/>
            <ac:spMk id="9" creationId="{9834E5A1-B46F-77D2-1BF5-87DA9D11A710}"/>
          </ac:spMkLst>
        </pc:spChg>
      </pc:sldChg>
      <pc:sldChg chg="delSp modSp mod">
        <pc:chgData name="Ichwantoro, Kricket [NEA]" userId="1c9082f4-01de-41c3-bb6c-6a3d8116b831" providerId="ADAL" clId="{F0711E77-8EFB-4FDC-998E-9B99A8C7DC75}" dt="2022-09-16T16:32:43.413" v="80" actId="478"/>
        <pc:sldMkLst>
          <pc:docMk/>
          <pc:sldMk cId="979622006" sldId="280"/>
        </pc:sldMkLst>
        <pc:spChg chg="mod">
          <ac:chgData name="Ichwantoro, Kricket [NEA]" userId="1c9082f4-01de-41c3-bb6c-6a3d8116b831" providerId="ADAL" clId="{F0711E77-8EFB-4FDC-998E-9B99A8C7DC75}" dt="2022-09-16T16:21:28.293" v="23" actId="14100"/>
          <ac:spMkLst>
            <pc:docMk/>
            <pc:sldMk cId="979622006" sldId="280"/>
            <ac:spMk id="2" creationId="{4A940BC6-9DA0-FB4D-8879-DC8B3958C07C}"/>
          </ac:spMkLst>
        </pc:spChg>
        <pc:spChg chg="del">
          <ac:chgData name="Ichwantoro, Kricket [NEA]" userId="1c9082f4-01de-41c3-bb6c-6a3d8116b831" providerId="ADAL" clId="{F0711E77-8EFB-4FDC-998E-9B99A8C7DC75}" dt="2022-09-16T16:32:43.413" v="80" actId="478"/>
          <ac:spMkLst>
            <pc:docMk/>
            <pc:sldMk cId="979622006" sldId="280"/>
            <ac:spMk id="14" creationId="{03571BF2-FCCE-E7A0-736D-9168D2BBFF63}"/>
          </ac:spMkLst>
        </pc:spChg>
      </pc:sldChg>
      <pc:sldChg chg="modSp mod">
        <pc:chgData name="Ichwantoro, Kricket [NEA]" userId="1c9082f4-01de-41c3-bb6c-6a3d8116b831" providerId="ADAL" clId="{F0711E77-8EFB-4FDC-998E-9B99A8C7DC75}" dt="2022-09-16T16:33:47.404" v="156" actId="20577"/>
        <pc:sldMkLst>
          <pc:docMk/>
          <pc:sldMk cId="1003962426" sldId="293"/>
        </pc:sldMkLst>
        <pc:spChg chg="mod">
          <ac:chgData name="Ichwantoro, Kricket [NEA]" userId="1c9082f4-01de-41c3-bb6c-6a3d8116b831" providerId="ADAL" clId="{F0711E77-8EFB-4FDC-998E-9B99A8C7DC75}" dt="2022-09-16T16:33:47.404" v="156" actId="20577"/>
          <ac:spMkLst>
            <pc:docMk/>
            <pc:sldMk cId="1003962426" sldId="293"/>
            <ac:spMk id="2" creationId="{800AB426-5B7C-607E-D413-5D2C9495CC0A}"/>
          </ac:spMkLst>
        </pc:spChg>
        <pc:spChg chg="mod">
          <ac:chgData name="Ichwantoro, Kricket [NEA]" userId="1c9082f4-01de-41c3-bb6c-6a3d8116b831" providerId="ADAL" clId="{F0711E77-8EFB-4FDC-998E-9B99A8C7DC75}" dt="2022-09-16T16:33:42.722" v="155" actId="1076"/>
          <ac:spMkLst>
            <pc:docMk/>
            <pc:sldMk cId="1003962426" sldId="293"/>
            <ac:spMk id="3" creationId="{B787DFD8-D262-D485-B1F2-817C5A0928C5}"/>
          </ac:spMkLst>
        </pc:spChg>
      </pc:sldChg>
      <pc:sldChg chg="delSp modSp add mod">
        <pc:chgData name="Ichwantoro, Kricket [NEA]" userId="1c9082f4-01de-41c3-bb6c-6a3d8116b831" providerId="ADAL" clId="{F0711E77-8EFB-4FDC-998E-9B99A8C7DC75}" dt="2022-09-16T16:38:01.494" v="224" actId="20577"/>
        <pc:sldMkLst>
          <pc:docMk/>
          <pc:sldMk cId="1290093852" sldId="294"/>
        </pc:sldMkLst>
        <pc:spChg chg="mod">
          <ac:chgData name="Ichwantoro, Kricket [NEA]" userId="1c9082f4-01de-41c3-bb6c-6a3d8116b831" providerId="ADAL" clId="{F0711E77-8EFB-4FDC-998E-9B99A8C7DC75}" dt="2022-09-16T16:32:33.686" v="78" actId="20577"/>
          <ac:spMkLst>
            <pc:docMk/>
            <pc:sldMk cId="1290093852" sldId="294"/>
            <ac:spMk id="2" creationId="{4A940BC6-9DA0-FB4D-8879-DC8B3958C07C}"/>
          </ac:spMkLst>
        </pc:spChg>
        <pc:spChg chg="mod">
          <ac:chgData name="Ichwantoro, Kricket [NEA]" userId="1c9082f4-01de-41c3-bb6c-6a3d8116b831" providerId="ADAL" clId="{F0711E77-8EFB-4FDC-998E-9B99A8C7DC75}" dt="2022-09-16T16:38:01.494" v="224" actId="20577"/>
          <ac:spMkLst>
            <pc:docMk/>
            <pc:sldMk cId="1290093852" sldId="294"/>
            <ac:spMk id="3" creationId="{1E0B8C4B-3A3C-9FD1-59FB-1666C1F09376}"/>
          </ac:spMkLst>
        </pc:spChg>
        <pc:spChg chg="del">
          <ac:chgData name="Ichwantoro, Kricket [NEA]" userId="1c9082f4-01de-41c3-bb6c-6a3d8116b831" providerId="ADAL" clId="{F0711E77-8EFB-4FDC-998E-9B99A8C7DC75}" dt="2022-09-16T16:32:45.353" v="81" actId="478"/>
          <ac:spMkLst>
            <pc:docMk/>
            <pc:sldMk cId="1290093852" sldId="294"/>
            <ac:spMk id="14" creationId="{03571BF2-FCCE-E7A0-736D-9168D2BBFF63}"/>
          </ac:spMkLst>
        </pc:spChg>
      </pc:sldChg>
      <pc:sldChg chg="delSp add mod">
        <pc:chgData name="Ichwantoro, Kricket [NEA]" userId="1c9082f4-01de-41c3-bb6c-6a3d8116b831" providerId="ADAL" clId="{F0711E77-8EFB-4FDC-998E-9B99A8C7DC75}" dt="2022-09-16T16:32:40.747" v="79" actId="478"/>
        <pc:sldMkLst>
          <pc:docMk/>
          <pc:sldMk cId="434762984" sldId="295"/>
        </pc:sldMkLst>
        <pc:spChg chg="del">
          <ac:chgData name="Ichwantoro, Kricket [NEA]" userId="1c9082f4-01de-41c3-bb6c-6a3d8116b831" providerId="ADAL" clId="{F0711E77-8EFB-4FDC-998E-9B99A8C7DC75}" dt="2022-09-16T16:32:40.747" v="79" actId="478"/>
          <ac:spMkLst>
            <pc:docMk/>
            <pc:sldMk cId="434762984" sldId="295"/>
            <ac:spMk id="14" creationId="{03571BF2-FCCE-E7A0-736D-9168D2BBFF63}"/>
          </ac:spMkLst>
        </pc:spChg>
      </pc:sldChg>
    </pc:docChg>
  </pc:docChgLst>
  <pc:docChgLst>
    <pc:chgData name="Ichwantoro, Kricket [NEA]" userId="S::kichwantoro@nea.org::1c9082f4-01de-41c3-bb6c-6a3d8116b831" providerId="AD" clId="Web-{841FFC49-22C3-4C9A-A914-ED24894911A2}"/>
    <pc:docChg chg="modSld">
      <pc:chgData name="Ichwantoro, Kricket [NEA]" userId="S::kichwantoro@nea.org::1c9082f4-01de-41c3-bb6c-6a3d8116b831" providerId="AD" clId="Web-{841FFC49-22C3-4C9A-A914-ED24894911A2}" dt="2022-11-10T14:19:47.983" v="1"/>
      <pc:docMkLst>
        <pc:docMk/>
      </pc:docMkLst>
      <pc:sldChg chg="delSp">
        <pc:chgData name="Ichwantoro, Kricket [NEA]" userId="S::kichwantoro@nea.org::1c9082f4-01de-41c3-bb6c-6a3d8116b831" providerId="AD" clId="Web-{841FFC49-22C3-4C9A-A914-ED24894911A2}" dt="2022-11-10T14:19:47.983" v="1"/>
        <pc:sldMkLst>
          <pc:docMk/>
          <pc:sldMk cId="2502887943" sldId="289"/>
        </pc:sldMkLst>
        <pc:spChg chg="del">
          <ac:chgData name="Ichwantoro, Kricket [NEA]" userId="S::kichwantoro@nea.org::1c9082f4-01de-41c3-bb6c-6a3d8116b831" providerId="AD" clId="Web-{841FFC49-22C3-4C9A-A914-ED24894911A2}" dt="2022-11-10T14:19:44.780" v="0"/>
          <ac:spMkLst>
            <pc:docMk/>
            <pc:sldMk cId="2502887943" sldId="289"/>
            <ac:spMk id="16" creationId="{AA1FA681-15C0-E9CA-9E5D-B108C142952A}"/>
          </ac:spMkLst>
        </pc:spChg>
        <pc:spChg chg="del">
          <ac:chgData name="Ichwantoro, Kricket [NEA]" userId="S::kichwantoro@nea.org::1c9082f4-01de-41c3-bb6c-6a3d8116b831" providerId="AD" clId="Web-{841FFC49-22C3-4C9A-A914-ED24894911A2}" dt="2022-11-10T14:19:47.983" v="1"/>
          <ac:spMkLst>
            <pc:docMk/>
            <pc:sldMk cId="2502887943" sldId="289"/>
            <ac:spMk id="17" creationId="{FD654A45-9C01-AD5D-4BB5-ADD696B959E3}"/>
          </ac:spMkLst>
        </pc:spChg>
      </pc:sldChg>
    </pc:docChg>
  </pc:docChgLst>
  <pc:docChgLst>
    <pc:chgData name="Ichwantoro, Kricket [NEA]" userId="S::kichwantoro@nea.org::1c9082f4-01de-41c3-bb6c-6a3d8116b831" providerId="AD" clId="Web-{B2898114-83C2-4B28-9A7C-225BD799564D}"/>
    <pc:docChg chg="modSld">
      <pc:chgData name="Ichwantoro, Kricket [NEA]" userId="S::kichwantoro@nea.org::1c9082f4-01de-41c3-bb6c-6a3d8116b831" providerId="AD" clId="Web-{B2898114-83C2-4B28-9A7C-225BD799564D}" dt="2022-11-03T17:22:55.162" v="45"/>
      <pc:docMkLst>
        <pc:docMk/>
      </pc:docMkLst>
      <pc:sldChg chg="modSp">
        <pc:chgData name="Ichwantoro, Kricket [NEA]" userId="S::kichwantoro@nea.org::1c9082f4-01de-41c3-bb6c-6a3d8116b831" providerId="AD" clId="Web-{B2898114-83C2-4B28-9A7C-225BD799564D}" dt="2022-11-03T17:08:45.969" v="17"/>
        <pc:sldMkLst>
          <pc:docMk/>
          <pc:sldMk cId="2148622420" sldId="304"/>
        </pc:sldMkLst>
        <pc:grpChg chg="mod">
          <ac:chgData name="Ichwantoro, Kricket [NEA]" userId="S::kichwantoro@nea.org::1c9082f4-01de-41c3-bb6c-6a3d8116b831" providerId="AD" clId="Web-{B2898114-83C2-4B28-9A7C-225BD799564D}" dt="2022-11-03T17:06:00.793" v="11"/>
          <ac:grpSpMkLst>
            <pc:docMk/>
            <pc:sldMk cId="2148622420" sldId="304"/>
            <ac:grpSpMk id="9" creationId="{00000000-0000-0000-0000-000000000000}"/>
          </ac:grpSpMkLst>
        </pc:grpChg>
        <pc:grpChg chg="mod">
          <ac:chgData name="Ichwantoro, Kricket [NEA]" userId="S::kichwantoro@nea.org::1c9082f4-01de-41c3-bb6c-6a3d8116b831" providerId="AD" clId="Web-{B2898114-83C2-4B28-9A7C-225BD799564D}" dt="2022-11-03T17:08:45.969" v="17"/>
          <ac:grpSpMkLst>
            <pc:docMk/>
            <pc:sldMk cId="2148622420" sldId="304"/>
            <ac:grpSpMk id="12" creationId="{00000000-0000-0000-0000-000000000000}"/>
          </ac:grpSpMkLst>
        </pc:grpChg>
        <pc:grpChg chg="mod">
          <ac:chgData name="Ichwantoro, Kricket [NEA]" userId="S::kichwantoro@nea.org::1c9082f4-01de-41c3-bb6c-6a3d8116b831" providerId="AD" clId="Web-{B2898114-83C2-4B28-9A7C-225BD799564D}" dt="2022-11-03T17:07:30.420" v="15"/>
          <ac:grpSpMkLst>
            <pc:docMk/>
            <pc:sldMk cId="2148622420" sldId="304"/>
            <ac:grpSpMk id="40" creationId="{00000000-0000-0000-0000-000000000000}"/>
          </ac:grpSpMkLst>
        </pc:grpChg>
        <pc:grpChg chg="mod">
          <ac:chgData name="Ichwantoro, Kricket [NEA]" userId="S::kichwantoro@nea.org::1c9082f4-01de-41c3-bb6c-6a3d8116b831" providerId="AD" clId="Web-{B2898114-83C2-4B28-9A7C-225BD799564D}" dt="2022-11-03T17:06:51.013" v="13"/>
          <ac:grpSpMkLst>
            <pc:docMk/>
            <pc:sldMk cId="2148622420" sldId="304"/>
            <ac:grpSpMk id="41" creationId="{00000000-0000-0000-0000-000000000000}"/>
          </ac:grpSpMkLst>
        </pc:grpChg>
        <pc:grpChg chg="mod">
          <ac:chgData name="Ichwantoro, Kricket [NEA]" userId="S::kichwantoro@nea.org::1c9082f4-01de-41c3-bb6c-6a3d8116b831" providerId="AD" clId="Web-{B2898114-83C2-4B28-9A7C-225BD799564D}" dt="2022-11-03T17:05:48.496" v="10"/>
          <ac:grpSpMkLst>
            <pc:docMk/>
            <pc:sldMk cId="2148622420" sldId="304"/>
            <ac:grpSpMk id="43" creationId="{00000000-0000-0000-0000-000000000000}"/>
          </ac:grpSpMkLst>
        </pc:grpChg>
      </pc:sldChg>
      <pc:sldChg chg="addSp delSp">
        <pc:chgData name="Ichwantoro, Kricket [NEA]" userId="S::kichwantoro@nea.org::1c9082f4-01de-41c3-bb6c-6a3d8116b831" providerId="AD" clId="Web-{B2898114-83C2-4B28-9A7C-225BD799564D}" dt="2022-11-03T17:12:54.147" v="27"/>
        <pc:sldMkLst>
          <pc:docMk/>
          <pc:sldMk cId="218043271" sldId="309"/>
        </pc:sldMkLst>
        <pc:spChg chg="topLvl">
          <ac:chgData name="Ichwantoro, Kricket [NEA]" userId="S::kichwantoro@nea.org::1c9082f4-01de-41c3-bb6c-6a3d8116b831" providerId="AD" clId="Web-{B2898114-83C2-4B28-9A7C-225BD799564D}" dt="2022-11-03T17:11:59.224" v="21"/>
          <ac:spMkLst>
            <pc:docMk/>
            <pc:sldMk cId="218043271" sldId="309"/>
            <ac:spMk id="5" creationId="{00000000-0000-0000-0000-000000000000}"/>
          </ac:spMkLst>
        </pc:spChg>
        <pc:grpChg chg="add del">
          <ac:chgData name="Ichwantoro, Kricket [NEA]" userId="S::kichwantoro@nea.org::1c9082f4-01de-41c3-bb6c-6a3d8116b831" providerId="AD" clId="Web-{B2898114-83C2-4B28-9A7C-225BD799564D}" dt="2022-11-03T17:12:02.427" v="22"/>
          <ac:grpSpMkLst>
            <pc:docMk/>
            <pc:sldMk cId="218043271" sldId="309"/>
            <ac:grpSpMk id="3" creationId="{3B1971FA-D487-9717-D19A-A07B25221800}"/>
          </ac:grpSpMkLst>
        </pc:grpChg>
        <pc:grpChg chg="add">
          <ac:chgData name="Ichwantoro, Kricket [NEA]" userId="S::kichwantoro@nea.org::1c9082f4-01de-41c3-bb6c-6a3d8116b831" providerId="AD" clId="Web-{B2898114-83C2-4B28-9A7C-225BD799564D}" dt="2022-11-03T17:12:13.208" v="23"/>
          <ac:grpSpMkLst>
            <pc:docMk/>
            <pc:sldMk cId="218043271" sldId="309"/>
            <ac:grpSpMk id="4" creationId="{9938257C-2F89-4ABC-E5AE-3D8F6ACC0A67}"/>
          </ac:grpSpMkLst>
        </pc:grpChg>
        <pc:grpChg chg="topLvl">
          <ac:chgData name="Ichwantoro, Kricket [NEA]" userId="S::kichwantoro@nea.org::1c9082f4-01de-41c3-bb6c-6a3d8116b831" providerId="AD" clId="Web-{B2898114-83C2-4B28-9A7C-225BD799564D}" dt="2022-11-03T17:11:59.224" v="21"/>
          <ac:grpSpMkLst>
            <pc:docMk/>
            <pc:sldMk cId="218043271" sldId="309"/>
            <ac:grpSpMk id="7" creationId="{00000000-0000-0000-0000-000000000000}"/>
          </ac:grpSpMkLst>
        </pc:grpChg>
        <pc:grpChg chg="add">
          <ac:chgData name="Ichwantoro, Kricket [NEA]" userId="S::kichwantoro@nea.org::1c9082f4-01de-41c3-bb6c-6a3d8116b831" providerId="AD" clId="Web-{B2898114-83C2-4B28-9A7C-225BD799564D}" dt="2022-11-03T17:12:24.318" v="24"/>
          <ac:grpSpMkLst>
            <pc:docMk/>
            <pc:sldMk cId="218043271" sldId="309"/>
            <ac:grpSpMk id="15" creationId="{4A8B77F1-3C3F-BA36-0D75-E544CA23C37E}"/>
          </ac:grpSpMkLst>
        </pc:grpChg>
        <pc:grpChg chg="add">
          <ac:chgData name="Ichwantoro, Kricket [NEA]" userId="S::kichwantoro@nea.org::1c9082f4-01de-41c3-bb6c-6a3d8116b831" providerId="AD" clId="Web-{B2898114-83C2-4B28-9A7C-225BD799564D}" dt="2022-11-03T17:12:32.771" v="25"/>
          <ac:grpSpMkLst>
            <pc:docMk/>
            <pc:sldMk cId="218043271" sldId="309"/>
            <ac:grpSpMk id="47" creationId="{E968B0E2-EE00-B81C-2A71-FB3052EA7A3D}"/>
          </ac:grpSpMkLst>
        </pc:grpChg>
        <pc:grpChg chg="add">
          <ac:chgData name="Ichwantoro, Kricket [NEA]" userId="S::kichwantoro@nea.org::1c9082f4-01de-41c3-bb6c-6a3d8116b831" providerId="AD" clId="Web-{B2898114-83C2-4B28-9A7C-225BD799564D}" dt="2022-11-03T17:12:43.646" v="26"/>
          <ac:grpSpMkLst>
            <pc:docMk/>
            <pc:sldMk cId="218043271" sldId="309"/>
            <ac:grpSpMk id="66" creationId="{85F53398-3418-D441-269D-A5C8D20E289A}"/>
          </ac:grpSpMkLst>
        </pc:grpChg>
        <pc:grpChg chg="add">
          <ac:chgData name="Ichwantoro, Kricket [NEA]" userId="S::kichwantoro@nea.org::1c9082f4-01de-41c3-bb6c-6a3d8116b831" providerId="AD" clId="Web-{B2898114-83C2-4B28-9A7C-225BD799564D}" dt="2022-11-03T17:12:54.147" v="27"/>
          <ac:grpSpMkLst>
            <pc:docMk/>
            <pc:sldMk cId="218043271" sldId="309"/>
            <ac:grpSpMk id="67" creationId="{A13CCDB1-FF1B-D4AC-65BA-F4E5E7421ED8}"/>
          </ac:grpSpMkLst>
        </pc:grpChg>
      </pc:sldChg>
      <pc:sldChg chg="modSp">
        <pc:chgData name="Ichwantoro, Kricket [NEA]" userId="S::kichwantoro@nea.org::1c9082f4-01de-41c3-bb6c-6a3d8116b831" providerId="AD" clId="Web-{B2898114-83C2-4B28-9A7C-225BD799564D}" dt="2022-11-03T17:22:55.162" v="45"/>
        <pc:sldMkLst>
          <pc:docMk/>
          <pc:sldMk cId="2498422504" sldId="317"/>
        </pc:sldMkLst>
        <pc:spChg chg="mod">
          <ac:chgData name="Ichwantoro, Kricket [NEA]" userId="S::kichwantoro@nea.org::1c9082f4-01de-41c3-bb6c-6a3d8116b831" providerId="AD" clId="Web-{B2898114-83C2-4B28-9A7C-225BD799564D}" dt="2022-11-03T17:18:47.874" v="38"/>
          <ac:spMkLst>
            <pc:docMk/>
            <pc:sldMk cId="2498422504" sldId="317"/>
            <ac:spMk id="4" creationId="{00000000-0000-0000-0000-000000000000}"/>
          </ac:spMkLst>
        </pc:spChg>
        <pc:grpChg chg="mod">
          <ac:chgData name="Ichwantoro, Kricket [NEA]" userId="S::kichwantoro@nea.org::1c9082f4-01de-41c3-bb6c-6a3d8116b831" providerId="AD" clId="Web-{B2898114-83C2-4B28-9A7C-225BD799564D}" dt="2022-11-03T17:22:55.162" v="45"/>
          <ac:grpSpMkLst>
            <pc:docMk/>
            <pc:sldMk cId="2498422504" sldId="317"/>
            <ac:grpSpMk id="10" creationId="{00000000-0000-0000-0000-000000000000}"/>
          </ac:grpSpMkLst>
        </pc:grpChg>
      </pc:sldChg>
      <pc:sldChg chg="modSp">
        <pc:chgData name="Ichwantoro, Kricket [NEA]" userId="S::kichwantoro@nea.org::1c9082f4-01de-41c3-bb6c-6a3d8116b831" providerId="AD" clId="Web-{B2898114-83C2-4B28-9A7C-225BD799564D}" dt="2022-11-03T17:16:45.043" v="32"/>
        <pc:sldMkLst>
          <pc:docMk/>
          <pc:sldMk cId="3170886567" sldId="318"/>
        </pc:sldMkLst>
        <pc:picChg chg="mod">
          <ac:chgData name="Ichwantoro, Kricket [NEA]" userId="S::kichwantoro@nea.org::1c9082f4-01de-41c3-bb6c-6a3d8116b831" providerId="AD" clId="Web-{B2898114-83C2-4B28-9A7C-225BD799564D}" dt="2022-11-03T17:16:45.043" v="32"/>
          <ac:picMkLst>
            <pc:docMk/>
            <pc:sldMk cId="3170886567" sldId="318"/>
            <ac:picMk id="5" creationId="{00000000-0000-0000-0000-000000000000}"/>
          </ac:picMkLst>
        </pc:picChg>
      </pc:sldChg>
      <pc:sldChg chg="addSp delSp modSp">
        <pc:chgData name="Ichwantoro, Kricket [NEA]" userId="S::kichwantoro@nea.org::1c9082f4-01de-41c3-bb6c-6a3d8116b831" providerId="AD" clId="Web-{B2898114-83C2-4B28-9A7C-225BD799564D}" dt="2022-11-03T17:02:46.522" v="4"/>
        <pc:sldMkLst>
          <pc:docMk/>
          <pc:sldMk cId="1821068248" sldId="323"/>
        </pc:sldMkLst>
        <pc:spChg chg="add del mod">
          <ac:chgData name="Ichwantoro, Kricket [NEA]" userId="S::kichwantoro@nea.org::1c9082f4-01de-41c3-bb6c-6a3d8116b831" providerId="AD" clId="Web-{B2898114-83C2-4B28-9A7C-225BD799564D}" dt="2022-11-03T17:02:46.522" v="4"/>
          <ac:spMkLst>
            <pc:docMk/>
            <pc:sldMk cId="1821068248" sldId="323"/>
            <ac:spMk id="2" creationId="{89EE93D6-B1C6-6089-B32C-7FEEAB9650AD}"/>
          </ac:spMkLst>
        </pc:spChg>
      </pc:sldChg>
      <pc:sldChg chg="modSp">
        <pc:chgData name="Ichwantoro, Kricket [NEA]" userId="S::kichwantoro@nea.org::1c9082f4-01de-41c3-bb6c-6a3d8116b831" providerId="AD" clId="Web-{B2898114-83C2-4B28-9A7C-225BD799564D}" dt="2022-11-03T17:02:07.912" v="0"/>
        <pc:sldMkLst>
          <pc:docMk/>
          <pc:sldMk cId="2669456753" sldId="327"/>
        </pc:sldMkLst>
        <pc:spChg chg="mod">
          <ac:chgData name="Ichwantoro, Kricket [NEA]" userId="S::kichwantoro@nea.org::1c9082f4-01de-41c3-bb6c-6a3d8116b831" providerId="AD" clId="Web-{B2898114-83C2-4B28-9A7C-225BD799564D}" dt="2022-11-03T17:02:07.912" v="0"/>
          <ac:spMkLst>
            <pc:docMk/>
            <pc:sldMk cId="2669456753" sldId="327"/>
            <ac:spMk id="5" creationId="{330A5BFC-C134-C072-C14D-9E51A94C8E7E}"/>
          </ac:spMkLst>
        </pc:spChg>
      </pc:sldChg>
      <pc:sldChg chg="addSp">
        <pc:chgData name="Ichwantoro, Kricket [NEA]" userId="S::kichwantoro@nea.org::1c9082f4-01de-41c3-bb6c-6a3d8116b831" providerId="AD" clId="Web-{B2898114-83C2-4B28-9A7C-225BD799564D}" dt="2022-11-03T17:11:16.129" v="19"/>
        <pc:sldMkLst>
          <pc:docMk/>
          <pc:sldMk cId="3693102613" sldId="331"/>
        </pc:sldMkLst>
        <pc:grpChg chg="add">
          <ac:chgData name="Ichwantoro, Kricket [NEA]" userId="S::kichwantoro@nea.org::1c9082f4-01de-41c3-bb6c-6a3d8116b831" providerId="AD" clId="Web-{B2898114-83C2-4B28-9A7C-225BD799564D}" dt="2022-11-03T17:11:00.128" v="18"/>
          <ac:grpSpMkLst>
            <pc:docMk/>
            <pc:sldMk cId="3693102613" sldId="331"/>
            <ac:grpSpMk id="3" creationId="{38C719E5-75A6-954B-E9B5-4A31D6504609}"/>
          </ac:grpSpMkLst>
        </pc:grpChg>
        <pc:grpChg chg="add">
          <ac:chgData name="Ichwantoro, Kricket [NEA]" userId="S::kichwantoro@nea.org::1c9082f4-01de-41c3-bb6c-6a3d8116b831" providerId="AD" clId="Web-{B2898114-83C2-4B28-9A7C-225BD799564D}" dt="2022-11-03T17:11:16.129" v="19"/>
          <ac:grpSpMkLst>
            <pc:docMk/>
            <pc:sldMk cId="3693102613" sldId="331"/>
            <ac:grpSpMk id="11" creationId="{708634C5-35F5-C1F1-3FD3-9E9CDC455D60}"/>
          </ac:grpSpMkLst>
        </pc:grpChg>
      </pc:sldChg>
      <pc:sldChg chg="modSp">
        <pc:chgData name="Ichwantoro, Kricket [NEA]" userId="S::kichwantoro@nea.org::1c9082f4-01de-41c3-bb6c-6a3d8116b831" providerId="AD" clId="Web-{B2898114-83C2-4B28-9A7C-225BD799564D}" dt="2022-11-03T17:22:01.848" v="43"/>
        <pc:sldMkLst>
          <pc:docMk/>
          <pc:sldMk cId="2236688719" sldId="335"/>
        </pc:sldMkLst>
        <pc:picChg chg="mod">
          <ac:chgData name="Ichwantoro, Kricket [NEA]" userId="S::kichwantoro@nea.org::1c9082f4-01de-41c3-bb6c-6a3d8116b831" providerId="AD" clId="Web-{B2898114-83C2-4B28-9A7C-225BD799564D}" dt="2022-11-03T17:22:01.848" v="43"/>
          <ac:picMkLst>
            <pc:docMk/>
            <pc:sldMk cId="2236688719" sldId="335"/>
            <ac:picMk id="3" creationId="{00000000-0000-0000-0000-000000000000}"/>
          </ac:picMkLst>
        </pc:picChg>
        <pc:picChg chg="mod">
          <ac:chgData name="Ichwantoro, Kricket [NEA]" userId="S::kichwantoro@nea.org::1c9082f4-01de-41c3-bb6c-6a3d8116b831" providerId="AD" clId="Web-{B2898114-83C2-4B28-9A7C-225BD799564D}" dt="2022-11-03T17:20:12.330" v="39"/>
          <ac:picMkLst>
            <pc:docMk/>
            <pc:sldMk cId="2236688719" sldId="335"/>
            <ac:picMk id="5" creationId="{00000000-0000-0000-0000-000000000000}"/>
          </ac:picMkLst>
        </pc:picChg>
      </pc:sldChg>
      <pc:sldChg chg="modSp">
        <pc:chgData name="Ichwantoro, Kricket [NEA]" userId="S::kichwantoro@nea.org::1c9082f4-01de-41c3-bb6c-6a3d8116b831" providerId="AD" clId="Web-{B2898114-83C2-4B28-9A7C-225BD799564D}" dt="2022-11-03T17:02:50.694" v="5"/>
        <pc:sldMkLst>
          <pc:docMk/>
          <pc:sldMk cId="4153594511" sldId="339"/>
        </pc:sldMkLst>
        <pc:spChg chg="mod">
          <ac:chgData name="Ichwantoro, Kricket [NEA]" userId="S::kichwantoro@nea.org::1c9082f4-01de-41c3-bb6c-6a3d8116b831" providerId="AD" clId="Web-{B2898114-83C2-4B28-9A7C-225BD799564D}" dt="2022-11-03T17:02:50.694" v="5"/>
          <ac:spMkLst>
            <pc:docMk/>
            <pc:sldMk cId="4153594511" sldId="339"/>
            <ac:spMk id="5" creationId="{330A5BFC-C134-C072-C14D-9E51A94C8E7E}"/>
          </ac:spMkLst>
        </pc:spChg>
      </pc:sldChg>
      <pc:sldChg chg="modSp">
        <pc:chgData name="Ichwantoro, Kricket [NEA]" userId="S::kichwantoro@nea.org::1c9082f4-01de-41c3-bb6c-6a3d8116b831" providerId="AD" clId="Web-{B2898114-83C2-4B28-9A7C-225BD799564D}" dt="2022-11-03T17:02:59.882" v="6"/>
        <pc:sldMkLst>
          <pc:docMk/>
          <pc:sldMk cId="829055942" sldId="342"/>
        </pc:sldMkLst>
        <pc:spChg chg="mod">
          <ac:chgData name="Ichwantoro, Kricket [NEA]" userId="S::kichwantoro@nea.org::1c9082f4-01de-41c3-bb6c-6a3d8116b831" providerId="AD" clId="Web-{B2898114-83C2-4B28-9A7C-225BD799564D}" dt="2022-11-03T17:02:59.882" v="6"/>
          <ac:spMkLst>
            <pc:docMk/>
            <pc:sldMk cId="829055942" sldId="342"/>
            <ac:spMk id="5" creationId="{330A5BFC-C134-C072-C14D-9E51A94C8E7E}"/>
          </ac:spMkLst>
        </pc:spChg>
      </pc:sldChg>
    </pc:docChg>
  </pc:docChgLst>
  <pc:docChgLst>
    <pc:chgData name="Ichwantoro, Kricket [NEA]" userId="S::kichwantoro@nea.org::1c9082f4-01de-41c3-bb6c-6a3d8116b831" providerId="AD" clId="Web-{FA3558CD-330B-3B93-B08F-1EF6ECC96C88}"/>
    <pc:docChg chg="modSld">
      <pc:chgData name="Ichwantoro, Kricket [NEA]" userId="S::kichwantoro@nea.org::1c9082f4-01de-41c3-bb6c-6a3d8116b831" providerId="AD" clId="Web-{FA3558CD-330B-3B93-B08F-1EF6ECC96C88}" dt="2022-11-04T17:15:48.255" v="222"/>
      <pc:docMkLst>
        <pc:docMk/>
      </pc:docMkLst>
      <pc:sldChg chg="modNotes">
        <pc:chgData name="Ichwantoro, Kricket [NEA]" userId="S::kichwantoro@nea.org::1c9082f4-01de-41c3-bb6c-6a3d8116b831" providerId="AD" clId="Web-{FA3558CD-330B-3B93-B08F-1EF6ECC96C88}" dt="2022-11-04T17:15:48.255" v="222"/>
        <pc:sldMkLst>
          <pc:docMk/>
          <pc:sldMk cId="2543233178" sldId="332"/>
        </pc:sldMkLst>
      </pc:sldChg>
      <pc:sldChg chg="modSp">
        <pc:chgData name="Ichwantoro, Kricket [NEA]" userId="S::kichwantoro@nea.org::1c9082f4-01de-41c3-bb6c-6a3d8116b831" providerId="AD" clId="Web-{FA3558CD-330B-3B93-B08F-1EF6ECC96C88}" dt="2022-11-04T17:09:45.684" v="7" actId="20577"/>
        <pc:sldMkLst>
          <pc:docMk/>
          <pc:sldMk cId="829055942" sldId="342"/>
        </pc:sldMkLst>
        <pc:spChg chg="mod">
          <ac:chgData name="Ichwantoro, Kricket [NEA]" userId="S::kichwantoro@nea.org::1c9082f4-01de-41c3-bb6c-6a3d8116b831" providerId="AD" clId="Web-{FA3558CD-330B-3B93-B08F-1EF6ECC96C88}" dt="2022-11-04T17:08:00.849" v="2"/>
          <ac:spMkLst>
            <pc:docMk/>
            <pc:sldMk cId="829055942" sldId="342"/>
            <ac:spMk id="3" creationId="{00000000-0000-0000-0000-000000000000}"/>
          </ac:spMkLst>
        </pc:spChg>
        <pc:spChg chg="mod">
          <ac:chgData name="Ichwantoro, Kricket [NEA]" userId="S::kichwantoro@nea.org::1c9082f4-01de-41c3-bb6c-6a3d8116b831" providerId="AD" clId="Web-{FA3558CD-330B-3B93-B08F-1EF6ECC96C88}" dt="2022-11-04T17:07:00.892" v="0"/>
          <ac:spMkLst>
            <pc:docMk/>
            <pc:sldMk cId="829055942" sldId="342"/>
            <ac:spMk id="7" creationId="{00000000-0000-0000-0000-000000000000}"/>
          </ac:spMkLst>
        </pc:spChg>
        <pc:spChg chg="mod">
          <ac:chgData name="Ichwantoro, Kricket [NEA]" userId="S::kichwantoro@nea.org::1c9082f4-01de-41c3-bb6c-6a3d8116b831" providerId="AD" clId="Web-{FA3558CD-330B-3B93-B08F-1EF6ECC96C88}" dt="2022-11-04T17:09:45.684" v="7" actId="20577"/>
          <ac:spMkLst>
            <pc:docMk/>
            <pc:sldMk cId="829055942" sldId="342"/>
            <ac:spMk id="8" creationId="{00000000-0000-0000-0000-000000000000}"/>
          </ac:spMkLst>
        </pc:spChg>
      </pc:sldChg>
      <pc:sldChg chg="modSp">
        <pc:chgData name="Ichwantoro, Kricket [NEA]" userId="S::kichwantoro@nea.org::1c9082f4-01de-41c3-bb6c-6a3d8116b831" providerId="AD" clId="Web-{FA3558CD-330B-3B93-B08F-1EF6ECC96C88}" dt="2022-11-04T17:09:50.763" v="8"/>
        <pc:sldMkLst>
          <pc:docMk/>
          <pc:sldMk cId="1986148283" sldId="343"/>
        </pc:sldMkLst>
        <pc:spChg chg="mod">
          <ac:chgData name="Ichwantoro, Kricket [NEA]" userId="S::kichwantoro@nea.org::1c9082f4-01de-41c3-bb6c-6a3d8116b831" providerId="AD" clId="Web-{FA3558CD-330B-3B93-B08F-1EF6ECC96C88}" dt="2022-11-04T17:09:23.605" v="4" actId="20577"/>
          <ac:spMkLst>
            <pc:docMk/>
            <pc:sldMk cId="1986148283" sldId="343"/>
            <ac:spMk id="3" creationId="{00000000-0000-0000-0000-000000000000}"/>
          </ac:spMkLst>
        </pc:spChg>
        <pc:spChg chg="mod">
          <ac:chgData name="Ichwantoro, Kricket [NEA]" userId="S::kichwantoro@nea.org::1c9082f4-01de-41c3-bb6c-6a3d8116b831" providerId="AD" clId="Web-{FA3558CD-330B-3B93-B08F-1EF6ECC96C88}" dt="2022-11-04T17:09:38.699" v="6" actId="20577"/>
          <ac:spMkLst>
            <pc:docMk/>
            <pc:sldMk cId="1986148283" sldId="343"/>
            <ac:spMk id="7" creationId="{00000000-0000-0000-0000-000000000000}"/>
          </ac:spMkLst>
        </pc:spChg>
        <pc:grpChg chg="mod">
          <ac:chgData name="Ichwantoro, Kricket [NEA]" userId="S::kichwantoro@nea.org::1c9082f4-01de-41c3-bb6c-6a3d8116b831" providerId="AD" clId="Web-{FA3558CD-330B-3B93-B08F-1EF6ECC96C88}" dt="2022-11-04T17:09:50.763" v="8"/>
          <ac:grpSpMkLst>
            <pc:docMk/>
            <pc:sldMk cId="1986148283" sldId="343"/>
            <ac:grpSpMk id="12" creationId="{00000000-0000-0000-0000-000000000000}"/>
          </ac:grpSpMkLst>
        </pc:grpChg>
      </pc:sldChg>
    </pc:docChg>
  </pc:docChgLst>
  <pc:docChgLst>
    <pc:chgData name="Ichwantoro, Kricket [NEA]" userId="S::kichwantoro@nea.org::1c9082f4-01de-41c3-bb6c-6a3d8116b831" providerId="AD" clId="Web-{5D254829-C1F7-AE62-E141-DD3957753D36}"/>
    <pc:docChg chg="modSld">
      <pc:chgData name="Ichwantoro, Kricket [NEA]" userId="S::kichwantoro@nea.org::1c9082f4-01de-41c3-bb6c-6a3d8116b831" providerId="AD" clId="Web-{5D254829-C1F7-AE62-E141-DD3957753D36}" dt="2022-11-03T19:38:59.846" v="6"/>
      <pc:docMkLst>
        <pc:docMk/>
      </pc:docMkLst>
      <pc:sldChg chg="modSp">
        <pc:chgData name="Ichwantoro, Kricket [NEA]" userId="S::kichwantoro@nea.org::1c9082f4-01de-41c3-bb6c-6a3d8116b831" providerId="AD" clId="Web-{5D254829-C1F7-AE62-E141-DD3957753D36}" dt="2022-11-03T19:37:12.105" v="2"/>
        <pc:sldMkLst>
          <pc:docMk/>
          <pc:sldMk cId="3182589819" sldId="312"/>
        </pc:sldMkLst>
        <pc:spChg chg="ord">
          <ac:chgData name="Ichwantoro, Kricket [NEA]" userId="S::kichwantoro@nea.org::1c9082f4-01de-41c3-bb6c-6a3d8116b831" providerId="AD" clId="Web-{5D254829-C1F7-AE62-E141-DD3957753D36}" dt="2022-11-03T19:37:12.105" v="2"/>
          <ac:spMkLst>
            <pc:docMk/>
            <pc:sldMk cId="3182589819" sldId="312"/>
            <ac:spMk id="6" creationId="{D53B219B-7E3A-7E84-6386-37313F0CFB09}"/>
          </ac:spMkLst>
        </pc:spChg>
      </pc:sldChg>
      <pc:sldChg chg="modSp">
        <pc:chgData name="Ichwantoro, Kricket [NEA]" userId="S::kichwantoro@nea.org::1c9082f4-01de-41c3-bb6c-6a3d8116b831" providerId="AD" clId="Web-{5D254829-C1F7-AE62-E141-DD3957753D36}" dt="2022-11-03T19:36:51.060" v="0"/>
        <pc:sldMkLst>
          <pc:docMk/>
          <pc:sldMk cId="2424866865" sldId="315"/>
        </pc:sldMkLst>
        <pc:spChg chg="ord">
          <ac:chgData name="Ichwantoro, Kricket [NEA]" userId="S::kichwantoro@nea.org::1c9082f4-01de-41c3-bb6c-6a3d8116b831" providerId="AD" clId="Web-{5D254829-C1F7-AE62-E141-DD3957753D36}" dt="2022-11-03T19:36:51.060" v="0"/>
          <ac:spMkLst>
            <pc:docMk/>
            <pc:sldMk cId="2424866865" sldId="315"/>
            <ac:spMk id="9" creationId="{D53B219B-7E3A-7E84-6386-37313F0CFB09}"/>
          </ac:spMkLst>
        </pc:spChg>
      </pc:sldChg>
      <pc:sldChg chg="modSp">
        <pc:chgData name="Ichwantoro, Kricket [NEA]" userId="S::kichwantoro@nea.org::1c9082f4-01de-41c3-bb6c-6a3d8116b831" providerId="AD" clId="Web-{5D254829-C1F7-AE62-E141-DD3957753D36}" dt="2022-11-03T19:38:59.846" v="6"/>
        <pc:sldMkLst>
          <pc:docMk/>
          <pc:sldMk cId="2543233178" sldId="332"/>
        </pc:sldMkLst>
        <pc:spChg chg="ord">
          <ac:chgData name="Ichwantoro, Kricket [NEA]" userId="S::kichwantoro@nea.org::1c9082f4-01de-41c3-bb6c-6a3d8116b831" providerId="AD" clId="Web-{5D254829-C1F7-AE62-E141-DD3957753D36}" dt="2022-11-03T19:38:55.736" v="5"/>
          <ac:spMkLst>
            <pc:docMk/>
            <pc:sldMk cId="2543233178" sldId="332"/>
            <ac:spMk id="7" creationId="{330A5BFC-C134-C072-C14D-9E51A94C8E7E}"/>
          </ac:spMkLst>
        </pc:spChg>
        <pc:spChg chg="ord">
          <ac:chgData name="Ichwantoro, Kricket [NEA]" userId="S::kichwantoro@nea.org::1c9082f4-01de-41c3-bb6c-6a3d8116b831" providerId="AD" clId="Web-{5D254829-C1F7-AE62-E141-DD3957753D36}" dt="2022-11-03T19:38:59.846" v="6"/>
          <ac:spMkLst>
            <pc:docMk/>
            <pc:sldMk cId="2543233178" sldId="332"/>
            <ac:spMk id="9" creationId="{1E0B8C4B-3A3C-9FD1-59FB-1666C1F09376}"/>
          </ac:spMkLst>
        </pc:spChg>
      </pc:sldChg>
      <pc:sldChg chg="modSp">
        <pc:chgData name="Ichwantoro, Kricket [NEA]" userId="S::kichwantoro@nea.org::1c9082f4-01de-41c3-bb6c-6a3d8116b831" providerId="AD" clId="Web-{5D254829-C1F7-AE62-E141-DD3957753D36}" dt="2022-11-03T19:37:44.654" v="4"/>
        <pc:sldMkLst>
          <pc:docMk/>
          <pc:sldMk cId="1378662689" sldId="344"/>
        </pc:sldMkLst>
        <pc:spChg chg="ord">
          <ac:chgData name="Ichwantoro, Kricket [NEA]" userId="S::kichwantoro@nea.org::1c9082f4-01de-41c3-bb6c-6a3d8116b831" providerId="AD" clId="Web-{5D254829-C1F7-AE62-E141-DD3957753D36}" dt="2022-11-03T19:37:37.216" v="3"/>
          <ac:spMkLst>
            <pc:docMk/>
            <pc:sldMk cId="1378662689" sldId="344"/>
            <ac:spMk id="7" creationId="{330A5BFC-C134-C072-C14D-9E51A94C8E7E}"/>
          </ac:spMkLst>
        </pc:spChg>
        <pc:spChg chg="ord">
          <ac:chgData name="Ichwantoro, Kricket [NEA]" userId="S::kichwantoro@nea.org::1c9082f4-01de-41c3-bb6c-6a3d8116b831" providerId="AD" clId="Web-{5D254829-C1F7-AE62-E141-DD3957753D36}" dt="2022-11-03T19:37:44.654" v="4"/>
          <ac:spMkLst>
            <pc:docMk/>
            <pc:sldMk cId="1378662689" sldId="344"/>
            <ac:spMk id="9" creationId="{1E0B8C4B-3A3C-9FD1-59FB-1666C1F09376}"/>
          </ac:spMkLst>
        </pc:spChg>
      </pc:sldChg>
    </pc:docChg>
  </pc:docChgLst>
  <pc:docChgLst>
    <pc:chgData name="Ichwantoro, Kricket [NEA]" userId="S::kichwantoro@nea.org::1c9082f4-01de-41c3-bb6c-6a3d8116b831" providerId="AD" clId="Web-{DFD339AE-D7B8-4507-5231-34DBF55146B9}"/>
    <pc:docChg chg="modSld">
      <pc:chgData name="Ichwantoro, Kricket [NEA]" userId="S::kichwantoro@nea.org::1c9082f4-01de-41c3-bb6c-6a3d8116b831" providerId="AD" clId="Web-{DFD339AE-D7B8-4507-5231-34DBF55146B9}" dt="2022-10-11T18:30:12.710" v="18"/>
      <pc:docMkLst>
        <pc:docMk/>
      </pc:docMkLst>
      <pc:sldChg chg="addSp delSp modSp">
        <pc:chgData name="Ichwantoro, Kricket [NEA]" userId="S::kichwantoro@nea.org::1c9082f4-01de-41c3-bb6c-6a3d8116b831" providerId="AD" clId="Web-{DFD339AE-D7B8-4507-5231-34DBF55146B9}" dt="2022-10-11T18:30:12.710" v="18"/>
        <pc:sldMkLst>
          <pc:docMk/>
          <pc:sldMk cId="3855531800" sldId="279"/>
        </pc:sldMkLst>
        <pc:spChg chg="add mod modVis">
          <ac:chgData name="Ichwantoro, Kricket [NEA]" userId="S::kichwantoro@nea.org::1c9082f4-01de-41c3-bb6c-6a3d8116b831" providerId="AD" clId="Web-{DFD339AE-D7B8-4507-5231-34DBF55146B9}" dt="2022-10-11T18:30:12.710" v="18"/>
          <ac:spMkLst>
            <pc:docMk/>
            <pc:sldMk cId="3855531800" sldId="279"/>
            <ac:spMk id="2" creationId="{6F1193E8-E73B-62FF-B826-8EF30AB1FC95}"/>
          </ac:spMkLst>
        </pc:spChg>
        <pc:spChg chg="del">
          <ac:chgData name="Ichwantoro, Kricket [NEA]" userId="S::kichwantoro@nea.org::1c9082f4-01de-41c3-bb6c-6a3d8116b831" providerId="AD" clId="Web-{DFD339AE-D7B8-4507-5231-34DBF55146B9}" dt="2022-10-11T18:29:14.598" v="6"/>
          <ac:spMkLst>
            <pc:docMk/>
            <pc:sldMk cId="3855531800" sldId="279"/>
            <ac:spMk id="4" creationId="{CF9EEF84-0A5F-13C6-F6A1-72FDA9EBD53C}"/>
          </ac:spMkLst>
        </pc:spChg>
        <pc:spChg chg="add del mod">
          <ac:chgData name="Ichwantoro, Kricket [NEA]" userId="S::kichwantoro@nea.org::1c9082f4-01de-41c3-bb6c-6a3d8116b831" providerId="AD" clId="Web-{DFD339AE-D7B8-4507-5231-34DBF55146B9}" dt="2022-10-11T18:29:59.631" v="16"/>
          <ac:spMkLst>
            <pc:docMk/>
            <pc:sldMk cId="3855531800" sldId="279"/>
            <ac:spMk id="7" creationId="{561E75A8-69A0-B73E-1178-CEBA483EFEC9}"/>
          </ac:spMkLst>
        </pc:spChg>
      </pc:sldChg>
    </pc:docChg>
  </pc:docChgLst>
  <pc:docChgLst>
    <pc:chgData name="Ichwantoro, Kricket [NEA]" userId="S::kichwantoro@nea.org::1c9082f4-01de-41c3-bb6c-6a3d8116b831" providerId="AD" clId="Web-{E3284CF6-B986-293A-66A9-41EDBE2073C3}"/>
    <pc:docChg chg="modSld">
      <pc:chgData name="Ichwantoro, Kricket [NEA]" userId="S::kichwantoro@nea.org::1c9082f4-01de-41c3-bb6c-6a3d8116b831" providerId="AD" clId="Web-{E3284CF6-B986-293A-66A9-41EDBE2073C3}" dt="2022-11-08T16:05:58.253" v="4"/>
      <pc:docMkLst>
        <pc:docMk/>
      </pc:docMkLst>
      <pc:sldChg chg="modTransition">
        <pc:chgData name="Ichwantoro, Kricket [NEA]" userId="S::kichwantoro@nea.org::1c9082f4-01de-41c3-bb6c-6a3d8116b831" providerId="AD" clId="Web-{E3284CF6-B986-293A-66A9-41EDBE2073C3}" dt="2022-11-08T16:05:54.472" v="2"/>
        <pc:sldMkLst>
          <pc:docMk/>
          <pc:sldMk cId="2952923800" sldId="281"/>
        </pc:sldMkLst>
      </pc:sldChg>
      <pc:sldChg chg="modTransition">
        <pc:chgData name="Ichwantoro, Kricket [NEA]" userId="S::kichwantoro@nea.org::1c9082f4-01de-41c3-bb6c-6a3d8116b831" providerId="AD" clId="Web-{E3284CF6-B986-293A-66A9-41EDBE2073C3}" dt="2022-11-08T16:05:56.597" v="3"/>
        <pc:sldMkLst>
          <pc:docMk/>
          <pc:sldMk cId="434762984" sldId="295"/>
        </pc:sldMkLst>
      </pc:sldChg>
      <pc:sldChg chg="modTransition">
        <pc:chgData name="Ichwantoro, Kricket [NEA]" userId="S::kichwantoro@nea.org::1c9082f4-01de-41c3-bb6c-6a3d8116b831" providerId="AD" clId="Web-{E3284CF6-B986-293A-66A9-41EDBE2073C3}" dt="2022-11-08T16:05:58.253" v="4"/>
        <pc:sldMkLst>
          <pc:docMk/>
          <pc:sldMk cId="2148622420" sldId="304"/>
        </pc:sldMkLst>
      </pc:sldChg>
      <pc:sldChg chg="modTransition">
        <pc:chgData name="Ichwantoro, Kricket [NEA]" userId="S::kichwantoro@nea.org::1c9082f4-01de-41c3-bb6c-6a3d8116b831" providerId="AD" clId="Web-{E3284CF6-B986-293A-66A9-41EDBE2073C3}" dt="2022-11-08T16:05:37.221" v="1"/>
        <pc:sldMkLst>
          <pc:docMk/>
          <pc:sldMk cId="354913801" sldId="345"/>
        </pc:sldMkLst>
      </pc:sldChg>
      <pc:sldChg chg="modTransition">
        <pc:chgData name="Ichwantoro, Kricket [NEA]" userId="S::kichwantoro@nea.org::1c9082f4-01de-41c3-bb6c-6a3d8116b831" providerId="AD" clId="Web-{E3284CF6-B986-293A-66A9-41EDBE2073C3}" dt="2022-11-08T16:05:29.955" v="0"/>
        <pc:sldMkLst>
          <pc:docMk/>
          <pc:sldMk cId="2785178649" sldId="346"/>
        </pc:sldMkLst>
      </pc:sldChg>
    </pc:docChg>
  </pc:docChgLst>
  <pc:docChgLst>
    <pc:chgData name="Ichwantoro, Kricket [NEA]" userId="S::kichwantoro@nea.org::1c9082f4-01de-41c3-bb6c-6a3d8116b831" providerId="AD" clId="Web-{190E686C-E732-4069-94BD-AE3F2DC1F962}"/>
    <pc:docChg chg="modSld">
      <pc:chgData name="Ichwantoro, Kricket [NEA]" userId="S::kichwantoro@nea.org::1c9082f4-01de-41c3-bb6c-6a3d8116b831" providerId="AD" clId="Web-{190E686C-E732-4069-94BD-AE3F2DC1F962}" dt="2022-10-13T13:33:21.672" v="1" actId="20577"/>
      <pc:docMkLst>
        <pc:docMk/>
      </pc:docMkLst>
      <pc:sldChg chg="modSp">
        <pc:chgData name="Ichwantoro, Kricket [NEA]" userId="S::kichwantoro@nea.org::1c9082f4-01de-41c3-bb6c-6a3d8116b831" providerId="AD" clId="Web-{190E686C-E732-4069-94BD-AE3F2DC1F962}" dt="2022-10-13T13:33:21.672" v="1" actId="20577"/>
        <pc:sldMkLst>
          <pc:docMk/>
          <pc:sldMk cId="2131568492" sldId="278"/>
        </pc:sldMkLst>
        <pc:spChg chg="mod">
          <ac:chgData name="Ichwantoro, Kricket [NEA]" userId="S::kichwantoro@nea.org::1c9082f4-01de-41c3-bb6c-6a3d8116b831" providerId="AD" clId="Web-{190E686C-E732-4069-94BD-AE3F2DC1F962}" dt="2022-10-13T13:33:21.672" v="1" actId="20577"/>
          <ac:spMkLst>
            <pc:docMk/>
            <pc:sldMk cId="2131568492" sldId="278"/>
            <ac:spMk id="2" creationId="{516860D9-9D47-C0BB-B2B4-4B6F2B36CFCC}"/>
          </ac:spMkLst>
        </pc:spChg>
      </pc:sldChg>
    </pc:docChg>
  </pc:docChgLst>
  <pc:docChgLst>
    <pc:chgData name="Ichwantoro, Kricket [NEA]" userId="S::kichwantoro@nea.org::1c9082f4-01de-41c3-bb6c-6a3d8116b831" providerId="AD" clId="Web-{5B56DFE9-8B5D-4646-8D54-B15DFED0BF26}"/>
    <pc:docChg chg="modSld">
      <pc:chgData name="Ichwantoro, Kricket [NEA]" userId="S::kichwantoro@nea.org::1c9082f4-01de-41c3-bb6c-6a3d8116b831" providerId="AD" clId="Web-{5B56DFE9-8B5D-4646-8D54-B15DFED0BF26}" dt="2022-11-03T18:44:35.639" v="278"/>
      <pc:docMkLst>
        <pc:docMk/>
      </pc:docMkLst>
      <pc:sldChg chg="addSp delSp modSp">
        <pc:chgData name="Ichwantoro, Kricket [NEA]" userId="S::kichwantoro@nea.org::1c9082f4-01de-41c3-bb6c-6a3d8116b831" providerId="AD" clId="Web-{5B56DFE9-8B5D-4646-8D54-B15DFED0BF26}" dt="2022-11-03T18:10:58.608" v="63"/>
        <pc:sldMkLst>
          <pc:docMk/>
          <pc:sldMk cId="685681062" sldId="282"/>
        </pc:sldMkLst>
        <pc:spChg chg="mod ord modVis">
          <ac:chgData name="Ichwantoro, Kricket [NEA]" userId="S::kichwantoro@nea.org::1c9082f4-01de-41c3-bb6c-6a3d8116b831" providerId="AD" clId="Web-{5B56DFE9-8B5D-4646-8D54-B15DFED0BF26}" dt="2022-11-03T18:10:58.608" v="63"/>
          <ac:spMkLst>
            <pc:docMk/>
            <pc:sldMk cId="685681062" sldId="282"/>
            <ac:spMk id="2" creationId="{FD5E8954-9BCB-7FD9-A210-38DC54382D45}"/>
          </ac:spMkLst>
        </pc:spChg>
        <pc:spChg chg="mod ord">
          <ac:chgData name="Ichwantoro, Kricket [NEA]" userId="S::kichwantoro@nea.org::1c9082f4-01de-41c3-bb6c-6a3d8116b831" providerId="AD" clId="Web-{5B56DFE9-8B5D-4646-8D54-B15DFED0BF26}" dt="2022-11-03T18:08:45.694" v="58"/>
          <ac:spMkLst>
            <pc:docMk/>
            <pc:sldMk cId="685681062" sldId="282"/>
            <ac:spMk id="4" creationId="{D2BBD890-6A99-C160-C084-2916E2310718}"/>
          </ac:spMkLst>
        </pc:spChg>
        <pc:spChg chg="del mod ord">
          <ac:chgData name="Ichwantoro, Kricket [NEA]" userId="S::kichwantoro@nea.org::1c9082f4-01de-41c3-bb6c-6a3d8116b831" providerId="AD" clId="Web-{5B56DFE9-8B5D-4646-8D54-B15DFED0BF26}" dt="2022-11-03T18:03:17.251" v="22"/>
          <ac:spMkLst>
            <pc:docMk/>
            <pc:sldMk cId="685681062" sldId="282"/>
            <ac:spMk id="5" creationId="{EEE736C0-59DE-A4DF-7A05-6F22D48CC0D3}"/>
          </ac:spMkLst>
        </pc:spChg>
        <pc:spChg chg="del mod ord">
          <ac:chgData name="Ichwantoro, Kricket [NEA]" userId="S::kichwantoro@nea.org::1c9082f4-01de-41c3-bb6c-6a3d8116b831" providerId="AD" clId="Web-{5B56DFE9-8B5D-4646-8D54-B15DFED0BF26}" dt="2022-11-03T18:03:14.376" v="21"/>
          <ac:spMkLst>
            <pc:docMk/>
            <pc:sldMk cId="685681062" sldId="282"/>
            <ac:spMk id="6" creationId="{8E016EE4-D06F-BB48-F27D-14F290F0FE86}"/>
          </ac:spMkLst>
        </pc:spChg>
        <pc:spChg chg="add del mod">
          <ac:chgData name="Ichwantoro, Kricket [NEA]" userId="S::kichwantoro@nea.org::1c9082f4-01de-41c3-bb6c-6a3d8116b831" providerId="AD" clId="Web-{5B56DFE9-8B5D-4646-8D54-B15DFED0BF26}" dt="2022-11-03T18:03:25.830" v="24"/>
          <ac:spMkLst>
            <pc:docMk/>
            <pc:sldMk cId="685681062" sldId="282"/>
            <ac:spMk id="7" creationId="{27E9F5BD-6D06-9B8D-2360-97E20E47847E}"/>
          </ac:spMkLst>
        </pc:spChg>
        <pc:spChg chg="add del mod">
          <ac:chgData name="Ichwantoro, Kricket [NEA]" userId="S::kichwantoro@nea.org::1c9082f4-01de-41c3-bb6c-6a3d8116b831" providerId="AD" clId="Web-{5B56DFE9-8B5D-4646-8D54-B15DFED0BF26}" dt="2022-11-03T18:03:23.877" v="23"/>
          <ac:spMkLst>
            <pc:docMk/>
            <pc:sldMk cId="685681062" sldId="282"/>
            <ac:spMk id="9" creationId="{AD271C18-5099-D7BE-8E3E-C7F4408CA794}"/>
          </ac:spMkLst>
        </pc:spChg>
      </pc:sldChg>
      <pc:sldChg chg="addSp delSp modSp">
        <pc:chgData name="Ichwantoro, Kricket [NEA]" userId="S::kichwantoro@nea.org::1c9082f4-01de-41c3-bb6c-6a3d8116b831" providerId="AD" clId="Web-{5B56DFE9-8B5D-4646-8D54-B15DFED0BF26}" dt="2022-11-03T18:38:43.055" v="259"/>
        <pc:sldMkLst>
          <pc:docMk/>
          <pc:sldMk cId="1600494506" sldId="288"/>
        </pc:sldMkLst>
        <pc:spChg chg="ord">
          <ac:chgData name="Ichwantoro, Kricket [NEA]" userId="S::kichwantoro@nea.org::1c9082f4-01de-41c3-bb6c-6a3d8116b831" providerId="AD" clId="Web-{5B56DFE9-8B5D-4646-8D54-B15DFED0BF26}" dt="2022-11-03T18:12:50.506" v="69"/>
          <ac:spMkLst>
            <pc:docMk/>
            <pc:sldMk cId="1600494506" sldId="288"/>
            <ac:spMk id="7" creationId="{330A5BFC-C134-C072-C14D-9E51A94C8E7E}"/>
          </ac:spMkLst>
        </pc:spChg>
        <pc:spChg chg="mod ord">
          <ac:chgData name="Ichwantoro, Kricket [NEA]" userId="S::kichwantoro@nea.org::1c9082f4-01de-41c3-bb6c-6a3d8116b831" providerId="AD" clId="Web-{5B56DFE9-8B5D-4646-8D54-B15DFED0BF26}" dt="2022-11-03T18:35:18.151" v="252"/>
          <ac:spMkLst>
            <pc:docMk/>
            <pc:sldMk cId="1600494506" sldId="288"/>
            <ac:spMk id="8" creationId="{00000000-0000-0000-0000-000000000000}"/>
          </ac:spMkLst>
        </pc:spChg>
        <pc:spChg chg="ord">
          <ac:chgData name="Ichwantoro, Kricket [NEA]" userId="S::kichwantoro@nea.org::1c9082f4-01de-41c3-bb6c-6a3d8116b831" providerId="AD" clId="Web-{5B56DFE9-8B5D-4646-8D54-B15DFED0BF26}" dt="2022-11-03T18:16:45.395" v="118"/>
          <ac:spMkLst>
            <pc:docMk/>
            <pc:sldMk cId="1600494506" sldId="288"/>
            <ac:spMk id="19" creationId="{270C77AB-7E91-84A6-3E62-DAB80E1E4481}"/>
          </ac:spMkLst>
        </pc:spChg>
        <pc:spChg chg="mod ord modVis">
          <ac:chgData name="Ichwantoro, Kricket [NEA]" userId="S::kichwantoro@nea.org::1c9082f4-01de-41c3-bb6c-6a3d8116b831" providerId="AD" clId="Web-{5B56DFE9-8B5D-4646-8D54-B15DFED0BF26}" dt="2022-11-03T18:17:28.806" v="129"/>
          <ac:spMkLst>
            <pc:docMk/>
            <pc:sldMk cId="1600494506" sldId="288"/>
            <ac:spMk id="20" creationId="{15DD9AC8-4A5F-70DB-AA68-C461059D81A1}"/>
          </ac:spMkLst>
        </pc:spChg>
        <pc:spChg chg="ord">
          <ac:chgData name="Ichwantoro, Kricket [NEA]" userId="S::kichwantoro@nea.org::1c9082f4-01de-41c3-bb6c-6a3d8116b831" providerId="AD" clId="Web-{5B56DFE9-8B5D-4646-8D54-B15DFED0BF26}" dt="2022-11-03T18:18:00.228" v="135"/>
          <ac:spMkLst>
            <pc:docMk/>
            <pc:sldMk cId="1600494506" sldId="288"/>
            <ac:spMk id="21" creationId="{A28A203B-0CF0-2AB0-5F54-07C8E3003918}"/>
          </ac:spMkLst>
        </pc:spChg>
        <pc:spChg chg="ord">
          <ac:chgData name="Ichwantoro, Kricket [NEA]" userId="S::kichwantoro@nea.org::1c9082f4-01de-41c3-bb6c-6a3d8116b831" providerId="AD" clId="Web-{5B56DFE9-8B5D-4646-8D54-B15DFED0BF26}" dt="2022-11-03T18:18:33.233" v="141"/>
          <ac:spMkLst>
            <pc:docMk/>
            <pc:sldMk cId="1600494506" sldId="288"/>
            <ac:spMk id="22" creationId="{05BC0115-F702-2E0A-61A4-4A6CE33FD775}"/>
          </ac:spMkLst>
        </pc:spChg>
        <pc:spChg chg="ord">
          <ac:chgData name="Ichwantoro, Kricket [NEA]" userId="S::kichwantoro@nea.org::1c9082f4-01de-41c3-bb6c-6a3d8116b831" providerId="AD" clId="Web-{5B56DFE9-8B5D-4646-8D54-B15DFED0BF26}" dt="2022-11-03T18:18:51.153" v="146"/>
          <ac:spMkLst>
            <pc:docMk/>
            <pc:sldMk cId="1600494506" sldId="288"/>
            <ac:spMk id="23" creationId="{9D48D07F-2D5B-F0D5-4005-197607C4F197}"/>
          </ac:spMkLst>
        </pc:spChg>
        <pc:spChg chg="ord">
          <ac:chgData name="Ichwantoro, Kricket [NEA]" userId="S::kichwantoro@nea.org::1c9082f4-01de-41c3-bb6c-6a3d8116b831" providerId="AD" clId="Web-{5B56DFE9-8B5D-4646-8D54-B15DFED0BF26}" dt="2022-11-03T18:20:19.799" v="168"/>
          <ac:spMkLst>
            <pc:docMk/>
            <pc:sldMk cId="1600494506" sldId="288"/>
            <ac:spMk id="24" creationId="{A3BF8E55-B2B9-104D-F277-08902534735D}"/>
          </ac:spMkLst>
        </pc:spChg>
        <pc:spChg chg="mod ord">
          <ac:chgData name="Ichwantoro, Kricket [NEA]" userId="S::kichwantoro@nea.org::1c9082f4-01de-41c3-bb6c-6a3d8116b831" providerId="AD" clId="Web-{5B56DFE9-8B5D-4646-8D54-B15DFED0BF26}" dt="2022-11-03T18:35:29.855" v="253"/>
          <ac:spMkLst>
            <pc:docMk/>
            <pc:sldMk cId="1600494506" sldId="288"/>
            <ac:spMk id="25" creationId="{BCE9DA14-62AB-A857-6387-1F5D330B3F36}"/>
          </ac:spMkLst>
        </pc:spChg>
        <pc:spChg chg="ord">
          <ac:chgData name="Ichwantoro, Kricket [NEA]" userId="S::kichwantoro@nea.org::1c9082f4-01de-41c3-bb6c-6a3d8116b831" providerId="AD" clId="Web-{5B56DFE9-8B5D-4646-8D54-B15DFED0BF26}" dt="2022-11-03T18:21:32.882" v="182"/>
          <ac:spMkLst>
            <pc:docMk/>
            <pc:sldMk cId="1600494506" sldId="288"/>
            <ac:spMk id="26" creationId="{710CB940-D45B-59F1-06E5-9CC94100EF05}"/>
          </ac:spMkLst>
        </pc:spChg>
        <pc:spChg chg="ord">
          <ac:chgData name="Ichwantoro, Kricket [NEA]" userId="S::kichwantoro@nea.org::1c9082f4-01de-41c3-bb6c-6a3d8116b831" providerId="AD" clId="Web-{5B56DFE9-8B5D-4646-8D54-B15DFED0BF26}" dt="2022-11-03T18:21:55.508" v="186"/>
          <ac:spMkLst>
            <pc:docMk/>
            <pc:sldMk cId="1600494506" sldId="288"/>
            <ac:spMk id="27" creationId="{A0DA38E3-68A2-4FF9-022B-BA0DF832B1DB}"/>
          </ac:spMkLst>
        </pc:spChg>
        <pc:spChg chg="mod ord">
          <ac:chgData name="Ichwantoro, Kricket [NEA]" userId="S::kichwantoro@nea.org::1c9082f4-01de-41c3-bb6c-6a3d8116b831" providerId="AD" clId="Web-{5B56DFE9-8B5D-4646-8D54-B15DFED0BF26}" dt="2022-11-03T18:36:03.389" v="256"/>
          <ac:spMkLst>
            <pc:docMk/>
            <pc:sldMk cId="1600494506" sldId="288"/>
            <ac:spMk id="28" creationId="{B72BD1AE-7290-BA6E-18FB-8181C0D13E7C}"/>
          </ac:spMkLst>
        </pc:spChg>
        <pc:spChg chg="ord">
          <ac:chgData name="Ichwantoro, Kricket [NEA]" userId="S::kichwantoro@nea.org::1c9082f4-01de-41c3-bb6c-6a3d8116b831" providerId="AD" clId="Web-{5B56DFE9-8B5D-4646-8D54-B15DFED0BF26}" dt="2022-11-03T18:19:30.624" v="158"/>
          <ac:spMkLst>
            <pc:docMk/>
            <pc:sldMk cId="1600494506" sldId="288"/>
            <ac:spMk id="31" creationId="{15DD9AC8-4A5F-70DB-AA68-C461059D81A1}"/>
          </ac:spMkLst>
        </pc:spChg>
        <pc:spChg chg="mod ord topLvl">
          <ac:chgData name="Ichwantoro, Kricket [NEA]" userId="S::kichwantoro@nea.org::1c9082f4-01de-41c3-bb6c-6a3d8116b831" providerId="AD" clId="Web-{5B56DFE9-8B5D-4646-8D54-B15DFED0BF26}" dt="2022-11-03T18:15:26.625" v="99" actId="20577"/>
          <ac:spMkLst>
            <pc:docMk/>
            <pc:sldMk cId="1600494506" sldId="288"/>
            <ac:spMk id="32" creationId="{BCE9DA14-62AB-A857-6387-1F5D330B3F36}"/>
          </ac:spMkLst>
        </pc:spChg>
        <pc:spChg chg="mod ord">
          <ac:chgData name="Ichwantoro, Kricket [NEA]" userId="S::kichwantoro@nea.org::1c9082f4-01de-41c3-bb6c-6a3d8116b831" providerId="AD" clId="Web-{5B56DFE9-8B5D-4646-8D54-B15DFED0BF26}" dt="2022-11-03T18:35:40.418" v="254"/>
          <ac:spMkLst>
            <pc:docMk/>
            <pc:sldMk cId="1600494506" sldId="288"/>
            <ac:spMk id="33" creationId="{00000000-0000-0000-0000-000000000000}"/>
          </ac:spMkLst>
        </pc:spChg>
        <pc:spChg chg="mod ord">
          <ac:chgData name="Ichwantoro, Kricket [NEA]" userId="S::kichwantoro@nea.org::1c9082f4-01de-41c3-bb6c-6a3d8116b831" providerId="AD" clId="Web-{5B56DFE9-8B5D-4646-8D54-B15DFED0BF26}" dt="2022-11-03T18:38:17.850" v="258"/>
          <ac:spMkLst>
            <pc:docMk/>
            <pc:sldMk cId="1600494506" sldId="288"/>
            <ac:spMk id="34" creationId="{00000000-0000-0000-0000-000000000000}"/>
          </ac:spMkLst>
        </pc:spChg>
        <pc:spChg chg="mod ord">
          <ac:chgData name="Ichwantoro, Kricket [NEA]" userId="S::kichwantoro@nea.org::1c9082f4-01de-41c3-bb6c-6a3d8116b831" providerId="AD" clId="Web-{5B56DFE9-8B5D-4646-8D54-B15DFED0BF26}" dt="2022-11-03T18:37:53.380" v="257"/>
          <ac:spMkLst>
            <pc:docMk/>
            <pc:sldMk cId="1600494506" sldId="288"/>
            <ac:spMk id="35" creationId="{00000000-0000-0000-0000-000000000000}"/>
          </ac:spMkLst>
        </pc:spChg>
        <pc:spChg chg="ord topLvl">
          <ac:chgData name="Ichwantoro, Kricket [NEA]" userId="S::kichwantoro@nea.org::1c9082f4-01de-41c3-bb6c-6a3d8116b831" providerId="AD" clId="Web-{5B56DFE9-8B5D-4646-8D54-B15DFED0BF26}" dt="2022-11-03T18:15:04.608" v="97"/>
          <ac:spMkLst>
            <pc:docMk/>
            <pc:sldMk cId="1600494506" sldId="288"/>
            <ac:spMk id="36" creationId="{00000000-0000-0000-0000-000000000000}"/>
          </ac:spMkLst>
        </pc:spChg>
        <pc:spChg chg="mod ord">
          <ac:chgData name="Ichwantoro, Kricket [NEA]" userId="S::kichwantoro@nea.org::1c9082f4-01de-41c3-bb6c-6a3d8116b831" providerId="AD" clId="Web-{5B56DFE9-8B5D-4646-8D54-B15DFED0BF26}" dt="2022-11-03T18:35:50.029" v="255"/>
          <ac:spMkLst>
            <pc:docMk/>
            <pc:sldMk cId="1600494506" sldId="288"/>
            <ac:spMk id="37" creationId="{00000000-0000-0000-0000-000000000000}"/>
          </ac:spMkLst>
        </pc:spChg>
        <pc:grpChg chg="add del mod ord">
          <ac:chgData name="Ichwantoro, Kricket [NEA]" userId="S::kichwantoro@nea.org::1c9082f4-01de-41c3-bb6c-6a3d8116b831" providerId="AD" clId="Web-{5B56DFE9-8B5D-4646-8D54-B15DFED0BF26}" dt="2022-11-03T18:38:43.055" v="259"/>
          <ac:grpSpMkLst>
            <pc:docMk/>
            <pc:sldMk cId="1600494506" sldId="288"/>
            <ac:grpSpMk id="2" creationId="{D2426DF2-D732-ECD8-C357-5573F3A56E54}"/>
          </ac:grpSpMkLst>
        </pc:grpChg>
      </pc:sldChg>
      <pc:sldChg chg="addSp delSp modSp">
        <pc:chgData name="Ichwantoro, Kricket [NEA]" userId="S::kichwantoro@nea.org::1c9082f4-01de-41c3-bb6c-6a3d8116b831" providerId="AD" clId="Web-{5B56DFE9-8B5D-4646-8D54-B15DFED0BF26}" dt="2022-11-03T18:31:04.479" v="216"/>
        <pc:sldMkLst>
          <pc:docMk/>
          <pc:sldMk cId="249904479" sldId="291"/>
        </pc:sldMkLst>
        <pc:spChg chg="add del mod">
          <ac:chgData name="Ichwantoro, Kricket [NEA]" userId="S::kichwantoro@nea.org::1c9082f4-01de-41c3-bb6c-6a3d8116b831" providerId="AD" clId="Web-{5B56DFE9-8B5D-4646-8D54-B15DFED0BF26}" dt="2022-11-03T17:40:44.698" v="3"/>
          <ac:spMkLst>
            <pc:docMk/>
            <pc:sldMk cId="249904479" sldId="291"/>
            <ac:spMk id="3" creationId="{958A5D58-6757-B088-5D57-F12339CDADF1}"/>
          </ac:spMkLst>
        </pc:spChg>
        <pc:spChg chg="ord">
          <ac:chgData name="Ichwantoro, Kricket [NEA]" userId="S::kichwantoro@nea.org::1c9082f4-01de-41c3-bb6c-6a3d8116b831" providerId="AD" clId="Web-{5B56DFE9-8B5D-4646-8D54-B15DFED0BF26}" dt="2022-11-03T18:30:48.057" v="212"/>
          <ac:spMkLst>
            <pc:docMk/>
            <pc:sldMk cId="249904479" sldId="291"/>
            <ac:spMk id="8" creationId="{7063C991-877C-CD1D-A03D-547E04121FE0}"/>
          </ac:spMkLst>
        </pc:spChg>
        <pc:spChg chg="ord">
          <ac:chgData name="Ichwantoro, Kricket [NEA]" userId="S::kichwantoro@nea.org::1c9082f4-01de-41c3-bb6c-6a3d8116b831" providerId="AD" clId="Web-{5B56DFE9-8B5D-4646-8D54-B15DFED0BF26}" dt="2022-11-03T18:30:55.370" v="214"/>
          <ac:spMkLst>
            <pc:docMk/>
            <pc:sldMk cId="249904479" sldId="291"/>
            <ac:spMk id="19" creationId="{00000000-0000-0000-0000-000000000000}"/>
          </ac:spMkLst>
        </pc:spChg>
        <pc:picChg chg="ord">
          <ac:chgData name="Ichwantoro, Kricket [NEA]" userId="S::kichwantoro@nea.org::1c9082f4-01de-41c3-bb6c-6a3d8116b831" providerId="AD" clId="Web-{5B56DFE9-8B5D-4646-8D54-B15DFED0BF26}" dt="2022-11-03T18:31:04.479" v="216"/>
          <ac:picMkLst>
            <pc:docMk/>
            <pc:sldMk cId="249904479" sldId="291"/>
            <ac:picMk id="18" creationId="{00000000-0000-0000-0000-000000000000}"/>
          </ac:picMkLst>
        </pc:picChg>
        <pc:picChg chg="del mod">
          <ac:chgData name="Ichwantoro, Kricket [NEA]" userId="S::kichwantoro@nea.org::1c9082f4-01de-41c3-bb6c-6a3d8116b831" providerId="AD" clId="Web-{5B56DFE9-8B5D-4646-8D54-B15DFED0BF26}" dt="2022-11-03T17:40:24.181" v="1"/>
          <ac:picMkLst>
            <pc:docMk/>
            <pc:sldMk cId="249904479" sldId="291"/>
            <ac:picMk id="80" creationId="{FCC17566-BE36-5CE0-25C6-8AC132D1479D}"/>
          </ac:picMkLst>
        </pc:picChg>
      </pc:sldChg>
      <pc:sldChg chg="modSp">
        <pc:chgData name="Ichwantoro, Kricket [NEA]" userId="S::kichwantoro@nea.org::1c9082f4-01de-41c3-bb6c-6a3d8116b831" providerId="AD" clId="Web-{5B56DFE9-8B5D-4646-8D54-B15DFED0BF26}" dt="2022-11-03T18:33:06.628" v="227"/>
        <pc:sldMkLst>
          <pc:docMk/>
          <pc:sldMk cId="2510316743" sldId="306"/>
        </pc:sldMkLst>
        <pc:spChg chg="mod">
          <ac:chgData name="Ichwantoro, Kricket [NEA]" userId="S::kichwantoro@nea.org::1c9082f4-01de-41c3-bb6c-6a3d8116b831" providerId="AD" clId="Web-{5B56DFE9-8B5D-4646-8D54-B15DFED0BF26}" dt="2022-11-03T18:33:06.628" v="227"/>
          <ac:spMkLst>
            <pc:docMk/>
            <pc:sldMk cId="2510316743" sldId="306"/>
            <ac:spMk id="5" creationId="{D53B219B-7E3A-7E84-6386-37313F0CFB09}"/>
          </ac:spMkLst>
        </pc:spChg>
      </pc:sldChg>
      <pc:sldChg chg="modSp">
        <pc:chgData name="Ichwantoro, Kricket [NEA]" userId="S::kichwantoro@nea.org::1c9082f4-01de-41c3-bb6c-6a3d8116b831" providerId="AD" clId="Web-{5B56DFE9-8B5D-4646-8D54-B15DFED0BF26}" dt="2022-11-03T18:33:15.003" v="229"/>
        <pc:sldMkLst>
          <pc:docMk/>
          <pc:sldMk cId="334808705" sldId="308"/>
        </pc:sldMkLst>
        <pc:spChg chg="mod">
          <ac:chgData name="Ichwantoro, Kricket [NEA]" userId="S::kichwantoro@nea.org::1c9082f4-01de-41c3-bb6c-6a3d8116b831" providerId="AD" clId="Web-{5B56DFE9-8B5D-4646-8D54-B15DFED0BF26}" dt="2022-11-03T18:33:15.003" v="229"/>
          <ac:spMkLst>
            <pc:docMk/>
            <pc:sldMk cId="334808705" sldId="308"/>
            <ac:spMk id="6" creationId="{D53B219B-7E3A-7E84-6386-37313F0CFB09}"/>
          </ac:spMkLst>
        </pc:spChg>
      </pc:sldChg>
      <pc:sldChg chg="modSp">
        <pc:chgData name="Ichwantoro, Kricket [NEA]" userId="S::kichwantoro@nea.org::1c9082f4-01de-41c3-bb6c-6a3d8116b831" providerId="AD" clId="Web-{5B56DFE9-8B5D-4646-8D54-B15DFED0BF26}" dt="2022-11-03T18:26:36.854" v="201"/>
        <pc:sldMkLst>
          <pc:docMk/>
          <pc:sldMk cId="218043271" sldId="309"/>
        </pc:sldMkLst>
        <pc:spChg chg="ord">
          <ac:chgData name="Ichwantoro, Kricket [NEA]" userId="S::kichwantoro@nea.org::1c9082f4-01de-41c3-bb6c-6a3d8116b831" providerId="AD" clId="Web-{5B56DFE9-8B5D-4646-8D54-B15DFED0BF26}" dt="2022-11-03T18:26:36.854" v="201"/>
          <ac:spMkLst>
            <pc:docMk/>
            <pc:sldMk cId="218043271" sldId="309"/>
            <ac:spMk id="63" creationId="{00000000-0000-0000-0000-000000000000}"/>
          </ac:spMkLst>
        </pc:spChg>
      </pc:sldChg>
      <pc:sldChg chg="modSp">
        <pc:chgData name="Ichwantoro, Kricket [NEA]" userId="S::kichwantoro@nea.org::1c9082f4-01de-41c3-bb6c-6a3d8116b831" providerId="AD" clId="Web-{5B56DFE9-8B5D-4646-8D54-B15DFED0BF26}" dt="2022-11-03T18:32:46.642" v="223"/>
        <pc:sldMkLst>
          <pc:docMk/>
          <pc:sldMk cId="3182589819" sldId="312"/>
        </pc:sldMkLst>
        <pc:spChg chg="mod">
          <ac:chgData name="Ichwantoro, Kricket [NEA]" userId="S::kichwantoro@nea.org::1c9082f4-01de-41c3-bb6c-6a3d8116b831" providerId="AD" clId="Web-{5B56DFE9-8B5D-4646-8D54-B15DFED0BF26}" dt="2022-11-03T18:32:46.642" v="223"/>
          <ac:spMkLst>
            <pc:docMk/>
            <pc:sldMk cId="3182589819" sldId="312"/>
            <ac:spMk id="6" creationId="{D53B219B-7E3A-7E84-6386-37313F0CFB09}"/>
          </ac:spMkLst>
        </pc:spChg>
      </pc:sldChg>
      <pc:sldChg chg="modSp">
        <pc:chgData name="Ichwantoro, Kricket [NEA]" userId="S::kichwantoro@nea.org::1c9082f4-01de-41c3-bb6c-6a3d8116b831" providerId="AD" clId="Web-{5B56DFE9-8B5D-4646-8D54-B15DFED0BF26}" dt="2022-11-03T18:32:42.282" v="222"/>
        <pc:sldMkLst>
          <pc:docMk/>
          <pc:sldMk cId="2424866865" sldId="315"/>
        </pc:sldMkLst>
        <pc:spChg chg="mod">
          <ac:chgData name="Ichwantoro, Kricket [NEA]" userId="S::kichwantoro@nea.org::1c9082f4-01de-41c3-bb6c-6a3d8116b831" providerId="AD" clId="Web-{5B56DFE9-8B5D-4646-8D54-B15DFED0BF26}" dt="2022-11-03T18:32:42.282" v="222"/>
          <ac:spMkLst>
            <pc:docMk/>
            <pc:sldMk cId="2424866865" sldId="315"/>
            <ac:spMk id="9" creationId="{D53B219B-7E3A-7E84-6386-37313F0CFB09}"/>
          </ac:spMkLst>
        </pc:spChg>
      </pc:sldChg>
      <pc:sldChg chg="modSp">
        <pc:chgData name="Ichwantoro, Kricket [NEA]" userId="S::kichwantoro@nea.org::1c9082f4-01de-41c3-bb6c-6a3d8116b831" providerId="AD" clId="Web-{5B56DFE9-8B5D-4646-8D54-B15DFED0BF26}" dt="2022-11-03T18:33:18.957" v="230"/>
        <pc:sldMkLst>
          <pc:docMk/>
          <pc:sldMk cId="3170886567" sldId="318"/>
        </pc:sldMkLst>
        <pc:spChg chg="mod">
          <ac:chgData name="Ichwantoro, Kricket [NEA]" userId="S::kichwantoro@nea.org::1c9082f4-01de-41c3-bb6c-6a3d8116b831" providerId="AD" clId="Web-{5B56DFE9-8B5D-4646-8D54-B15DFED0BF26}" dt="2022-11-03T18:33:18.957" v="230"/>
          <ac:spMkLst>
            <pc:docMk/>
            <pc:sldMk cId="3170886567" sldId="318"/>
            <ac:spMk id="14" creationId="{4A940BC6-9DA0-FB4D-8879-DC8B3958C07C}"/>
          </ac:spMkLst>
        </pc:spChg>
      </pc:sldChg>
      <pc:sldChg chg="addSp modSp">
        <pc:chgData name="Ichwantoro, Kricket [NEA]" userId="S::kichwantoro@nea.org::1c9082f4-01de-41c3-bb6c-6a3d8116b831" providerId="AD" clId="Web-{5B56DFE9-8B5D-4646-8D54-B15DFED0BF26}" dt="2022-11-03T18:33:34.207" v="234"/>
        <pc:sldMkLst>
          <pc:docMk/>
          <pc:sldMk cId="900625993" sldId="319"/>
        </pc:sldMkLst>
        <pc:spChg chg="mod">
          <ac:chgData name="Ichwantoro, Kricket [NEA]" userId="S::kichwantoro@nea.org::1c9082f4-01de-41c3-bb6c-6a3d8116b831" providerId="AD" clId="Web-{5B56DFE9-8B5D-4646-8D54-B15DFED0BF26}" dt="2022-11-03T18:33:34.207" v="234"/>
          <ac:spMkLst>
            <pc:docMk/>
            <pc:sldMk cId="900625993" sldId="319"/>
            <ac:spMk id="5" creationId="{4A940BC6-9DA0-FB4D-8879-DC8B3958C07C}"/>
          </ac:spMkLst>
        </pc:spChg>
        <pc:spChg chg="mod">
          <ac:chgData name="Ichwantoro, Kricket [NEA]" userId="S::kichwantoro@nea.org::1c9082f4-01de-41c3-bb6c-6a3d8116b831" providerId="AD" clId="Web-{5B56DFE9-8B5D-4646-8D54-B15DFED0BF26}" dt="2022-11-03T18:28:14.875" v="207" actId="14100"/>
          <ac:spMkLst>
            <pc:docMk/>
            <pc:sldMk cId="900625993" sldId="319"/>
            <ac:spMk id="7" creationId="{00000000-0000-0000-0000-000000000000}"/>
          </ac:spMkLst>
        </pc:spChg>
        <pc:grpChg chg="add ord">
          <ac:chgData name="Ichwantoro, Kricket [NEA]" userId="S::kichwantoro@nea.org::1c9082f4-01de-41c3-bb6c-6a3d8116b831" providerId="AD" clId="Web-{5B56DFE9-8B5D-4646-8D54-B15DFED0BF26}" dt="2022-11-03T18:29:54.241" v="208"/>
          <ac:grpSpMkLst>
            <pc:docMk/>
            <pc:sldMk cId="900625993" sldId="319"/>
            <ac:grpSpMk id="2" creationId="{4B251229-F1D2-9AA4-6DCF-6A1F6E11CD17}"/>
          </ac:grpSpMkLst>
        </pc:grpChg>
        <pc:grpChg chg="add mod">
          <ac:chgData name="Ichwantoro, Kricket [NEA]" userId="S::kichwantoro@nea.org::1c9082f4-01de-41c3-bb6c-6a3d8116b831" providerId="AD" clId="Web-{5B56DFE9-8B5D-4646-8D54-B15DFED0BF26}" dt="2022-11-03T18:30:13.367" v="210" actId="14100"/>
          <ac:grpSpMkLst>
            <pc:docMk/>
            <pc:sldMk cId="900625993" sldId="319"/>
            <ac:grpSpMk id="3" creationId="{D81A8515-2289-E3ED-F488-A63B159658F7}"/>
          </ac:grpSpMkLst>
        </pc:grpChg>
      </pc:sldChg>
      <pc:sldChg chg="modSp">
        <pc:chgData name="Ichwantoro, Kricket [NEA]" userId="S::kichwantoro@nea.org::1c9082f4-01de-41c3-bb6c-6a3d8116b831" providerId="AD" clId="Web-{5B56DFE9-8B5D-4646-8D54-B15DFED0BF26}" dt="2022-11-03T18:33:26.473" v="232"/>
        <pc:sldMkLst>
          <pc:docMk/>
          <pc:sldMk cId="1769191099" sldId="320"/>
        </pc:sldMkLst>
        <pc:spChg chg="mod">
          <ac:chgData name="Ichwantoro, Kricket [NEA]" userId="S::kichwantoro@nea.org::1c9082f4-01de-41c3-bb6c-6a3d8116b831" providerId="AD" clId="Web-{5B56DFE9-8B5D-4646-8D54-B15DFED0BF26}" dt="2022-11-03T18:33:26.473" v="232"/>
          <ac:spMkLst>
            <pc:docMk/>
            <pc:sldMk cId="1769191099" sldId="320"/>
            <ac:spMk id="7" creationId="{4A940BC6-9DA0-FB4D-8879-DC8B3958C07C}"/>
          </ac:spMkLst>
        </pc:spChg>
      </pc:sldChg>
      <pc:sldChg chg="addSp modSp">
        <pc:chgData name="Ichwantoro, Kricket [NEA]" userId="S::kichwantoro@nea.org::1c9082f4-01de-41c3-bb6c-6a3d8116b831" providerId="AD" clId="Web-{5B56DFE9-8B5D-4646-8D54-B15DFED0BF26}" dt="2022-11-03T18:34:37.696" v="251"/>
        <pc:sldMkLst>
          <pc:docMk/>
          <pc:sldMk cId="1821068248" sldId="323"/>
        </pc:sldMkLst>
        <pc:spChg chg="add mod ord">
          <ac:chgData name="Ichwantoro, Kricket [NEA]" userId="S::kichwantoro@nea.org::1c9082f4-01de-41c3-bb6c-6a3d8116b831" providerId="AD" clId="Web-{5B56DFE9-8B5D-4646-8D54-B15DFED0BF26}" dt="2022-11-03T18:34:37.696" v="251"/>
          <ac:spMkLst>
            <pc:docMk/>
            <pc:sldMk cId="1821068248" sldId="323"/>
            <ac:spMk id="2" creationId="{1CDD163F-58D0-4EC6-48D3-CF73C26E88D6}"/>
          </ac:spMkLst>
        </pc:spChg>
      </pc:sldChg>
      <pc:sldChg chg="modSp">
        <pc:chgData name="Ichwantoro, Kricket [NEA]" userId="S::kichwantoro@nea.org::1c9082f4-01de-41c3-bb6c-6a3d8116b831" providerId="AD" clId="Web-{5B56DFE9-8B5D-4646-8D54-B15DFED0BF26}" dt="2022-11-03T18:32:37.798" v="221"/>
        <pc:sldMkLst>
          <pc:docMk/>
          <pc:sldMk cId="1457016931" sldId="324"/>
        </pc:sldMkLst>
        <pc:spChg chg="mod">
          <ac:chgData name="Ichwantoro, Kricket [NEA]" userId="S::kichwantoro@nea.org::1c9082f4-01de-41c3-bb6c-6a3d8116b831" providerId="AD" clId="Web-{5B56DFE9-8B5D-4646-8D54-B15DFED0BF26}" dt="2022-11-03T18:32:37.798" v="221"/>
          <ac:spMkLst>
            <pc:docMk/>
            <pc:sldMk cId="1457016931" sldId="324"/>
            <ac:spMk id="4" creationId="{D53B219B-7E3A-7E84-6386-37313F0CFB09}"/>
          </ac:spMkLst>
        </pc:spChg>
      </pc:sldChg>
      <pc:sldChg chg="modSp">
        <pc:chgData name="Ichwantoro, Kricket [NEA]" userId="S::kichwantoro@nea.org::1c9082f4-01de-41c3-bb6c-6a3d8116b831" providerId="AD" clId="Web-{5B56DFE9-8B5D-4646-8D54-B15DFED0BF26}" dt="2022-11-03T18:32:58.049" v="226"/>
        <pc:sldMkLst>
          <pc:docMk/>
          <pc:sldMk cId="3845087388" sldId="326"/>
        </pc:sldMkLst>
        <pc:spChg chg="mod">
          <ac:chgData name="Ichwantoro, Kricket [NEA]" userId="S::kichwantoro@nea.org::1c9082f4-01de-41c3-bb6c-6a3d8116b831" providerId="AD" clId="Web-{5B56DFE9-8B5D-4646-8D54-B15DFED0BF26}" dt="2022-11-03T18:32:58.049" v="226"/>
          <ac:spMkLst>
            <pc:docMk/>
            <pc:sldMk cId="3845087388" sldId="326"/>
            <ac:spMk id="4" creationId="{D53B219B-7E3A-7E84-6386-37313F0CFB09}"/>
          </ac:spMkLst>
        </pc:spChg>
      </pc:sldChg>
      <pc:sldChg chg="modSp">
        <pc:chgData name="Ichwantoro, Kricket [NEA]" userId="S::kichwantoro@nea.org::1c9082f4-01de-41c3-bb6c-6a3d8116b831" providerId="AD" clId="Web-{5B56DFE9-8B5D-4646-8D54-B15DFED0BF26}" dt="2022-11-03T18:44:35.639" v="278"/>
        <pc:sldMkLst>
          <pc:docMk/>
          <pc:sldMk cId="2669456753" sldId="327"/>
        </pc:sldMkLst>
        <pc:picChg chg="mod">
          <ac:chgData name="Ichwantoro, Kricket [NEA]" userId="S::kichwantoro@nea.org::1c9082f4-01de-41c3-bb6c-6a3d8116b831" providerId="AD" clId="Web-{5B56DFE9-8B5D-4646-8D54-B15DFED0BF26}" dt="2022-11-03T18:44:35.639" v="278"/>
          <ac:picMkLst>
            <pc:docMk/>
            <pc:sldMk cId="2669456753" sldId="327"/>
            <ac:picMk id="2" creationId="{00000000-0000-0000-0000-000000000000}"/>
          </ac:picMkLst>
        </pc:picChg>
      </pc:sldChg>
      <pc:sldChg chg="modSp">
        <pc:chgData name="Ichwantoro, Kricket [NEA]" userId="S::kichwantoro@nea.org::1c9082f4-01de-41c3-bb6c-6a3d8116b831" providerId="AD" clId="Web-{5B56DFE9-8B5D-4646-8D54-B15DFED0BF26}" dt="2022-11-03T18:33:11.097" v="228"/>
        <pc:sldMkLst>
          <pc:docMk/>
          <pc:sldMk cId="1141826284" sldId="330"/>
        </pc:sldMkLst>
        <pc:spChg chg="mod">
          <ac:chgData name="Ichwantoro, Kricket [NEA]" userId="S::kichwantoro@nea.org::1c9082f4-01de-41c3-bb6c-6a3d8116b831" providerId="AD" clId="Web-{5B56DFE9-8B5D-4646-8D54-B15DFED0BF26}" dt="2022-11-03T18:33:11.097" v="228"/>
          <ac:spMkLst>
            <pc:docMk/>
            <pc:sldMk cId="1141826284" sldId="330"/>
            <ac:spMk id="4" creationId="{D53B219B-7E3A-7E84-6386-37313F0CFB09}"/>
          </ac:spMkLst>
        </pc:spChg>
      </pc:sldChg>
      <pc:sldChg chg="modSp">
        <pc:chgData name="Ichwantoro, Kricket [NEA]" userId="S::kichwantoro@nea.org::1c9082f4-01de-41c3-bb6c-6a3d8116b831" providerId="AD" clId="Web-{5B56DFE9-8B5D-4646-8D54-B15DFED0BF26}" dt="2022-11-03T18:32:26.844" v="219"/>
        <pc:sldMkLst>
          <pc:docMk/>
          <pc:sldMk cId="2543233178" sldId="332"/>
        </pc:sldMkLst>
        <pc:spChg chg="mod">
          <ac:chgData name="Ichwantoro, Kricket [NEA]" userId="S::kichwantoro@nea.org::1c9082f4-01de-41c3-bb6c-6a3d8116b831" providerId="AD" clId="Web-{5B56DFE9-8B5D-4646-8D54-B15DFED0BF26}" dt="2022-11-03T18:32:26.844" v="219"/>
          <ac:spMkLst>
            <pc:docMk/>
            <pc:sldMk cId="2543233178" sldId="332"/>
            <ac:spMk id="7" creationId="{330A5BFC-C134-C072-C14D-9E51A94C8E7E}"/>
          </ac:spMkLst>
        </pc:spChg>
      </pc:sldChg>
      <pc:sldChg chg="modSp">
        <pc:chgData name="Ichwantoro, Kricket [NEA]" userId="S::kichwantoro@nea.org::1c9082f4-01de-41c3-bb6c-6a3d8116b831" providerId="AD" clId="Web-{5B56DFE9-8B5D-4646-8D54-B15DFED0BF26}" dt="2022-11-03T18:32:54.377" v="225"/>
        <pc:sldMkLst>
          <pc:docMk/>
          <pc:sldMk cId="1229324703" sldId="333"/>
        </pc:sldMkLst>
        <pc:spChg chg="mod">
          <ac:chgData name="Ichwantoro, Kricket [NEA]" userId="S::kichwantoro@nea.org::1c9082f4-01de-41c3-bb6c-6a3d8116b831" providerId="AD" clId="Web-{5B56DFE9-8B5D-4646-8D54-B15DFED0BF26}" dt="2022-11-03T18:32:54.377" v="225"/>
          <ac:spMkLst>
            <pc:docMk/>
            <pc:sldMk cId="1229324703" sldId="333"/>
            <ac:spMk id="6" creationId="{D53B219B-7E3A-7E84-6386-37313F0CFB09}"/>
          </ac:spMkLst>
        </pc:spChg>
      </pc:sldChg>
      <pc:sldChg chg="modSp">
        <pc:chgData name="Ichwantoro, Kricket [NEA]" userId="S::kichwantoro@nea.org::1c9082f4-01de-41c3-bb6c-6a3d8116b831" providerId="AD" clId="Web-{5B56DFE9-8B5D-4646-8D54-B15DFED0BF26}" dt="2022-11-03T18:33:22.894" v="231"/>
        <pc:sldMkLst>
          <pc:docMk/>
          <pc:sldMk cId="2236688719" sldId="335"/>
        </pc:sldMkLst>
        <pc:spChg chg="mod">
          <ac:chgData name="Ichwantoro, Kricket [NEA]" userId="S::kichwantoro@nea.org::1c9082f4-01de-41c3-bb6c-6a3d8116b831" providerId="AD" clId="Web-{5B56DFE9-8B5D-4646-8D54-B15DFED0BF26}" dt="2022-11-03T18:33:22.894" v="231"/>
          <ac:spMkLst>
            <pc:docMk/>
            <pc:sldMk cId="2236688719" sldId="335"/>
            <ac:spMk id="8" creationId="{4A940BC6-9DA0-FB4D-8879-DC8B3958C07C}"/>
          </ac:spMkLst>
        </pc:spChg>
      </pc:sldChg>
      <pc:sldChg chg="modSp">
        <pc:chgData name="Ichwantoro, Kricket [NEA]" userId="S::kichwantoro@nea.org::1c9082f4-01de-41c3-bb6c-6a3d8116b831" providerId="AD" clId="Web-{5B56DFE9-8B5D-4646-8D54-B15DFED0BF26}" dt="2022-11-03T18:33:29.926" v="233"/>
        <pc:sldMkLst>
          <pc:docMk/>
          <pc:sldMk cId="3249532642" sldId="336"/>
        </pc:sldMkLst>
        <pc:spChg chg="mod ord">
          <ac:chgData name="Ichwantoro, Kricket [NEA]" userId="S::kichwantoro@nea.org::1c9082f4-01de-41c3-bb6c-6a3d8116b831" providerId="AD" clId="Web-{5B56DFE9-8B5D-4646-8D54-B15DFED0BF26}" dt="2022-11-03T18:33:29.926" v="233"/>
          <ac:spMkLst>
            <pc:docMk/>
            <pc:sldMk cId="3249532642" sldId="336"/>
            <ac:spMk id="7" creationId="{4A940BC6-9DA0-FB4D-8879-DC8B3958C07C}"/>
          </ac:spMkLst>
        </pc:spChg>
      </pc:sldChg>
      <pc:sldChg chg="modSp">
        <pc:chgData name="Ichwantoro, Kricket [NEA]" userId="S::kichwantoro@nea.org::1c9082f4-01de-41c3-bb6c-6a3d8116b831" providerId="AD" clId="Web-{5B56DFE9-8B5D-4646-8D54-B15DFED0BF26}" dt="2022-11-03T18:32:50.502" v="224"/>
        <pc:sldMkLst>
          <pc:docMk/>
          <pc:sldMk cId="4225982844" sldId="337"/>
        </pc:sldMkLst>
        <pc:spChg chg="mod">
          <ac:chgData name="Ichwantoro, Kricket [NEA]" userId="S::kichwantoro@nea.org::1c9082f4-01de-41c3-bb6c-6a3d8116b831" providerId="AD" clId="Web-{5B56DFE9-8B5D-4646-8D54-B15DFED0BF26}" dt="2022-11-03T18:32:50.502" v="224"/>
          <ac:spMkLst>
            <pc:docMk/>
            <pc:sldMk cId="4225982844" sldId="337"/>
            <ac:spMk id="6" creationId="{D53B219B-7E3A-7E84-6386-37313F0CFB09}"/>
          </ac:spMkLst>
        </pc:spChg>
      </pc:sldChg>
      <pc:sldChg chg="modSp">
        <pc:chgData name="Ichwantoro, Kricket [NEA]" userId="S::kichwantoro@nea.org::1c9082f4-01de-41c3-bb6c-6a3d8116b831" providerId="AD" clId="Web-{5B56DFE9-8B5D-4646-8D54-B15DFED0BF26}" dt="2022-11-03T18:32:16.125" v="218"/>
        <pc:sldMkLst>
          <pc:docMk/>
          <pc:sldMk cId="44102008" sldId="338"/>
        </pc:sldMkLst>
        <pc:spChg chg="mod ord">
          <ac:chgData name="Ichwantoro, Kricket [NEA]" userId="S::kichwantoro@nea.org::1c9082f4-01de-41c3-bb6c-6a3d8116b831" providerId="AD" clId="Web-{5B56DFE9-8B5D-4646-8D54-B15DFED0BF26}" dt="2022-11-03T18:32:16.125" v="218"/>
          <ac:spMkLst>
            <pc:docMk/>
            <pc:sldMk cId="44102008" sldId="338"/>
            <ac:spMk id="5" creationId="{330A5BFC-C134-C072-C14D-9E51A94C8E7E}"/>
          </ac:spMkLst>
        </pc:spChg>
        <pc:spChg chg="ord">
          <ac:chgData name="Ichwantoro, Kricket [NEA]" userId="S::kichwantoro@nea.org::1c9082f4-01de-41c3-bb6c-6a3d8116b831" providerId="AD" clId="Web-{5B56DFE9-8B5D-4646-8D54-B15DFED0BF26}" dt="2022-11-03T18:25:45.335" v="199"/>
          <ac:spMkLst>
            <pc:docMk/>
            <pc:sldMk cId="44102008" sldId="338"/>
            <ac:spMk id="6" creationId="{1E0B8C4B-3A3C-9FD1-59FB-1666C1F09376}"/>
          </ac:spMkLst>
        </pc:spChg>
        <pc:picChg chg="ord">
          <ac:chgData name="Ichwantoro, Kricket [NEA]" userId="S::kichwantoro@nea.org::1c9082f4-01de-41c3-bb6c-6a3d8116b831" providerId="AD" clId="Web-{5B56DFE9-8B5D-4646-8D54-B15DFED0BF26}" dt="2022-11-03T18:24:56.664" v="198"/>
          <ac:picMkLst>
            <pc:docMk/>
            <pc:sldMk cId="44102008" sldId="338"/>
            <ac:picMk id="8" creationId="{00000000-0000-0000-0000-000000000000}"/>
          </ac:picMkLst>
        </pc:picChg>
      </pc:sldChg>
      <pc:sldChg chg="modSp">
        <pc:chgData name="Ichwantoro, Kricket [NEA]" userId="S::kichwantoro@nea.org::1c9082f4-01de-41c3-bb6c-6a3d8116b831" providerId="AD" clId="Web-{5B56DFE9-8B5D-4646-8D54-B15DFED0BF26}" dt="2022-11-03T18:23:08.888" v="193"/>
        <pc:sldMkLst>
          <pc:docMk/>
          <pc:sldMk cId="4153594511" sldId="339"/>
        </pc:sldMkLst>
        <pc:spChg chg="ord">
          <ac:chgData name="Ichwantoro, Kricket [NEA]" userId="S::kichwantoro@nea.org::1c9082f4-01de-41c3-bb6c-6a3d8116b831" providerId="AD" clId="Web-{5B56DFE9-8B5D-4646-8D54-B15DFED0BF26}" dt="2022-11-03T18:23:07.700" v="191"/>
          <ac:spMkLst>
            <pc:docMk/>
            <pc:sldMk cId="4153594511" sldId="339"/>
            <ac:spMk id="10" creationId="{00000000-0000-0000-0000-000000000000}"/>
          </ac:spMkLst>
        </pc:spChg>
        <pc:spChg chg="ord">
          <ac:chgData name="Ichwantoro, Kricket [NEA]" userId="S::kichwantoro@nea.org::1c9082f4-01de-41c3-bb6c-6a3d8116b831" providerId="AD" clId="Web-{5B56DFE9-8B5D-4646-8D54-B15DFED0BF26}" dt="2022-11-03T18:23:08.778" v="192"/>
          <ac:spMkLst>
            <pc:docMk/>
            <pc:sldMk cId="4153594511" sldId="339"/>
            <ac:spMk id="11" creationId="{00000000-0000-0000-0000-000000000000}"/>
          </ac:spMkLst>
        </pc:spChg>
        <pc:spChg chg="ord">
          <ac:chgData name="Ichwantoro, Kricket [NEA]" userId="S::kichwantoro@nea.org::1c9082f4-01de-41c3-bb6c-6a3d8116b831" providerId="AD" clId="Web-{5B56DFE9-8B5D-4646-8D54-B15DFED0BF26}" dt="2022-11-03T18:23:08.888" v="193"/>
          <ac:spMkLst>
            <pc:docMk/>
            <pc:sldMk cId="4153594511" sldId="339"/>
            <ac:spMk id="12" creationId="{00000000-0000-0000-0000-000000000000}"/>
          </ac:spMkLst>
        </pc:spChg>
      </pc:sldChg>
      <pc:sldChg chg="modSp">
        <pc:chgData name="Ichwantoro, Kricket [NEA]" userId="S::kichwantoro@nea.org::1c9082f4-01de-41c3-bb6c-6a3d8116b831" providerId="AD" clId="Web-{5B56DFE9-8B5D-4646-8D54-B15DFED0BF26}" dt="2022-11-03T18:32:08.062" v="217"/>
        <pc:sldMkLst>
          <pc:docMk/>
          <pc:sldMk cId="1986148283" sldId="343"/>
        </pc:sldMkLst>
        <pc:spChg chg="mod">
          <ac:chgData name="Ichwantoro, Kricket [NEA]" userId="S::kichwantoro@nea.org::1c9082f4-01de-41c3-bb6c-6a3d8116b831" providerId="AD" clId="Web-{5B56DFE9-8B5D-4646-8D54-B15DFED0BF26}" dt="2022-11-03T18:32:08.062" v="217"/>
          <ac:spMkLst>
            <pc:docMk/>
            <pc:sldMk cId="1986148283" sldId="343"/>
            <ac:spMk id="5" creationId="{330A5BFC-C134-C072-C14D-9E51A94C8E7E}"/>
          </ac:spMkLst>
        </pc:spChg>
        <pc:grpChg chg="ord">
          <ac:chgData name="Ichwantoro, Kricket [NEA]" userId="S::kichwantoro@nea.org::1c9082f4-01de-41c3-bb6c-6a3d8116b831" providerId="AD" clId="Web-{5B56DFE9-8B5D-4646-8D54-B15DFED0BF26}" dt="2022-11-03T18:24:23.252" v="196"/>
          <ac:grpSpMkLst>
            <pc:docMk/>
            <pc:sldMk cId="1986148283" sldId="343"/>
            <ac:grpSpMk id="2" creationId="{00000000-0000-0000-0000-000000000000}"/>
          </ac:grpSpMkLst>
        </pc:grpChg>
        <pc:grpChg chg="ord">
          <ac:chgData name="Ichwantoro, Kricket [NEA]" userId="S::kichwantoro@nea.org::1c9082f4-01de-41c3-bb6c-6a3d8116b831" providerId="AD" clId="Web-{5B56DFE9-8B5D-4646-8D54-B15DFED0BF26}" dt="2022-11-03T18:24:18.017" v="194"/>
          <ac:grpSpMkLst>
            <pc:docMk/>
            <pc:sldMk cId="1986148283" sldId="343"/>
            <ac:grpSpMk id="9" creationId="{00000000-0000-0000-0000-000000000000}"/>
          </ac:grpSpMkLst>
        </pc:grpChg>
      </pc:sldChg>
      <pc:sldChg chg="modSp">
        <pc:chgData name="Ichwantoro, Kricket [NEA]" userId="S::kichwantoro@nea.org::1c9082f4-01de-41c3-bb6c-6a3d8116b831" providerId="AD" clId="Web-{5B56DFE9-8B5D-4646-8D54-B15DFED0BF26}" dt="2022-11-03T18:32:32.094" v="220"/>
        <pc:sldMkLst>
          <pc:docMk/>
          <pc:sldMk cId="1378662689" sldId="344"/>
        </pc:sldMkLst>
        <pc:spChg chg="mod">
          <ac:chgData name="Ichwantoro, Kricket [NEA]" userId="S::kichwantoro@nea.org::1c9082f4-01de-41c3-bb6c-6a3d8116b831" providerId="AD" clId="Web-{5B56DFE9-8B5D-4646-8D54-B15DFED0BF26}" dt="2022-11-03T18:32:32.094" v="220"/>
          <ac:spMkLst>
            <pc:docMk/>
            <pc:sldMk cId="1378662689" sldId="344"/>
            <ac:spMk id="7" creationId="{330A5BFC-C134-C072-C14D-9E51A94C8E7E}"/>
          </ac:spMkLst>
        </pc:spChg>
      </pc:sldChg>
    </pc:docChg>
  </pc:docChgLst>
  <pc:docChgLst>
    <pc:chgData name="Ichwantoro, Kricket [NEA]" userId="S::kichwantoro@nea.org::1c9082f4-01de-41c3-bb6c-6a3d8116b831" providerId="AD" clId="Web-{4204748C-730C-F8E4-43E6-A1FB854B9999}"/>
    <pc:docChg chg="modSld">
      <pc:chgData name="Ichwantoro, Kricket [NEA]" userId="S::kichwantoro@nea.org::1c9082f4-01de-41c3-bb6c-6a3d8116b831" providerId="AD" clId="Web-{4204748C-730C-F8E4-43E6-A1FB854B9999}" dt="2022-11-08T15:26:54.113" v="0"/>
      <pc:docMkLst>
        <pc:docMk/>
      </pc:docMkLst>
      <pc:sldChg chg="modTransition">
        <pc:chgData name="Ichwantoro, Kricket [NEA]" userId="S::kichwantoro@nea.org::1c9082f4-01de-41c3-bb6c-6a3d8116b831" providerId="AD" clId="Web-{4204748C-730C-F8E4-43E6-A1FB854B9999}" dt="2022-11-08T15:26:54.113" v="0"/>
        <pc:sldMkLst>
          <pc:docMk/>
          <pc:sldMk cId="2131568492" sldId="278"/>
        </pc:sldMkLst>
      </pc:sldChg>
    </pc:docChg>
  </pc:docChgLst>
  <pc:docChgLst>
    <pc:chgData name="Ichwantoro, Kricket [NEA]" userId="S::kichwantoro@nea.org::1c9082f4-01de-41c3-bb6c-6a3d8116b831" providerId="AD" clId="Web-{1F3E1A20-CE18-42D3-9373-63102E1D41D4}"/>
    <pc:docChg chg="modSld sldOrd">
      <pc:chgData name="Ichwantoro, Kricket [NEA]" userId="S::kichwantoro@nea.org::1c9082f4-01de-41c3-bb6c-6a3d8116b831" providerId="AD" clId="Web-{1F3E1A20-CE18-42D3-9373-63102E1D41D4}" dt="2022-10-13T18:51:04.029" v="143" actId="20577"/>
      <pc:docMkLst>
        <pc:docMk/>
      </pc:docMkLst>
      <pc:sldChg chg="modSp">
        <pc:chgData name="Ichwantoro, Kricket [NEA]" userId="S::kichwantoro@nea.org::1c9082f4-01de-41c3-bb6c-6a3d8116b831" providerId="AD" clId="Web-{1F3E1A20-CE18-42D3-9373-63102E1D41D4}" dt="2022-10-13T18:48:39.399" v="139" actId="20577"/>
        <pc:sldMkLst>
          <pc:docMk/>
          <pc:sldMk cId="3855531800" sldId="279"/>
        </pc:sldMkLst>
        <pc:spChg chg="mod">
          <ac:chgData name="Ichwantoro, Kricket [NEA]" userId="S::kichwantoro@nea.org::1c9082f4-01de-41c3-bb6c-6a3d8116b831" providerId="AD" clId="Web-{1F3E1A20-CE18-42D3-9373-63102E1D41D4}" dt="2022-10-13T18:48:39.399" v="139" actId="20577"/>
          <ac:spMkLst>
            <pc:docMk/>
            <pc:sldMk cId="3855531800" sldId="279"/>
            <ac:spMk id="7" creationId="{561E75A8-69A0-B73E-1178-CEBA483EFEC9}"/>
          </ac:spMkLst>
        </pc:spChg>
      </pc:sldChg>
      <pc:sldChg chg="ord">
        <pc:chgData name="Ichwantoro, Kricket [NEA]" userId="S::kichwantoro@nea.org::1c9082f4-01de-41c3-bb6c-6a3d8116b831" providerId="AD" clId="Web-{1F3E1A20-CE18-42D3-9373-63102E1D41D4}" dt="2022-10-13T18:48:33.195" v="138"/>
        <pc:sldMkLst>
          <pc:docMk/>
          <pc:sldMk cId="979622006" sldId="280"/>
        </pc:sldMkLst>
      </pc:sldChg>
      <pc:sldChg chg="ord">
        <pc:chgData name="Ichwantoro, Kricket [NEA]" userId="S::kichwantoro@nea.org::1c9082f4-01de-41c3-bb6c-6a3d8116b831" providerId="AD" clId="Web-{1F3E1A20-CE18-42D3-9373-63102E1D41D4}" dt="2022-10-13T18:49:49.604" v="140"/>
        <pc:sldMkLst>
          <pc:docMk/>
          <pc:sldMk cId="2903841477" sldId="283"/>
        </pc:sldMkLst>
      </pc:sldChg>
      <pc:sldChg chg="addSp delSp modSp ord">
        <pc:chgData name="Ichwantoro, Kricket [NEA]" userId="S::kichwantoro@nea.org::1c9082f4-01de-41c3-bb6c-6a3d8116b831" providerId="AD" clId="Web-{1F3E1A20-CE18-42D3-9373-63102E1D41D4}" dt="2022-10-13T18:51:04.029" v="143" actId="20577"/>
        <pc:sldMkLst>
          <pc:docMk/>
          <pc:sldMk cId="3170280394" sldId="290"/>
        </pc:sldMkLst>
        <pc:spChg chg="mod">
          <ac:chgData name="Ichwantoro, Kricket [NEA]" userId="S::kichwantoro@nea.org::1c9082f4-01de-41c3-bb6c-6a3d8116b831" providerId="AD" clId="Web-{1F3E1A20-CE18-42D3-9373-63102E1D41D4}" dt="2022-10-13T18:44:04.936" v="53" actId="20577"/>
          <ac:spMkLst>
            <pc:docMk/>
            <pc:sldMk cId="3170280394" sldId="290"/>
            <ac:spMk id="2" creationId="{86B309B0-6209-D3D0-9D5E-308B9F6E7303}"/>
          </ac:spMkLst>
        </pc:spChg>
        <pc:spChg chg="add del mod">
          <ac:chgData name="Ichwantoro, Kricket [NEA]" userId="S::kichwantoro@nea.org::1c9082f4-01de-41c3-bb6c-6a3d8116b831" providerId="AD" clId="Web-{1F3E1A20-CE18-42D3-9373-63102E1D41D4}" dt="2022-10-13T18:45:20.798" v="94"/>
          <ac:spMkLst>
            <pc:docMk/>
            <pc:sldMk cId="3170280394" sldId="290"/>
            <ac:spMk id="4" creationId="{50592782-259E-8FDD-55A3-5108DC0D507C}"/>
          </ac:spMkLst>
        </pc:spChg>
        <pc:spChg chg="add del mod">
          <ac:chgData name="Ichwantoro, Kricket [NEA]" userId="S::kichwantoro@nea.org::1c9082f4-01de-41c3-bb6c-6a3d8116b831" providerId="AD" clId="Web-{1F3E1A20-CE18-42D3-9373-63102E1D41D4}" dt="2022-10-13T18:45:29.861" v="97"/>
          <ac:spMkLst>
            <pc:docMk/>
            <pc:sldMk cId="3170280394" sldId="290"/>
            <ac:spMk id="6" creationId="{1F1B5825-E513-AE9C-D438-B563B214B5A5}"/>
          </ac:spMkLst>
        </pc:spChg>
        <pc:spChg chg="mod">
          <ac:chgData name="Ichwantoro, Kricket [NEA]" userId="S::kichwantoro@nea.org::1c9082f4-01de-41c3-bb6c-6a3d8116b831" providerId="AD" clId="Web-{1F3E1A20-CE18-42D3-9373-63102E1D41D4}" dt="2022-10-13T18:50:53.528" v="142" actId="20577"/>
          <ac:spMkLst>
            <pc:docMk/>
            <pc:sldMk cId="3170280394" sldId="290"/>
            <ac:spMk id="11" creationId="{A2C39DD0-CD86-2929-7808-58D17FC2C0A6}"/>
          </ac:spMkLst>
        </pc:spChg>
        <pc:spChg chg="mod">
          <ac:chgData name="Ichwantoro, Kricket [NEA]" userId="S::kichwantoro@nea.org::1c9082f4-01de-41c3-bb6c-6a3d8116b831" providerId="AD" clId="Web-{1F3E1A20-CE18-42D3-9373-63102E1D41D4}" dt="2022-10-13T18:51:04.029" v="143" actId="20577"/>
          <ac:spMkLst>
            <pc:docMk/>
            <pc:sldMk cId="3170280394" sldId="290"/>
            <ac:spMk id="12" creationId="{CE3C1BFF-2275-1E7D-0604-E6F5CFEC01F6}"/>
          </ac:spMkLst>
        </pc:spChg>
        <pc:spChg chg="del mod">
          <ac:chgData name="Ichwantoro, Kricket [NEA]" userId="S::kichwantoro@nea.org::1c9082f4-01de-41c3-bb6c-6a3d8116b831" providerId="AD" clId="Web-{1F3E1A20-CE18-42D3-9373-63102E1D41D4}" dt="2022-10-13T18:45:17.267" v="93"/>
          <ac:spMkLst>
            <pc:docMk/>
            <pc:sldMk cId="3170280394" sldId="290"/>
            <ac:spMk id="13" creationId="{F618F075-837C-1005-19D6-8DC90759CD53}"/>
          </ac:spMkLst>
        </pc:spChg>
        <pc:spChg chg="del mod">
          <ac:chgData name="Ichwantoro, Kricket [NEA]" userId="S::kichwantoro@nea.org::1c9082f4-01de-41c3-bb6c-6a3d8116b831" providerId="AD" clId="Web-{1F3E1A20-CE18-42D3-9373-63102E1D41D4}" dt="2022-10-13T18:45:26.658" v="96"/>
          <ac:spMkLst>
            <pc:docMk/>
            <pc:sldMk cId="3170280394" sldId="290"/>
            <ac:spMk id="14" creationId="{DD1D0BF9-FCAA-67DA-79AB-E6E7E6D2B6A1}"/>
          </ac:spMkLst>
        </pc:spChg>
      </pc:sldChg>
    </pc:docChg>
  </pc:docChgLst>
  <pc:docChgLst>
    <pc:chgData name="Ichwantoro, Kricket [NEA]" userId="S::kichwantoro@nea.org::1c9082f4-01de-41c3-bb6c-6a3d8116b831" providerId="AD" clId="Web-{242590D2-3DB2-B99F-4EBF-DB7889936C3C}"/>
    <pc:docChg chg="modSld">
      <pc:chgData name="Ichwantoro, Kricket [NEA]" userId="S::kichwantoro@nea.org::1c9082f4-01de-41c3-bb6c-6a3d8116b831" providerId="AD" clId="Web-{242590D2-3DB2-B99F-4EBF-DB7889936C3C}" dt="2022-11-07T15:11:42.844" v="2" actId="20577"/>
      <pc:docMkLst>
        <pc:docMk/>
      </pc:docMkLst>
      <pc:sldChg chg="modSp">
        <pc:chgData name="Ichwantoro, Kricket [NEA]" userId="S::kichwantoro@nea.org::1c9082f4-01de-41c3-bb6c-6a3d8116b831" providerId="AD" clId="Web-{242590D2-3DB2-B99F-4EBF-DB7889936C3C}" dt="2022-11-07T15:11:42.844" v="2" actId="20577"/>
        <pc:sldMkLst>
          <pc:docMk/>
          <pc:sldMk cId="354913801" sldId="345"/>
        </pc:sldMkLst>
        <pc:spChg chg="mod">
          <ac:chgData name="Ichwantoro, Kricket [NEA]" userId="S::kichwantoro@nea.org::1c9082f4-01de-41c3-bb6c-6a3d8116b831" providerId="AD" clId="Web-{242590D2-3DB2-B99F-4EBF-DB7889936C3C}" dt="2022-11-07T15:11:42.844" v="2" actId="20577"/>
          <ac:spMkLst>
            <pc:docMk/>
            <pc:sldMk cId="354913801" sldId="345"/>
            <ac:spMk id="3" creationId="{6EDF6E55-D6E7-6CB6-9B9B-A543410E6371}"/>
          </ac:spMkLst>
        </pc:spChg>
      </pc:sldChg>
    </pc:docChg>
  </pc:docChgLst>
  <pc:docChgLst>
    <pc:chgData name="Ichwantoro, Kricket [NEA]" userId="S::kichwantoro@nea.org::1c9082f4-01de-41c3-bb6c-6a3d8116b831" providerId="AD" clId="Web-{F2C2A906-5E53-79C0-FAFB-73888AACD416}"/>
    <pc:docChg chg="modSld">
      <pc:chgData name="Ichwantoro, Kricket [NEA]" userId="S::kichwantoro@nea.org::1c9082f4-01de-41c3-bb6c-6a3d8116b831" providerId="AD" clId="Web-{F2C2A906-5E53-79C0-FAFB-73888AACD416}" dt="2022-11-08T16:41:40.094" v="112"/>
      <pc:docMkLst>
        <pc:docMk/>
      </pc:docMkLst>
      <pc:sldChg chg="modTransition">
        <pc:chgData name="Ichwantoro, Kricket [NEA]" userId="S::kichwantoro@nea.org::1c9082f4-01de-41c3-bb6c-6a3d8116b831" providerId="AD" clId="Web-{F2C2A906-5E53-79C0-FAFB-73888AACD416}" dt="2022-11-08T16:10:16.694" v="21"/>
        <pc:sldMkLst>
          <pc:docMk/>
          <pc:sldMk cId="3855531800" sldId="279"/>
        </pc:sldMkLst>
      </pc:sldChg>
      <pc:sldChg chg="modTransition">
        <pc:chgData name="Ichwantoro, Kricket [NEA]" userId="S::kichwantoro@nea.org::1c9082f4-01de-41c3-bb6c-6a3d8116b831" providerId="AD" clId="Web-{F2C2A906-5E53-79C0-FAFB-73888AACD416}" dt="2022-11-08T16:36:33.648" v="53"/>
        <pc:sldMkLst>
          <pc:docMk/>
          <pc:sldMk cId="2502887943" sldId="289"/>
        </pc:sldMkLst>
      </pc:sldChg>
      <pc:sldChg chg="modTransition">
        <pc:chgData name="Ichwantoro, Kricket [NEA]" userId="S::kichwantoro@nea.org::1c9082f4-01de-41c3-bb6c-6a3d8116b831" providerId="AD" clId="Web-{F2C2A906-5E53-79C0-FAFB-73888AACD416}" dt="2022-11-08T16:39:48.497" v="97"/>
        <pc:sldMkLst>
          <pc:docMk/>
          <pc:sldMk cId="249904479" sldId="291"/>
        </pc:sldMkLst>
      </pc:sldChg>
      <pc:sldChg chg="modSp modTransition">
        <pc:chgData name="Ichwantoro, Kricket [NEA]" userId="S::kichwantoro@nea.org::1c9082f4-01de-41c3-bb6c-6a3d8116b831" providerId="AD" clId="Web-{F2C2A906-5E53-79C0-FAFB-73888AACD416}" dt="2022-11-08T16:40:32.436" v="98"/>
        <pc:sldMkLst>
          <pc:docMk/>
          <pc:sldMk cId="94818171" sldId="292"/>
        </pc:sldMkLst>
        <pc:spChg chg="mod">
          <ac:chgData name="Ichwantoro, Kricket [NEA]" userId="S::kichwantoro@nea.org::1c9082f4-01de-41c3-bb6c-6a3d8116b831" providerId="AD" clId="Web-{F2C2A906-5E53-79C0-FAFB-73888AACD416}" dt="2022-11-08T16:08:36.019" v="6" actId="20577"/>
          <ac:spMkLst>
            <pc:docMk/>
            <pc:sldMk cId="94818171" sldId="292"/>
            <ac:spMk id="3" creationId="{2BE8FDE3-DBA4-6A04-C75D-E56FE92EF368}"/>
          </ac:spMkLst>
        </pc:spChg>
      </pc:sldChg>
      <pc:sldChg chg="modTransition">
        <pc:chgData name="Ichwantoro, Kricket [NEA]" userId="S::kichwantoro@nea.org::1c9082f4-01de-41c3-bb6c-6a3d8116b831" providerId="AD" clId="Web-{F2C2A906-5E53-79C0-FAFB-73888AACD416}" dt="2022-11-08T16:40:40.061" v="99"/>
        <pc:sldMkLst>
          <pc:docMk/>
          <pc:sldMk cId="3374999822" sldId="310"/>
        </pc:sldMkLst>
      </pc:sldChg>
      <pc:sldChg chg="modTransition">
        <pc:chgData name="Ichwantoro, Kricket [NEA]" userId="S::kichwantoro@nea.org::1c9082f4-01de-41c3-bb6c-6a3d8116b831" providerId="AD" clId="Web-{F2C2A906-5E53-79C0-FAFB-73888AACD416}" dt="2022-11-08T16:40:50.421" v="100"/>
        <pc:sldMkLst>
          <pc:docMk/>
          <pc:sldMk cId="4184053369" sldId="354"/>
        </pc:sldMkLst>
      </pc:sldChg>
      <pc:sldChg chg="modTransition">
        <pc:chgData name="Ichwantoro, Kricket [NEA]" userId="S::kichwantoro@nea.org::1c9082f4-01de-41c3-bb6c-6a3d8116b831" providerId="AD" clId="Web-{F2C2A906-5E53-79C0-FAFB-73888AACD416}" dt="2022-11-08T16:41:02.593" v="106"/>
        <pc:sldMkLst>
          <pc:docMk/>
          <pc:sldMk cId="145040118" sldId="355"/>
        </pc:sldMkLst>
      </pc:sldChg>
      <pc:sldChg chg="modTransition">
        <pc:chgData name="Ichwantoro, Kricket [NEA]" userId="S::kichwantoro@nea.org::1c9082f4-01de-41c3-bb6c-6a3d8116b831" providerId="AD" clId="Web-{F2C2A906-5E53-79C0-FAFB-73888AACD416}" dt="2022-11-08T16:38:45.698" v="89"/>
        <pc:sldMkLst>
          <pc:docMk/>
          <pc:sldMk cId="3831398551" sldId="356"/>
        </pc:sldMkLst>
      </pc:sldChg>
      <pc:sldChg chg="modTransition">
        <pc:chgData name="Ichwantoro, Kricket [NEA]" userId="S::kichwantoro@nea.org::1c9082f4-01de-41c3-bb6c-6a3d8116b831" providerId="AD" clId="Web-{F2C2A906-5E53-79C0-FAFB-73888AACD416}" dt="2022-11-08T16:41:02.656" v="107"/>
        <pc:sldMkLst>
          <pc:docMk/>
          <pc:sldMk cId="4111669046" sldId="357"/>
        </pc:sldMkLst>
      </pc:sldChg>
      <pc:sldChg chg="modTransition">
        <pc:chgData name="Ichwantoro, Kricket [NEA]" userId="S::kichwantoro@nea.org::1c9082f4-01de-41c3-bb6c-6a3d8116b831" providerId="AD" clId="Web-{F2C2A906-5E53-79C0-FAFB-73888AACD416}" dt="2022-11-08T16:38:12.119" v="86"/>
        <pc:sldMkLst>
          <pc:docMk/>
          <pc:sldMk cId="3370968214" sldId="358"/>
        </pc:sldMkLst>
      </pc:sldChg>
      <pc:sldChg chg="modTransition">
        <pc:chgData name="Ichwantoro, Kricket [NEA]" userId="S::kichwantoro@nea.org::1c9082f4-01de-41c3-bb6c-6a3d8116b831" providerId="AD" clId="Web-{F2C2A906-5E53-79C0-FAFB-73888AACD416}" dt="2022-11-08T16:41:13.328" v="108"/>
        <pc:sldMkLst>
          <pc:docMk/>
          <pc:sldMk cId="565076897" sldId="359"/>
        </pc:sldMkLst>
      </pc:sldChg>
      <pc:sldChg chg="modTransition">
        <pc:chgData name="Ichwantoro, Kricket [NEA]" userId="S::kichwantoro@nea.org::1c9082f4-01de-41c3-bb6c-6a3d8116b831" providerId="AD" clId="Web-{F2C2A906-5E53-79C0-FAFB-73888AACD416}" dt="2022-11-08T16:37:53.728" v="84"/>
        <pc:sldMkLst>
          <pc:docMk/>
          <pc:sldMk cId="3794166145" sldId="360"/>
        </pc:sldMkLst>
      </pc:sldChg>
      <pc:sldChg chg="modTransition">
        <pc:chgData name="Ichwantoro, Kricket [NEA]" userId="S::kichwantoro@nea.org::1c9082f4-01de-41c3-bb6c-6a3d8116b831" providerId="AD" clId="Web-{F2C2A906-5E53-79C0-FAFB-73888AACD416}" dt="2022-11-08T16:41:13.390" v="109"/>
        <pc:sldMkLst>
          <pc:docMk/>
          <pc:sldMk cId="2100865717" sldId="361"/>
        </pc:sldMkLst>
      </pc:sldChg>
      <pc:sldChg chg="modTransition">
        <pc:chgData name="Ichwantoro, Kricket [NEA]" userId="S::kichwantoro@nea.org::1c9082f4-01de-41c3-bb6c-6a3d8116b831" providerId="AD" clId="Web-{F2C2A906-5E53-79C0-FAFB-73888AACD416}" dt="2022-11-08T16:37:36.165" v="82"/>
        <pc:sldMkLst>
          <pc:docMk/>
          <pc:sldMk cId="2643407075" sldId="362"/>
        </pc:sldMkLst>
      </pc:sldChg>
      <pc:sldChg chg="modTransition">
        <pc:chgData name="Ichwantoro, Kricket [NEA]" userId="S::kichwantoro@nea.org::1c9082f4-01de-41c3-bb6c-6a3d8116b831" providerId="AD" clId="Web-{F2C2A906-5E53-79C0-FAFB-73888AACD416}" dt="2022-11-08T16:41:23.672" v="110"/>
        <pc:sldMkLst>
          <pc:docMk/>
          <pc:sldMk cId="2813110142" sldId="363"/>
        </pc:sldMkLst>
      </pc:sldChg>
      <pc:sldChg chg="modTransition">
        <pc:chgData name="Ichwantoro, Kricket [NEA]" userId="S::kichwantoro@nea.org::1c9082f4-01de-41c3-bb6c-6a3d8116b831" providerId="AD" clId="Web-{F2C2A906-5E53-79C0-FAFB-73888AACD416}" dt="2022-11-08T16:37:14.977" v="79"/>
        <pc:sldMkLst>
          <pc:docMk/>
          <pc:sldMk cId="622667320" sldId="364"/>
        </pc:sldMkLst>
      </pc:sldChg>
      <pc:sldChg chg="modTransition">
        <pc:chgData name="Ichwantoro, Kricket [NEA]" userId="S::kichwantoro@nea.org::1c9082f4-01de-41c3-bb6c-6a3d8116b831" providerId="AD" clId="Web-{F2C2A906-5E53-79C0-FAFB-73888AACD416}" dt="2022-11-08T16:41:32.032" v="111"/>
        <pc:sldMkLst>
          <pc:docMk/>
          <pc:sldMk cId="679367682" sldId="365"/>
        </pc:sldMkLst>
      </pc:sldChg>
      <pc:sldChg chg="modTransition">
        <pc:chgData name="Ichwantoro, Kricket [NEA]" userId="S::kichwantoro@nea.org::1c9082f4-01de-41c3-bb6c-6a3d8116b831" providerId="AD" clId="Web-{F2C2A906-5E53-79C0-FAFB-73888AACD416}" dt="2022-11-08T16:36:55.648" v="63"/>
        <pc:sldMkLst>
          <pc:docMk/>
          <pc:sldMk cId="1848698576" sldId="366"/>
        </pc:sldMkLst>
      </pc:sldChg>
      <pc:sldChg chg="modTransition">
        <pc:chgData name="Ichwantoro, Kricket [NEA]" userId="S::kichwantoro@nea.org::1c9082f4-01de-41c3-bb6c-6a3d8116b831" providerId="AD" clId="Web-{F2C2A906-5E53-79C0-FAFB-73888AACD416}" dt="2022-11-08T16:41:40.094" v="112"/>
        <pc:sldMkLst>
          <pc:docMk/>
          <pc:sldMk cId="729618284" sldId="367"/>
        </pc:sldMkLst>
      </pc:sldChg>
    </pc:docChg>
  </pc:docChgLst>
  <pc:docChgLst>
    <pc:chgData name="Ichwantoro, Kricket [NEA]" userId="S::kichwantoro@nea.org::1c9082f4-01de-41c3-bb6c-6a3d8116b831" providerId="AD" clId="Web-{081C5416-59B5-4B69-B1A7-48FF59D11AC3}"/>
    <pc:docChg chg="modSld">
      <pc:chgData name="Ichwantoro, Kricket [NEA]" userId="S::kichwantoro@nea.org::1c9082f4-01de-41c3-bb6c-6a3d8116b831" providerId="AD" clId="Web-{081C5416-59B5-4B69-B1A7-48FF59D11AC3}" dt="2022-11-09T19:29:03.091" v="8" actId="20577"/>
      <pc:docMkLst>
        <pc:docMk/>
      </pc:docMkLst>
      <pc:sldChg chg="modSp">
        <pc:chgData name="Ichwantoro, Kricket [NEA]" userId="S::kichwantoro@nea.org::1c9082f4-01de-41c3-bb6c-6a3d8116b831" providerId="AD" clId="Web-{081C5416-59B5-4B69-B1A7-48FF59D11AC3}" dt="2022-11-09T19:29:03.091" v="8" actId="20577"/>
        <pc:sldMkLst>
          <pc:docMk/>
          <pc:sldMk cId="3374999822" sldId="310"/>
        </pc:sldMkLst>
        <pc:spChg chg="mod">
          <ac:chgData name="Ichwantoro, Kricket [NEA]" userId="S::kichwantoro@nea.org::1c9082f4-01de-41c3-bb6c-6a3d8116b831" providerId="AD" clId="Web-{081C5416-59B5-4B69-B1A7-48FF59D11AC3}" dt="2022-11-09T19:29:03.091" v="8" actId="20577"/>
          <ac:spMkLst>
            <pc:docMk/>
            <pc:sldMk cId="3374999822" sldId="310"/>
            <ac:spMk id="3" creationId="{2BE8FDE3-DBA4-6A04-C75D-E56FE92EF368}"/>
          </ac:spMkLst>
        </pc:spChg>
      </pc:sldChg>
      <pc:sldChg chg="delSp modTransition">
        <pc:chgData name="Ichwantoro, Kricket [NEA]" userId="S::kichwantoro@nea.org::1c9082f4-01de-41c3-bb6c-6a3d8116b831" providerId="AD" clId="Web-{081C5416-59B5-4B69-B1A7-48FF59D11AC3}" dt="2022-11-09T19:28:05.104" v="1"/>
        <pc:sldMkLst>
          <pc:docMk/>
          <pc:sldMk cId="947903797" sldId="374"/>
        </pc:sldMkLst>
        <pc:spChg chg="del">
          <ac:chgData name="Ichwantoro, Kricket [NEA]" userId="S::kichwantoro@nea.org::1c9082f4-01de-41c3-bb6c-6a3d8116b831" providerId="AD" clId="Web-{081C5416-59B5-4B69-B1A7-48FF59D11AC3}" dt="2022-11-09T19:27:54.494" v="0"/>
          <ac:spMkLst>
            <pc:docMk/>
            <pc:sldMk cId="947903797" sldId="374"/>
            <ac:spMk id="4" creationId="{6E7B107E-C95D-69DB-D200-4A8B3511A8F9}"/>
          </ac:spMkLst>
        </pc:spChg>
      </pc:sldChg>
    </pc:docChg>
  </pc:docChgLst>
  <pc:docChgLst>
    <pc:chgData name="Bixler, Brandy [NEA]" userId="S::bbixler@nea.org::a86b826b-d60a-4d57-8701-2532e8fc4b17" providerId="AD" clId="Web-{658AB489-70DB-6C43-78FF-07BA569E44A2}"/>
    <pc:docChg chg="addSld delSld">
      <pc:chgData name="Bixler, Brandy [NEA]" userId="S::bbixler@nea.org::a86b826b-d60a-4d57-8701-2532e8fc4b17" providerId="AD" clId="Web-{658AB489-70DB-6C43-78FF-07BA569E44A2}" dt="2022-11-03T22:56:02.007" v="25"/>
      <pc:docMkLst>
        <pc:docMk/>
      </pc:docMkLst>
      <pc:sldChg chg="del">
        <pc:chgData name="Bixler, Brandy [NEA]" userId="S::bbixler@nea.org::a86b826b-d60a-4d57-8701-2532e8fc4b17" providerId="AD" clId="Web-{658AB489-70DB-6C43-78FF-07BA569E44A2}" dt="2022-11-03T22:53:37.505" v="0"/>
        <pc:sldMkLst>
          <pc:docMk/>
          <pc:sldMk cId="979622006" sldId="280"/>
        </pc:sldMkLst>
      </pc:sldChg>
      <pc:sldChg chg="del">
        <pc:chgData name="Bixler, Brandy [NEA]" userId="S::bbixler@nea.org::a86b826b-d60a-4d57-8701-2532e8fc4b17" providerId="AD" clId="Web-{658AB489-70DB-6C43-78FF-07BA569E44A2}" dt="2022-11-03T22:55:18.600" v="11"/>
        <pc:sldMkLst>
          <pc:docMk/>
          <pc:sldMk cId="2011930182" sldId="285"/>
        </pc:sldMkLst>
      </pc:sldChg>
      <pc:sldChg chg="del">
        <pc:chgData name="Bixler, Brandy [NEA]" userId="S::bbixler@nea.org::a86b826b-d60a-4d57-8701-2532e8fc4b17" providerId="AD" clId="Web-{658AB489-70DB-6C43-78FF-07BA569E44A2}" dt="2022-11-03T22:54:15.990" v="6"/>
        <pc:sldMkLst>
          <pc:docMk/>
          <pc:sldMk cId="2389115461" sldId="341"/>
        </pc:sldMkLst>
      </pc:sldChg>
      <pc:sldChg chg="add">
        <pc:chgData name="Bixler, Brandy [NEA]" userId="S::bbixler@nea.org::a86b826b-d60a-4d57-8701-2532e8fc4b17" providerId="AD" clId="Web-{658AB489-70DB-6C43-78FF-07BA569E44A2}" dt="2022-11-03T22:54:01.208" v="1"/>
        <pc:sldMkLst>
          <pc:docMk/>
          <pc:sldMk cId="354913801" sldId="345"/>
        </pc:sldMkLst>
      </pc:sldChg>
      <pc:sldChg chg="add">
        <pc:chgData name="Bixler, Brandy [NEA]" userId="S::bbixler@nea.org::a86b826b-d60a-4d57-8701-2532e8fc4b17" providerId="AD" clId="Web-{658AB489-70DB-6C43-78FF-07BA569E44A2}" dt="2022-11-03T22:54:01.865" v="2"/>
        <pc:sldMkLst>
          <pc:docMk/>
          <pc:sldMk cId="2785178649" sldId="346"/>
        </pc:sldMkLst>
      </pc:sldChg>
      <pc:sldChg chg="add">
        <pc:chgData name="Bixler, Brandy [NEA]" userId="S::bbixler@nea.org::a86b826b-d60a-4d57-8701-2532e8fc4b17" providerId="AD" clId="Web-{658AB489-70DB-6C43-78FF-07BA569E44A2}" dt="2022-11-03T22:54:02.615" v="3"/>
        <pc:sldMkLst>
          <pc:docMk/>
          <pc:sldMk cId="712123353" sldId="347"/>
        </pc:sldMkLst>
      </pc:sldChg>
      <pc:sldChg chg="add">
        <pc:chgData name="Bixler, Brandy [NEA]" userId="S::bbixler@nea.org::a86b826b-d60a-4d57-8701-2532e8fc4b17" providerId="AD" clId="Web-{658AB489-70DB-6C43-78FF-07BA569E44A2}" dt="2022-11-03T22:54:03.458" v="4"/>
        <pc:sldMkLst>
          <pc:docMk/>
          <pc:sldMk cId="4043157441" sldId="348"/>
        </pc:sldMkLst>
      </pc:sldChg>
      <pc:sldChg chg="add">
        <pc:chgData name="Bixler, Brandy [NEA]" userId="S::bbixler@nea.org::a86b826b-d60a-4d57-8701-2532e8fc4b17" providerId="AD" clId="Web-{658AB489-70DB-6C43-78FF-07BA569E44A2}" dt="2022-11-03T22:54:11.240" v="5"/>
        <pc:sldMkLst>
          <pc:docMk/>
          <pc:sldMk cId="2259994599" sldId="349"/>
        </pc:sldMkLst>
      </pc:sldChg>
      <pc:sldChg chg="add">
        <pc:chgData name="Bixler, Brandy [NEA]" userId="S::bbixler@nea.org::a86b826b-d60a-4d57-8701-2532e8fc4b17" providerId="AD" clId="Web-{658AB489-70DB-6C43-78FF-07BA569E44A2}" dt="2022-11-03T22:55:09.569" v="7"/>
        <pc:sldMkLst>
          <pc:docMk/>
          <pc:sldMk cId="4027911675" sldId="350"/>
        </pc:sldMkLst>
      </pc:sldChg>
      <pc:sldChg chg="add">
        <pc:chgData name="Bixler, Brandy [NEA]" userId="S::bbixler@nea.org::a86b826b-d60a-4d57-8701-2532e8fc4b17" providerId="AD" clId="Web-{658AB489-70DB-6C43-78FF-07BA569E44A2}" dt="2022-11-03T22:55:10.287" v="8"/>
        <pc:sldMkLst>
          <pc:docMk/>
          <pc:sldMk cId="3847942636" sldId="351"/>
        </pc:sldMkLst>
      </pc:sldChg>
      <pc:sldChg chg="add">
        <pc:chgData name="Bixler, Brandy [NEA]" userId="S::bbixler@nea.org::a86b826b-d60a-4d57-8701-2532e8fc4b17" providerId="AD" clId="Web-{658AB489-70DB-6C43-78FF-07BA569E44A2}" dt="2022-11-03T22:55:11.037" v="9"/>
        <pc:sldMkLst>
          <pc:docMk/>
          <pc:sldMk cId="814557351" sldId="352"/>
        </pc:sldMkLst>
      </pc:sldChg>
      <pc:sldChg chg="add">
        <pc:chgData name="Bixler, Brandy [NEA]" userId="S::bbixler@nea.org::a86b826b-d60a-4d57-8701-2532e8fc4b17" providerId="AD" clId="Web-{658AB489-70DB-6C43-78FF-07BA569E44A2}" dt="2022-11-03T22:55:11.725" v="10"/>
        <pc:sldMkLst>
          <pc:docMk/>
          <pc:sldMk cId="1779600216" sldId="353"/>
        </pc:sldMkLst>
      </pc:sldChg>
      <pc:sldChg chg="add">
        <pc:chgData name="Bixler, Brandy [NEA]" userId="S::bbixler@nea.org::a86b826b-d60a-4d57-8701-2532e8fc4b17" providerId="AD" clId="Web-{658AB489-70DB-6C43-78FF-07BA569E44A2}" dt="2022-11-03T22:55:52.866" v="12"/>
        <pc:sldMkLst>
          <pc:docMk/>
          <pc:sldMk cId="4184053369" sldId="354"/>
        </pc:sldMkLst>
      </pc:sldChg>
      <pc:sldChg chg="add">
        <pc:chgData name="Bixler, Brandy [NEA]" userId="S::bbixler@nea.org::a86b826b-d60a-4d57-8701-2532e8fc4b17" providerId="AD" clId="Web-{658AB489-70DB-6C43-78FF-07BA569E44A2}" dt="2022-11-03T22:55:53.585" v="13"/>
        <pc:sldMkLst>
          <pc:docMk/>
          <pc:sldMk cId="145040118" sldId="355"/>
        </pc:sldMkLst>
      </pc:sldChg>
      <pc:sldChg chg="add">
        <pc:chgData name="Bixler, Brandy [NEA]" userId="S::bbixler@nea.org::a86b826b-d60a-4d57-8701-2532e8fc4b17" providerId="AD" clId="Web-{658AB489-70DB-6C43-78FF-07BA569E44A2}" dt="2022-11-03T22:55:54.272" v="14"/>
        <pc:sldMkLst>
          <pc:docMk/>
          <pc:sldMk cId="3831398551" sldId="356"/>
        </pc:sldMkLst>
      </pc:sldChg>
      <pc:sldChg chg="add">
        <pc:chgData name="Bixler, Brandy [NEA]" userId="S::bbixler@nea.org::a86b826b-d60a-4d57-8701-2532e8fc4b17" providerId="AD" clId="Web-{658AB489-70DB-6C43-78FF-07BA569E44A2}" dt="2022-11-03T22:55:54.944" v="15"/>
        <pc:sldMkLst>
          <pc:docMk/>
          <pc:sldMk cId="4111669046" sldId="357"/>
        </pc:sldMkLst>
      </pc:sldChg>
      <pc:sldChg chg="add">
        <pc:chgData name="Bixler, Brandy [NEA]" userId="S::bbixler@nea.org::a86b826b-d60a-4d57-8701-2532e8fc4b17" providerId="AD" clId="Web-{658AB489-70DB-6C43-78FF-07BA569E44A2}" dt="2022-11-03T22:55:55.601" v="16"/>
        <pc:sldMkLst>
          <pc:docMk/>
          <pc:sldMk cId="3370968214" sldId="358"/>
        </pc:sldMkLst>
      </pc:sldChg>
      <pc:sldChg chg="add">
        <pc:chgData name="Bixler, Brandy [NEA]" userId="S::bbixler@nea.org::a86b826b-d60a-4d57-8701-2532e8fc4b17" providerId="AD" clId="Web-{658AB489-70DB-6C43-78FF-07BA569E44A2}" dt="2022-11-03T22:55:56.272" v="17"/>
        <pc:sldMkLst>
          <pc:docMk/>
          <pc:sldMk cId="565076897" sldId="359"/>
        </pc:sldMkLst>
      </pc:sldChg>
      <pc:sldChg chg="add">
        <pc:chgData name="Bixler, Brandy [NEA]" userId="S::bbixler@nea.org::a86b826b-d60a-4d57-8701-2532e8fc4b17" providerId="AD" clId="Web-{658AB489-70DB-6C43-78FF-07BA569E44A2}" dt="2022-11-03T22:55:57.101" v="18"/>
        <pc:sldMkLst>
          <pc:docMk/>
          <pc:sldMk cId="3794166145" sldId="360"/>
        </pc:sldMkLst>
      </pc:sldChg>
      <pc:sldChg chg="add">
        <pc:chgData name="Bixler, Brandy [NEA]" userId="S::bbixler@nea.org::a86b826b-d60a-4d57-8701-2532e8fc4b17" providerId="AD" clId="Web-{658AB489-70DB-6C43-78FF-07BA569E44A2}" dt="2022-11-03T22:55:57.882" v="19"/>
        <pc:sldMkLst>
          <pc:docMk/>
          <pc:sldMk cId="2100865717" sldId="361"/>
        </pc:sldMkLst>
      </pc:sldChg>
      <pc:sldChg chg="add">
        <pc:chgData name="Bixler, Brandy [NEA]" userId="S::bbixler@nea.org::a86b826b-d60a-4d57-8701-2532e8fc4b17" providerId="AD" clId="Web-{658AB489-70DB-6C43-78FF-07BA569E44A2}" dt="2022-11-03T22:55:58.569" v="20"/>
        <pc:sldMkLst>
          <pc:docMk/>
          <pc:sldMk cId="2643407075" sldId="362"/>
        </pc:sldMkLst>
      </pc:sldChg>
      <pc:sldChg chg="add">
        <pc:chgData name="Bixler, Brandy [NEA]" userId="S::bbixler@nea.org::a86b826b-d60a-4d57-8701-2532e8fc4b17" providerId="AD" clId="Web-{658AB489-70DB-6C43-78FF-07BA569E44A2}" dt="2022-11-03T22:55:59.226" v="21"/>
        <pc:sldMkLst>
          <pc:docMk/>
          <pc:sldMk cId="2813110142" sldId="363"/>
        </pc:sldMkLst>
      </pc:sldChg>
      <pc:sldChg chg="add">
        <pc:chgData name="Bixler, Brandy [NEA]" userId="S::bbixler@nea.org::a86b826b-d60a-4d57-8701-2532e8fc4b17" providerId="AD" clId="Web-{658AB489-70DB-6C43-78FF-07BA569E44A2}" dt="2022-11-03T22:55:59.882" v="22"/>
        <pc:sldMkLst>
          <pc:docMk/>
          <pc:sldMk cId="622667320" sldId="364"/>
        </pc:sldMkLst>
      </pc:sldChg>
      <pc:sldChg chg="add">
        <pc:chgData name="Bixler, Brandy [NEA]" userId="S::bbixler@nea.org::a86b826b-d60a-4d57-8701-2532e8fc4b17" providerId="AD" clId="Web-{658AB489-70DB-6C43-78FF-07BA569E44A2}" dt="2022-11-03T22:56:00.554" v="23"/>
        <pc:sldMkLst>
          <pc:docMk/>
          <pc:sldMk cId="679367682" sldId="365"/>
        </pc:sldMkLst>
      </pc:sldChg>
      <pc:sldChg chg="add">
        <pc:chgData name="Bixler, Brandy [NEA]" userId="S::bbixler@nea.org::a86b826b-d60a-4d57-8701-2532e8fc4b17" providerId="AD" clId="Web-{658AB489-70DB-6C43-78FF-07BA569E44A2}" dt="2022-11-03T22:56:01.288" v="24"/>
        <pc:sldMkLst>
          <pc:docMk/>
          <pc:sldMk cId="1848698576" sldId="366"/>
        </pc:sldMkLst>
      </pc:sldChg>
      <pc:sldChg chg="add">
        <pc:chgData name="Bixler, Brandy [NEA]" userId="S::bbixler@nea.org::a86b826b-d60a-4d57-8701-2532e8fc4b17" providerId="AD" clId="Web-{658AB489-70DB-6C43-78FF-07BA569E44A2}" dt="2022-11-03T22:56:02.007" v="25"/>
        <pc:sldMkLst>
          <pc:docMk/>
          <pc:sldMk cId="729618284" sldId="367"/>
        </pc:sldMkLst>
      </pc:sldChg>
      <pc:sldMasterChg chg="addSldLayout">
        <pc:chgData name="Bixler, Brandy [NEA]" userId="S::bbixler@nea.org::a86b826b-d60a-4d57-8701-2532e8fc4b17" providerId="AD" clId="Web-{658AB489-70DB-6C43-78FF-07BA569E44A2}" dt="2022-11-03T22:56:02.007" v="25"/>
        <pc:sldMasterMkLst>
          <pc:docMk/>
          <pc:sldMasterMk cId="1365795062" sldId="2147483677"/>
        </pc:sldMasterMkLst>
        <pc:sldLayoutChg chg="add">
          <pc:chgData name="Bixler, Brandy [NEA]" userId="S::bbixler@nea.org::a86b826b-d60a-4d57-8701-2532e8fc4b17" providerId="AD" clId="Web-{658AB489-70DB-6C43-78FF-07BA569E44A2}" dt="2022-11-03T22:54:01.208" v="1"/>
          <pc:sldLayoutMkLst>
            <pc:docMk/>
            <pc:sldMasterMk cId="1365795062" sldId="2147483677"/>
            <pc:sldLayoutMk cId="3439219859" sldId="2147483702"/>
          </pc:sldLayoutMkLst>
        </pc:sldLayoutChg>
        <pc:sldLayoutChg chg="add">
          <pc:chgData name="Bixler, Brandy [NEA]" userId="S::bbixler@nea.org::a86b826b-d60a-4d57-8701-2532e8fc4b17" providerId="AD" clId="Web-{658AB489-70DB-6C43-78FF-07BA569E44A2}" dt="2022-11-03T22:54:01.208" v="1"/>
          <pc:sldLayoutMkLst>
            <pc:docMk/>
            <pc:sldMasterMk cId="1365795062" sldId="2147483677"/>
            <pc:sldLayoutMk cId="3944215064" sldId="2147483703"/>
          </pc:sldLayoutMkLst>
        </pc:sldLayoutChg>
        <pc:sldLayoutChg chg="add">
          <pc:chgData name="Bixler, Brandy [NEA]" userId="S::bbixler@nea.org::a86b826b-d60a-4d57-8701-2532e8fc4b17" providerId="AD" clId="Web-{658AB489-70DB-6C43-78FF-07BA569E44A2}" dt="2022-11-03T22:54:01.208" v="1"/>
          <pc:sldLayoutMkLst>
            <pc:docMk/>
            <pc:sldMasterMk cId="1365795062" sldId="2147483677"/>
            <pc:sldLayoutMk cId="2358765378" sldId="2147483704"/>
          </pc:sldLayoutMkLst>
        </pc:sldLayoutChg>
        <pc:sldLayoutChg chg="add">
          <pc:chgData name="Bixler, Brandy [NEA]" userId="S::bbixler@nea.org::a86b826b-d60a-4d57-8701-2532e8fc4b17" providerId="AD" clId="Web-{658AB489-70DB-6C43-78FF-07BA569E44A2}" dt="2022-11-03T22:54:01.208" v="1"/>
          <pc:sldLayoutMkLst>
            <pc:docMk/>
            <pc:sldMasterMk cId="1365795062" sldId="2147483677"/>
            <pc:sldLayoutMk cId="1953994892" sldId="2147483705"/>
          </pc:sldLayoutMkLst>
        </pc:sldLayoutChg>
        <pc:sldLayoutChg chg="add">
          <pc:chgData name="Bixler, Brandy [NEA]" userId="S::bbixler@nea.org::a86b826b-d60a-4d57-8701-2532e8fc4b17" providerId="AD" clId="Web-{658AB489-70DB-6C43-78FF-07BA569E44A2}" dt="2022-11-03T22:54:01.208" v="1"/>
          <pc:sldLayoutMkLst>
            <pc:docMk/>
            <pc:sldMasterMk cId="1365795062" sldId="2147483677"/>
            <pc:sldLayoutMk cId="1417492822" sldId="2147483706"/>
          </pc:sldLayoutMkLst>
        </pc:sldLayoutChg>
        <pc:sldLayoutChg chg="add">
          <pc:chgData name="Bixler, Brandy [NEA]" userId="S::bbixler@nea.org::a86b826b-d60a-4d57-8701-2532e8fc4b17" providerId="AD" clId="Web-{658AB489-70DB-6C43-78FF-07BA569E44A2}" dt="2022-11-03T22:54:01.208" v="1"/>
          <pc:sldLayoutMkLst>
            <pc:docMk/>
            <pc:sldMasterMk cId="1365795062" sldId="2147483677"/>
            <pc:sldLayoutMk cId="1346833796" sldId="2147483707"/>
          </pc:sldLayoutMkLst>
        </pc:sldLayoutChg>
        <pc:sldLayoutChg chg="add">
          <pc:chgData name="Bixler, Brandy [NEA]" userId="S::bbixler@nea.org::a86b826b-d60a-4d57-8701-2532e8fc4b17" providerId="AD" clId="Web-{658AB489-70DB-6C43-78FF-07BA569E44A2}" dt="2022-11-03T22:54:01.865" v="2"/>
          <pc:sldLayoutMkLst>
            <pc:docMk/>
            <pc:sldMasterMk cId="1365795062" sldId="2147483677"/>
            <pc:sldLayoutMk cId="3439219859" sldId="2147483708"/>
          </pc:sldLayoutMkLst>
        </pc:sldLayoutChg>
        <pc:sldLayoutChg chg="add">
          <pc:chgData name="Bixler, Brandy [NEA]" userId="S::bbixler@nea.org::a86b826b-d60a-4d57-8701-2532e8fc4b17" providerId="AD" clId="Web-{658AB489-70DB-6C43-78FF-07BA569E44A2}" dt="2022-11-03T22:54:01.865" v="2"/>
          <pc:sldLayoutMkLst>
            <pc:docMk/>
            <pc:sldMasterMk cId="1365795062" sldId="2147483677"/>
            <pc:sldLayoutMk cId="3944215064" sldId="2147483709"/>
          </pc:sldLayoutMkLst>
        </pc:sldLayoutChg>
        <pc:sldLayoutChg chg="add">
          <pc:chgData name="Bixler, Brandy [NEA]" userId="S::bbixler@nea.org::a86b826b-d60a-4d57-8701-2532e8fc4b17" providerId="AD" clId="Web-{658AB489-70DB-6C43-78FF-07BA569E44A2}" dt="2022-11-03T22:54:01.865" v="2"/>
          <pc:sldLayoutMkLst>
            <pc:docMk/>
            <pc:sldMasterMk cId="1365795062" sldId="2147483677"/>
            <pc:sldLayoutMk cId="2358765378" sldId="2147483710"/>
          </pc:sldLayoutMkLst>
        </pc:sldLayoutChg>
        <pc:sldLayoutChg chg="add">
          <pc:chgData name="Bixler, Brandy [NEA]" userId="S::bbixler@nea.org::a86b826b-d60a-4d57-8701-2532e8fc4b17" providerId="AD" clId="Web-{658AB489-70DB-6C43-78FF-07BA569E44A2}" dt="2022-11-03T22:54:01.865" v="2"/>
          <pc:sldLayoutMkLst>
            <pc:docMk/>
            <pc:sldMasterMk cId="1365795062" sldId="2147483677"/>
            <pc:sldLayoutMk cId="1953994892" sldId="2147483711"/>
          </pc:sldLayoutMkLst>
        </pc:sldLayoutChg>
        <pc:sldLayoutChg chg="add">
          <pc:chgData name="Bixler, Brandy [NEA]" userId="S::bbixler@nea.org::a86b826b-d60a-4d57-8701-2532e8fc4b17" providerId="AD" clId="Web-{658AB489-70DB-6C43-78FF-07BA569E44A2}" dt="2022-11-03T22:54:01.865" v="2"/>
          <pc:sldLayoutMkLst>
            <pc:docMk/>
            <pc:sldMasterMk cId="1365795062" sldId="2147483677"/>
            <pc:sldLayoutMk cId="1417492822" sldId="2147483712"/>
          </pc:sldLayoutMkLst>
        </pc:sldLayoutChg>
        <pc:sldLayoutChg chg="add">
          <pc:chgData name="Bixler, Brandy [NEA]" userId="S::bbixler@nea.org::a86b826b-d60a-4d57-8701-2532e8fc4b17" providerId="AD" clId="Web-{658AB489-70DB-6C43-78FF-07BA569E44A2}" dt="2022-11-03T22:54:01.865" v="2"/>
          <pc:sldLayoutMkLst>
            <pc:docMk/>
            <pc:sldMasterMk cId="1365795062" sldId="2147483677"/>
            <pc:sldLayoutMk cId="1346833796" sldId="2147483713"/>
          </pc:sldLayoutMkLst>
        </pc:sldLayoutChg>
        <pc:sldLayoutChg chg="add">
          <pc:chgData name="Bixler, Brandy [NEA]" userId="S::bbixler@nea.org::a86b826b-d60a-4d57-8701-2532e8fc4b17" providerId="AD" clId="Web-{658AB489-70DB-6C43-78FF-07BA569E44A2}" dt="2022-11-03T22:54:02.615" v="3"/>
          <pc:sldLayoutMkLst>
            <pc:docMk/>
            <pc:sldMasterMk cId="1365795062" sldId="2147483677"/>
            <pc:sldLayoutMk cId="3439219859" sldId="2147483714"/>
          </pc:sldLayoutMkLst>
        </pc:sldLayoutChg>
        <pc:sldLayoutChg chg="add">
          <pc:chgData name="Bixler, Brandy [NEA]" userId="S::bbixler@nea.org::a86b826b-d60a-4d57-8701-2532e8fc4b17" providerId="AD" clId="Web-{658AB489-70DB-6C43-78FF-07BA569E44A2}" dt="2022-11-03T22:54:02.615" v="3"/>
          <pc:sldLayoutMkLst>
            <pc:docMk/>
            <pc:sldMasterMk cId="1365795062" sldId="2147483677"/>
            <pc:sldLayoutMk cId="3944215064" sldId="2147483715"/>
          </pc:sldLayoutMkLst>
        </pc:sldLayoutChg>
        <pc:sldLayoutChg chg="add">
          <pc:chgData name="Bixler, Brandy [NEA]" userId="S::bbixler@nea.org::a86b826b-d60a-4d57-8701-2532e8fc4b17" providerId="AD" clId="Web-{658AB489-70DB-6C43-78FF-07BA569E44A2}" dt="2022-11-03T22:54:02.615" v="3"/>
          <pc:sldLayoutMkLst>
            <pc:docMk/>
            <pc:sldMasterMk cId="1365795062" sldId="2147483677"/>
            <pc:sldLayoutMk cId="2358765378" sldId="2147483716"/>
          </pc:sldLayoutMkLst>
        </pc:sldLayoutChg>
        <pc:sldLayoutChg chg="add">
          <pc:chgData name="Bixler, Brandy [NEA]" userId="S::bbixler@nea.org::a86b826b-d60a-4d57-8701-2532e8fc4b17" providerId="AD" clId="Web-{658AB489-70DB-6C43-78FF-07BA569E44A2}" dt="2022-11-03T22:54:02.615" v="3"/>
          <pc:sldLayoutMkLst>
            <pc:docMk/>
            <pc:sldMasterMk cId="1365795062" sldId="2147483677"/>
            <pc:sldLayoutMk cId="1953994892" sldId="2147483717"/>
          </pc:sldLayoutMkLst>
        </pc:sldLayoutChg>
        <pc:sldLayoutChg chg="add">
          <pc:chgData name="Bixler, Brandy [NEA]" userId="S::bbixler@nea.org::a86b826b-d60a-4d57-8701-2532e8fc4b17" providerId="AD" clId="Web-{658AB489-70DB-6C43-78FF-07BA569E44A2}" dt="2022-11-03T22:54:02.615" v="3"/>
          <pc:sldLayoutMkLst>
            <pc:docMk/>
            <pc:sldMasterMk cId="1365795062" sldId="2147483677"/>
            <pc:sldLayoutMk cId="1417492822" sldId="2147483718"/>
          </pc:sldLayoutMkLst>
        </pc:sldLayoutChg>
        <pc:sldLayoutChg chg="add">
          <pc:chgData name="Bixler, Brandy [NEA]" userId="S::bbixler@nea.org::a86b826b-d60a-4d57-8701-2532e8fc4b17" providerId="AD" clId="Web-{658AB489-70DB-6C43-78FF-07BA569E44A2}" dt="2022-11-03T22:54:02.615" v="3"/>
          <pc:sldLayoutMkLst>
            <pc:docMk/>
            <pc:sldMasterMk cId="1365795062" sldId="2147483677"/>
            <pc:sldLayoutMk cId="1346833796" sldId="2147483719"/>
          </pc:sldLayoutMkLst>
        </pc:sldLayoutChg>
        <pc:sldLayoutChg chg="add">
          <pc:chgData name="Bixler, Brandy [NEA]" userId="S::bbixler@nea.org::a86b826b-d60a-4d57-8701-2532e8fc4b17" providerId="AD" clId="Web-{658AB489-70DB-6C43-78FF-07BA569E44A2}" dt="2022-11-03T22:54:03.458" v="4"/>
          <pc:sldLayoutMkLst>
            <pc:docMk/>
            <pc:sldMasterMk cId="1365795062" sldId="2147483677"/>
            <pc:sldLayoutMk cId="3439219859" sldId="2147483720"/>
          </pc:sldLayoutMkLst>
        </pc:sldLayoutChg>
        <pc:sldLayoutChg chg="add">
          <pc:chgData name="Bixler, Brandy [NEA]" userId="S::bbixler@nea.org::a86b826b-d60a-4d57-8701-2532e8fc4b17" providerId="AD" clId="Web-{658AB489-70DB-6C43-78FF-07BA569E44A2}" dt="2022-11-03T22:54:03.458" v="4"/>
          <pc:sldLayoutMkLst>
            <pc:docMk/>
            <pc:sldMasterMk cId="1365795062" sldId="2147483677"/>
            <pc:sldLayoutMk cId="3944215064" sldId="2147483721"/>
          </pc:sldLayoutMkLst>
        </pc:sldLayoutChg>
        <pc:sldLayoutChg chg="add">
          <pc:chgData name="Bixler, Brandy [NEA]" userId="S::bbixler@nea.org::a86b826b-d60a-4d57-8701-2532e8fc4b17" providerId="AD" clId="Web-{658AB489-70DB-6C43-78FF-07BA569E44A2}" dt="2022-11-03T22:54:03.458" v="4"/>
          <pc:sldLayoutMkLst>
            <pc:docMk/>
            <pc:sldMasterMk cId="1365795062" sldId="2147483677"/>
            <pc:sldLayoutMk cId="2358765378" sldId="2147483722"/>
          </pc:sldLayoutMkLst>
        </pc:sldLayoutChg>
        <pc:sldLayoutChg chg="add">
          <pc:chgData name="Bixler, Brandy [NEA]" userId="S::bbixler@nea.org::a86b826b-d60a-4d57-8701-2532e8fc4b17" providerId="AD" clId="Web-{658AB489-70DB-6C43-78FF-07BA569E44A2}" dt="2022-11-03T22:54:03.458" v="4"/>
          <pc:sldLayoutMkLst>
            <pc:docMk/>
            <pc:sldMasterMk cId="1365795062" sldId="2147483677"/>
            <pc:sldLayoutMk cId="1953994892" sldId="2147483723"/>
          </pc:sldLayoutMkLst>
        </pc:sldLayoutChg>
        <pc:sldLayoutChg chg="add">
          <pc:chgData name="Bixler, Brandy [NEA]" userId="S::bbixler@nea.org::a86b826b-d60a-4d57-8701-2532e8fc4b17" providerId="AD" clId="Web-{658AB489-70DB-6C43-78FF-07BA569E44A2}" dt="2022-11-03T22:54:03.458" v="4"/>
          <pc:sldLayoutMkLst>
            <pc:docMk/>
            <pc:sldMasterMk cId="1365795062" sldId="2147483677"/>
            <pc:sldLayoutMk cId="1417492822" sldId="2147483724"/>
          </pc:sldLayoutMkLst>
        </pc:sldLayoutChg>
        <pc:sldLayoutChg chg="add">
          <pc:chgData name="Bixler, Brandy [NEA]" userId="S::bbixler@nea.org::a86b826b-d60a-4d57-8701-2532e8fc4b17" providerId="AD" clId="Web-{658AB489-70DB-6C43-78FF-07BA569E44A2}" dt="2022-11-03T22:54:03.458" v="4"/>
          <pc:sldLayoutMkLst>
            <pc:docMk/>
            <pc:sldMasterMk cId="1365795062" sldId="2147483677"/>
            <pc:sldLayoutMk cId="1346833796" sldId="2147483725"/>
          </pc:sldLayoutMkLst>
        </pc:sldLayoutChg>
        <pc:sldLayoutChg chg="add">
          <pc:chgData name="Bixler, Brandy [NEA]" userId="S::bbixler@nea.org::a86b826b-d60a-4d57-8701-2532e8fc4b17" providerId="AD" clId="Web-{658AB489-70DB-6C43-78FF-07BA569E44A2}" dt="2022-11-03T22:54:11.240" v="5"/>
          <pc:sldLayoutMkLst>
            <pc:docMk/>
            <pc:sldMasterMk cId="1365795062" sldId="2147483677"/>
            <pc:sldLayoutMk cId="3439219859" sldId="2147483726"/>
          </pc:sldLayoutMkLst>
        </pc:sldLayoutChg>
        <pc:sldLayoutChg chg="add">
          <pc:chgData name="Bixler, Brandy [NEA]" userId="S::bbixler@nea.org::a86b826b-d60a-4d57-8701-2532e8fc4b17" providerId="AD" clId="Web-{658AB489-70DB-6C43-78FF-07BA569E44A2}" dt="2022-11-03T22:54:11.240" v="5"/>
          <pc:sldLayoutMkLst>
            <pc:docMk/>
            <pc:sldMasterMk cId="1365795062" sldId="2147483677"/>
            <pc:sldLayoutMk cId="3944215064" sldId="2147483727"/>
          </pc:sldLayoutMkLst>
        </pc:sldLayoutChg>
        <pc:sldLayoutChg chg="add">
          <pc:chgData name="Bixler, Brandy [NEA]" userId="S::bbixler@nea.org::a86b826b-d60a-4d57-8701-2532e8fc4b17" providerId="AD" clId="Web-{658AB489-70DB-6C43-78FF-07BA569E44A2}" dt="2022-11-03T22:54:11.240" v="5"/>
          <pc:sldLayoutMkLst>
            <pc:docMk/>
            <pc:sldMasterMk cId="1365795062" sldId="2147483677"/>
            <pc:sldLayoutMk cId="2358765378" sldId="2147483728"/>
          </pc:sldLayoutMkLst>
        </pc:sldLayoutChg>
        <pc:sldLayoutChg chg="add">
          <pc:chgData name="Bixler, Brandy [NEA]" userId="S::bbixler@nea.org::a86b826b-d60a-4d57-8701-2532e8fc4b17" providerId="AD" clId="Web-{658AB489-70DB-6C43-78FF-07BA569E44A2}" dt="2022-11-03T22:54:11.240" v="5"/>
          <pc:sldLayoutMkLst>
            <pc:docMk/>
            <pc:sldMasterMk cId="1365795062" sldId="2147483677"/>
            <pc:sldLayoutMk cId="1953994892" sldId="2147483729"/>
          </pc:sldLayoutMkLst>
        </pc:sldLayoutChg>
        <pc:sldLayoutChg chg="add">
          <pc:chgData name="Bixler, Brandy [NEA]" userId="S::bbixler@nea.org::a86b826b-d60a-4d57-8701-2532e8fc4b17" providerId="AD" clId="Web-{658AB489-70DB-6C43-78FF-07BA569E44A2}" dt="2022-11-03T22:54:11.240" v="5"/>
          <pc:sldLayoutMkLst>
            <pc:docMk/>
            <pc:sldMasterMk cId="1365795062" sldId="2147483677"/>
            <pc:sldLayoutMk cId="1417492822" sldId="2147483730"/>
          </pc:sldLayoutMkLst>
        </pc:sldLayoutChg>
        <pc:sldLayoutChg chg="add">
          <pc:chgData name="Bixler, Brandy [NEA]" userId="S::bbixler@nea.org::a86b826b-d60a-4d57-8701-2532e8fc4b17" providerId="AD" clId="Web-{658AB489-70DB-6C43-78FF-07BA569E44A2}" dt="2022-11-03T22:54:11.240" v="5"/>
          <pc:sldLayoutMkLst>
            <pc:docMk/>
            <pc:sldMasterMk cId="1365795062" sldId="2147483677"/>
            <pc:sldLayoutMk cId="1346833796" sldId="2147483731"/>
          </pc:sldLayoutMkLst>
        </pc:sldLayoutChg>
        <pc:sldLayoutChg chg="add">
          <pc:chgData name="Bixler, Brandy [NEA]" userId="S::bbixler@nea.org::a86b826b-d60a-4d57-8701-2532e8fc4b17" providerId="AD" clId="Web-{658AB489-70DB-6C43-78FF-07BA569E44A2}" dt="2022-11-03T22:55:09.569" v="7"/>
          <pc:sldLayoutMkLst>
            <pc:docMk/>
            <pc:sldMasterMk cId="1365795062" sldId="2147483677"/>
            <pc:sldLayoutMk cId="3439219859" sldId="2147483732"/>
          </pc:sldLayoutMkLst>
        </pc:sldLayoutChg>
        <pc:sldLayoutChg chg="add">
          <pc:chgData name="Bixler, Brandy [NEA]" userId="S::bbixler@nea.org::a86b826b-d60a-4d57-8701-2532e8fc4b17" providerId="AD" clId="Web-{658AB489-70DB-6C43-78FF-07BA569E44A2}" dt="2022-11-03T22:55:09.569" v="7"/>
          <pc:sldLayoutMkLst>
            <pc:docMk/>
            <pc:sldMasterMk cId="1365795062" sldId="2147483677"/>
            <pc:sldLayoutMk cId="3944215064" sldId="2147483733"/>
          </pc:sldLayoutMkLst>
        </pc:sldLayoutChg>
        <pc:sldLayoutChg chg="add">
          <pc:chgData name="Bixler, Brandy [NEA]" userId="S::bbixler@nea.org::a86b826b-d60a-4d57-8701-2532e8fc4b17" providerId="AD" clId="Web-{658AB489-70DB-6C43-78FF-07BA569E44A2}" dt="2022-11-03T22:55:09.569" v="7"/>
          <pc:sldLayoutMkLst>
            <pc:docMk/>
            <pc:sldMasterMk cId="1365795062" sldId="2147483677"/>
            <pc:sldLayoutMk cId="2358765378" sldId="2147483734"/>
          </pc:sldLayoutMkLst>
        </pc:sldLayoutChg>
        <pc:sldLayoutChg chg="add">
          <pc:chgData name="Bixler, Brandy [NEA]" userId="S::bbixler@nea.org::a86b826b-d60a-4d57-8701-2532e8fc4b17" providerId="AD" clId="Web-{658AB489-70DB-6C43-78FF-07BA569E44A2}" dt="2022-11-03T22:55:09.569" v="7"/>
          <pc:sldLayoutMkLst>
            <pc:docMk/>
            <pc:sldMasterMk cId="1365795062" sldId="2147483677"/>
            <pc:sldLayoutMk cId="1953994892" sldId="2147483735"/>
          </pc:sldLayoutMkLst>
        </pc:sldLayoutChg>
        <pc:sldLayoutChg chg="add">
          <pc:chgData name="Bixler, Brandy [NEA]" userId="S::bbixler@nea.org::a86b826b-d60a-4d57-8701-2532e8fc4b17" providerId="AD" clId="Web-{658AB489-70DB-6C43-78FF-07BA569E44A2}" dt="2022-11-03T22:55:09.569" v="7"/>
          <pc:sldLayoutMkLst>
            <pc:docMk/>
            <pc:sldMasterMk cId="1365795062" sldId="2147483677"/>
            <pc:sldLayoutMk cId="1417492822" sldId="2147483736"/>
          </pc:sldLayoutMkLst>
        </pc:sldLayoutChg>
        <pc:sldLayoutChg chg="add">
          <pc:chgData name="Bixler, Brandy [NEA]" userId="S::bbixler@nea.org::a86b826b-d60a-4d57-8701-2532e8fc4b17" providerId="AD" clId="Web-{658AB489-70DB-6C43-78FF-07BA569E44A2}" dt="2022-11-03T22:55:09.569" v="7"/>
          <pc:sldLayoutMkLst>
            <pc:docMk/>
            <pc:sldMasterMk cId="1365795062" sldId="2147483677"/>
            <pc:sldLayoutMk cId="1346833796" sldId="2147483737"/>
          </pc:sldLayoutMkLst>
        </pc:sldLayoutChg>
        <pc:sldLayoutChg chg="add">
          <pc:chgData name="Bixler, Brandy [NEA]" userId="S::bbixler@nea.org::a86b826b-d60a-4d57-8701-2532e8fc4b17" providerId="AD" clId="Web-{658AB489-70DB-6C43-78FF-07BA569E44A2}" dt="2022-11-03T22:55:10.287" v="8"/>
          <pc:sldLayoutMkLst>
            <pc:docMk/>
            <pc:sldMasterMk cId="1365795062" sldId="2147483677"/>
            <pc:sldLayoutMk cId="3439219859" sldId="2147483738"/>
          </pc:sldLayoutMkLst>
        </pc:sldLayoutChg>
        <pc:sldLayoutChg chg="add">
          <pc:chgData name="Bixler, Brandy [NEA]" userId="S::bbixler@nea.org::a86b826b-d60a-4d57-8701-2532e8fc4b17" providerId="AD" clId="Web-{658AB489-70DB-6C43-78FF-07BA569E44A2}" dt="2022-11-03T22:55:10.287" v="8"/>
          <pc:sldLayoutMkLst>
            <pc:docMk/>
            <pc:sldMasterMk cId="1365795062" sldId="2147483677"/>
            <pc:sldLayoutMk cId="3944215064" sldId="2147483739"/>
          </pc:sldLayoutMkLst>
        </pc:sldLayoutChg>
        <pc:sldLayoutChg chg="add">
          <pc:chgData name="Bixler, Brandy [NEA]" userId="S::bbixler@nea.org::a86b826b-d60a-4d57-8701-2532e8fc4b17" providerId="AD" clId="Web-{658AB489-70DB-6C43-78FF-07BA569E44A2}" dt="2022-11-03T22:55:10.287" v="8"/>
          <pc:sldLayoutMkLst>
            <pc:docMk/>
            <pc:sldMasterMk cId="1365795062" sldId="2147483677"/>
            <pc:sldLayoutMk cId="2358765378" sldId="2147483740"/>
          </pc:sldLayoutMkLst>
        </pc:sldLayoutChg>
        <pc:sldLayoutChg chg="add">
          <pc:chgData name="Bixler, Brandy [NEA]" userId="S::bbixler@nea.org::a86b826b-d60a-4d57-8701-2532e8fc4b17" providerId="AD" clId="Web-{658AB489-70DB-6C43-78FF-07BA569E44A2}" dt="2022-11-03T22:55:10.287" v="8"/>
          <pc:sldLayoutMkLst>
            <pc:docMk/>
            <pc:sldMasterMk cId="1365795062" sldId="2147483677"/>
            <pc:sldLayoutMk cId="1953994892" sldId="2147483741"/>
          </pc:sldLayoutMkLst>
        </pc:sldLayoutChg>
        <pc:sldLayoutChg chg="add">
          <pc:chgData name="Bixler, Brandy [NEA]" userId="S::bbixler@nea.org::a86b826b-d60a-4d57-8701-2532e8fc4b17" providerId="AD" clId="Web-{658AB489-70DB-6C43-78FF-07BA569E44A2}" dt="2022-11-03T22:55:10.287" v="8"/>
          <pc:sldLayoutMkLst>
            <pc:docMk/>
            <pc:sldMasterMk cId="1365795062" sldId="2147483677"/>
            <pc:sldLayoutMk cId="1417492822" sldId="2147483742"/>
          </pc:sldLayoutMkLst>
        </pc:sldLayoutChg>
        <pc:sldLayoutChg chg="add">
          <pc:chgData name="Bixler, Brandy [NEA]" userId="S::bbixler@nea.org::a86b826b-d60a-4d57-8701-2532e8fc4b17" providerId="AD" clId="Web-{658AB489-70DB-6C43-78FF-07BA569E44A2}" dt="2022-11-03T22:55:10.287" v="8"/>
          <pc:sldLayoutMkLst>
            <pc:docMk/>
            <pc:sldMasterMk cId="1365795062" sldId="2147483677"/>
            <pc:sldLayoutMk cId="1346833796" sldId="2147483743"/>
          </pc:sldLayoutMkLst>
        </pc:sldLayoutChg>
        <pc:sldLayoutChg chg="add">
          <pc:chgData name="Bixler, Brandy [NEA]" userId="S::bbixler@nea.org::a86b826b-d60a-4d57-8701-2532e8fc4b17" providerId="AD" clId="Web-{658AB489-70DB-6C43-78FF-07BA569E44A2}" dt="2022-11-03T22:55:11.037" v="9"/>
          <pc:sldLayoutMkLst>
            <pc:docMk/>
            <pc:sldMasterMk cId="1365795062" sldId="2147483677"/>
            <pc:sldLayoutMk cId="3439219859" sldId="2147483744"/>
          </pc:sldLayoutMkLst>
        </pc:sldLayoutChg>
        <pc:sldLayoutChg chg="add">
          <pc:chgData name="Bixler, Brandy [NEA]" userId="S::bbixler@nea.org::a86b826b-d60a-4d57-8701-2532e8fc4b17" providerId="AD" clId="Web-{658AB489-70DB-6C43-78FF-07BA569E44A2}" dt="2022-11-03T22:55:11.037" v="9"/>
          <pc:sldLayoutMkLst>
            <pc:docMk/>
            <pc:sldMasterMk cId="1365795062" sldId="2147483677"/>
            <pc:sldLayoutMk cId="3944215064" sldId="2147483745"/>
          </pc:sldLayoutMkLst>
        </pc:sldLayoutChg>
        <pc:sldLayoutChg chg="add">
          <pc:chgData name="Bixler, Brandy [NEA]" userId="S::bbixler@nea.org::a86b826b-d60a-4d57-8701-2532e8fc4b17" providerId="AD" clId="Web-{658AB489-70DB-6C43-78FF-07BA569E44A2}" dt="2022-11-03T22:55:11.037" v="9"/>
          <pc:sldLayoutMkLst>
            <pc:docMk/>
            <pc:sldMasterMk cId="1365795062" sldId="2147483677"/>
            <pc:sldLayoutMk cId="2358765378" sldId="2147483746"/>
          </pc:sldLayoutMkLst>
        </pc:sldLayoutChg>
        <pc:sldLayoutChg chg="add">
          <pc:chgData name="Bixler, Brandy [NEA]" userId="S::bbixler@nea.org::a86b826b-d60a-4d57-8701-2532e8fc4b17" providerId="AD" clId="Web-{658AB489-70DB-6C43-78FF-07BA569E44A2}" dt="2022-11-03T22:55:11.037" v="9"/>
          <pc:sldLayoutMkLst>
            <pc:docMk/>
            <pc:sldMasterMk cId="1365795062" sldId="2147483677"/>
            <pc:sldLayoutMk cId="1953994892" sldId="2147483747"/>
          </pc:sldLayoutMkLst>
        </pc:sldLayoutChg>
        <pc:sldLayoutChg chg="add">
          <pc:chgData name="Bixler, Brandy [NEA]" userId="S::bbixler@nea.org::a86b826b-d60a-4d57-8701-2532e8fc4b17" providerId="AD" clId="Web-{658AB489-70DB-6C43-78FF-07BA569E44A2}" dt="2022-11-03T22:55:11.037" v="9"/>
          <pc:sldLayoutMkLst>
            <pc:docMk/>
            <pc:sldMasterMk cId="1365795062" sldId="2147483677"/>
            <pc:sldLayoutMk cId="1417492822" sldId="2147483748"/>
          </pc:sldLayoutMkLst>
        </pc:sldLayoutChg>
        <pc:sldLayoutChg chg="add">
          <pc:chgData name="Bixler, Brandy [NEA]" userId="S::bbixler@nea.org::a86b826b-d60a-4d57-8701-2532e8fc4b17" providerId="AD" clId="Web-{658AB489-70DB-6C43-78FF-07BA569E44A2}" dt="2022-11-03T22:55:11.037" v="9"/>
          <pc:sldLayoutMkLst>
            <pc:docMk/>
            <pc:sldMasterMk cId="1365795062" sldId="2147483677"/>
            <pc:sldLayoutMk cId="1346833796" sldId="2147483749"/>
          </pc:sldLayoutMkLst>
        </pc:sldLayoutChg>
        <pc:sldLayoutChg chg="add">
          <pc:chgData name="Bixler, Brandy [NEA]" userId="S::bbixler@nea.org::a86b826b-d60a-4d57-8701-2532e8fc4b17" providerId="AD" clId="Web-{658AB489-70DB-6C43-78FF-07BA569E44A2}" dt="2022-11-03T22:55:11.725" v="10"/>
          <pc:sldLayoutMkLst>
            <pc:docMk/>
            <pc:sldMasterMk cId="1365795062" sldId="2147483677"/>
            <pc:sldLayoutMk cId="3439219859" sldId="2147483750"/>
          </pc:sldLayoutMkLst>
        </pc:sldLayoutChg>
        <pc:sldLayoutChg chg="add">
          <pc:chgData name="Bixler, Brandy [NEA]" userId="S::bbixler@nea.org::a86b826b-d60a-4d57-8701-2532e8fc4b17" providerId="AD" clId="Web-{658AB489-70DB-6C43-78FF-07BA569E44A2}" dt="2022-11-03T22:55:11.725" v="10"/>
          <pc:sldLayoutMkLst>
            <pc:docMk/>
            <pc:sldMasterMk cId="1365795062" sldId="2147483677"/>
            <pc:sldLayoutMk cId="3944215064" sldId="2147483751"/>
          </pc:sldLayoutMkLst>
        </pc:sldLayoutChg>
        <pc:sldLayoutChg chg="add">
          <pc:chgData name="Bixler, Brandy [NEA]" userId="S::bbixler@nea.org::a86b826b-d60a-4d57-8701-2532e8fc4b17" providerId="AD" clId="Web-{658AB489-70DB-6C43-78FF-07BA569E44A2}" dt="2022-11-03T22:55:11.725" v="10"/>
          <pc:sldLayoutMkLst>
            <pc:docMk/>
            <pc:sldMasterMk cId="1365795062" sldId="2147483677"/>
            <pc:sldLayoutMk cId="2358765378" sldId="2147483752"/>
          </pc:sldLayoutMkLst>
        </pc:sldLayoutChg>
        <pc:sldLayoutChg chg="add">
          <pc:chgData name="Bixler, Brandy [NEA]" userId="S::bbixler@nea.org::a86b826b-d60a-4d57-8701-2532e8fc4b17" providerId="AD" clId="Web-{658AB489-70DB-6C43-78FF-07BA569E44A2}" dt="2022-11-03T22:55:11.725" v="10"/>
          <pc:sldLayoutMkLst>
            <pc:docMk/>
            <pc:sldMasterMk cId="1365795062" sldId="2147483677"/>
            <pc:sldLayoutMk cId="1953994892" sldId="2147483753"/>
          </pc:sldLayoutMkLst>
        </pc:sldLayoutChg>
        <pc:sldLayoutChg chg="add">
          <pc:chgData name="Bixler, Brandy [NEA]" userId="S::bbixler@nea.org::a86b826b-d60a-4d57-8701-2532e8fc4b17" providerId="AD" clId="Web-{658AB489-70DB-6C43-78FF-07BA569E44A2}" dt="2022-11-03T22:55:11.725" v="10"/>
          <pc:sldLayoutMkLst>
            <pc:docMk/>
            <pc:sldMasterMk cId="1365795062" sldId="2147483677"/>
            <pc:sldLayoutMk cId="1417492822" sldId="2147483754"/>
          </pc:sldLayoutMkLst>
        </pc:sldLayoutChg>
        <pc:sldLayoutChg chg="add">
          <pc:chgData name="Bixler, Brandy [NEA]" userId="S::bbixler@nea.org::a86b826b-d60a-4d57-8701-2532e8fc4b17" providerId="AD" clId="Web-{658AB489-70DB-6C43-78FF-07BA569E44A2}" dt="2022-11-03T22:55:11.725" v="10"/>
          <pc:sldLayoutMkLst>
            <pc:docMk/>
            <pc:sldMasterMk cId="1365795062" sldId="2147483677"/>
            <pc:sldLayoutMk cId="1346833796" sldId="2147483755"/>
          </pc:sldLayoutMkLst>
        </pc:sldLayoutChg>
        <pc:sldLayoutChg chg="add">
          <pc:chgData name="Bixler, Brandy [NEA]" userId="S::bbixler@nea.org::a86b826b-d60a-4d57-8701-2532e8fc4b17" providerId="AD" clId="Web-{658AB489-70DB-6C43-78FF-07BA569E44A2}" dt="2022-11-03T22:55:52.866" v="12"/>
          <pc:sldLayoutMkLst>
            <pc:docMk/>
            <pc:sldMasterMk cId="1365795062" sldId="2147483677"/>
            <pc:sldLayoutMk cId="3439219859" sldId="2147483756"/>
          </pc:sldLayoutMkLst>
        </pc:sldLayoutChg>
        <pc:sldLayoutChg chg="add">
          <pc:chgData name="Bixler, Brandy [NEA]" userId="S::bbixler@nea.org::a86b826b-d60a-4d57-8701-2532e8fc4b17" providerId="AD" clId="Web-{658AB489-70DB-6C43-78FF-07BA569E44A2}" dt="2022-11-03T22:55:52.866" v="12"/>
          <pc:sldLayoutMkLst>
            <pc:docMk/>
            <pc:sldMasterMk cId="1365795062" sldId="2147483677"/>
            <pc:sldLayoutMk cId="3944215064" sldId="2147483757"/>
          </pc:sldLayoutMkLst>
        </pc:sldLayoutChg>
        <pc:sldLayoutChg chg="add">
          <pc:chgData name="Bixler, Brandy [NEA]" userId="S::bbixler@nea.org::a86b826b-d60a-4d57-8701-2532e8fc4b17" providerId="AD" clId="Web-{658AB489-70DB-6C43-78FF-07BA569E44A2}" dt="2022-11-03T22:55:52.866" v="12"/>
          <pc:sldLayoutMkLst>
            <pc:docMk/>
            <pc:sldMasterMk cId="1365795062" sldId="2147483677"/>
            <pc:sldLayoutMk cId="2358765378" sldId="2147483758"/>
          </pc:sldLayoutMkLst>
        </pc:sldLayoutChg>
        <pc:sldLayoutChg chg="add">
          <pc:chgData name="Bixler, Brandy [NEA]" userId="S::bbixler@nea.org::a86b826b-d60a-4d57-8701-2532e8fc4b17" providerId="AD" clId="Web-{658AB489-70DB-6C43-78FF-07BA569E44A2}" dt="2022-11-03T22:55:52.866" v="12"/>
          <pc:sldLayoutMkLst>
            <pc:docMk/>
            <pc:sldMasterMk cId="1365795062" sldId="2147483677"/>
            <pc:sldLayoutMk cId="1953994892" sldId="2147483759"/>
          </pc:sldLayoutMkLst>
        </pc:sldLayoutChg>
        <pc:sldLayoutChg chg="add">
          <pc:chgData name="Bixler, Brandy [NEA]" userId="S::bbixler@nea.org::a86b826b-d60a-4d57-8701-2532e8fc4b17" providerId="AD" clId="Web-{658AB489-70DB-6C43-78FF-07BA569E44A2}" dt="2022-11-03T22:55:52.866" v="12"/>
          <pc:sldLayoutMkLst>
            <pc:docMk/>
            <pc:sldMasterMk cId="1365795062" sldId="2147483677"/>
            <pc:sldLayoutMk cId="1417492822" sldId="2147483760"/>
          </pc:sldLayoutMkLst>
        </pc:sldLayoutChg>
        <pc:sldLayoutChg chg="add">
          <pc:chgData name="Bixler, Brandy [NEA]" userId="S::bbixler@nea.org::a86b826b-d60a-4d57-8701-2532e8fc4b17" providerId="AD" clId="Web-{658AB489-70DB-6C43-78FF-07BA569E44A2}" dt="2022-11-03T22:55:52.866" v="12"/>
          <pc:sldLayoutMkLst>
            <pc:docMk/>
            <pc:sldMasterMk cId="1365795062" sldId="2147483677"/>
            <pc:sldLayoutMk cId="1346833796" sldId="2147483761"/>
          </pc:sldLayoutMkLst>
        </pc:sldLayoutChg>
        <pc:sldLayoutChg chg="add">
          <pc:chgData name="Bixler, Brandy [NEA]" userId="S::bbixler@nea.org::a86b826b-d60a-4d57-8701-2532e8fc4b17" providerId="AD" clId="Web-{658AB489-70DB-6C43-78FF-07BA569E44A2}" dt="2022-11-03T22:55:53.585" v="13"/>
          <pc:sldLayoutMkLst>
            <pc:docMk/>
            <pc:sldMasterMk cId="1365795062" sldId="2147483677"/>
            <pc:sldLayoutMk cId="3439219859" sldId="2147483762"/>
          </pc:sldLayoutMkLst>
        </pc:sldLayoutChg>
        <pc:sldLayoutChg chg="add">
          <pc:chgData name="Bixler, Brandy [NEA]" userId="S::bbixler@nea.org::a86b826b-d60a-4d57-8701-2532e8fc4b17" providerId="AD" clId="Web-{658AB489-70DB-6C43-78FF-07BA569E44A2}" dt="2022-11-03T22:55:53.585" v="13"/>
          <pc:sldLayoutMkLst>
            <pc:docMk/>
            <pc:sldMasterMk cId="1365795062" sldId="2147483677"/>
            <pc:sldLayoutMk cId="3944215064" sldId="2147483763"/>
          </pc:sldLayoutMkLst>
        </pc:sldLayoutChg>
        <pc:sldLayoutChg chg="add">
          <pc:chgData name="Bixler, Brandy [NEA]" userId="S::bbixler@nea.org::a86b826b-d60a-4d57-8701-2532e8fc4b17" providerId="AD" clId="Web-{658AB489-70DB-6C43-78FF-07BA569E44A2}" dt="2022-11-03T22:55:53.585" v="13"/>
          <pc:sldLayoutMkLst>
            <pc:docMk/>
            <pc:sldMasterMk cId="1365795062" sldId="2147483677"/>
            <pc:sldLayoutMk cId="2358765378" sldId="2147483764"/>
          </pc:sldLayoutMkLst>
        </pc:sldLayoutChg>
        <pc:sldLayoutChg chg="add">
          <pc:chgData name="Bixler, Brandy [NEA]" userId="S::bbixler@nea.org::a86b826b-d60a-4d57-8701-2532e8fc4b17" providerId="AD" clId="Web-{658AB489-70DB-6C43-78FF-07BA569E44A2}" dt="2022-11-03T22:55:53.585" v="13"/>
          <pc:sldLayoutMkLst>
            <pc:docMk/>
            <pc:sldMasterMk cId="1365795062" sldId="2147483677"/>
            <pc:sldLayoutMk cId="1953994892" sldId="2147483765"/>
          </pc:sldLayoutMkLst>
        </pc:sldLayoutChg>
        <pc:sldLayoutChg chg="add">
          <pc:chgData name="Bixler, Brandy [NEA]" userId="S::bbixler@nea.org::a86b826b-d60a-4d57-8701-2532e8fc4b17" providerId="AD" clId="Web-{658AB489-70DB-6C43-78FF-07BA569E44A2}" dt="2022-11-03T22:55:53.585" v="13"/>
          <pc:sldLayoutMkLst>
            <pc:docMk/>
            <pc:sldMasterMk cId="1365795062" sldId="2147483677"/>
            <pc:sldLayoutMk cId="1417492822" sldId="2147483766"/>
          </pc:sldLayoutMkLst>
        </pc:sldLayoutChg>
        <pc:sldLayoutChg chg="add">
          <pc:chgData name="Bixler, Brandy [NEA]" userId="S::bbixler@nea.org::a86b826b-d60a-4d57-8701-2532e8fc4b17" providerId="AD" clId="Web-{658AB489-70DB-6C43-78FF-07BA569E44A2}" dt="2022-11-03T22:55:53.585" v="13"/>
          <pc:sldLayoutMkLst>
            <pc:docMk/>
            <pc:sldMasterMk cId="1365795062" sldId="2147483677"/>
            <pc:sldLayoutMk cId="1346833796" sldId="2147483767"/>
          </pc:sldLayoutMkLst>
        </pc:sldLayoutChg>
        <pc:sldLayoutChg chg="add">
          <pc:chgData name="Bixler, Brandy [NEA]" userId="S::bbixler@nea.org::a86b826b-d60a-4d57-8701-2532e8fc4b17" providerId="AD" clId="Web-{658AB489-70DB-6C43-78FF-07BA569E44A2}" dt="2022-11-03T22:55:54.272" v="14"/>
          <pc:sldLayoutMkLst>
            <pc:docMk/>
            <pc:sldMasterMk cId="1365795062" sldId="2147483677"/>
            <pc:sldLayoutMk cId="3439219859" sldId="2147483768"/>
          </pc:sldLayoutMkLst>
        </pc:sldLayoutChg>
        <pc:sldLayoutChg chg="add">
          <pc:chgData name="Bixler, Brandy [NEA]" userId="S::bbixler@nea.org::a86b826b-d60a-4d57-8701-2532e8fc4b17" providerId="AD" clId="Web-{658AB489-70DB-6C43-78FF-07BA569E44A2}" dt="2022-11-03T22:55:54.272" v="14"/>
          <pc:sldLayoutMkLst>
            <pc:docMk/>
            <pc:sldMasterMk cId="1365795062" sldId="2147483677"/>
            <pc:sldLayoutMk cId="3944215064" sldId="2147483769"/>
          </pc:sldLayoutMkLst>
        </pc:sldLayoutChg>
        <pc:sldLayoutChg chg="add">
          <pc:chgData name="Bixler, Brandy [NEA]" userId="S::bbixler@nea.org::a86b826b-d60a-4d57-8701-2532e8fc4b17" providerId="AD" clId="Web-{658AB489-70DB-6C43-78FF-07BA569E44A2}" dt="2022-11-03T22:55:54.272" v="14"/>
          <pc:sldLayoutMkLst>
            <pc:docMk/>
            <pc:sldMasterMk cId="1365795062" sldId="2147483677"/>
            <pc:sldLayoutMk cId="2358765378" sldId="2147483770"/>
          </pc:sldLayoutMkLst>
        </pc:sldLayoutChg>
        <pc:sldLayoutChg chg="add">
          <pc:chgData name="Bixler, Brandy [NEA]" userId="S::bbixler@nea.org::a86b826b-d60a-4d57-8701-2532e8fc4b17" providerId="AD" clId="Web-{658AB489-70DB-6C43-78FF-07BA569E44A2}" dt="2022-11-03T22:55:54.272" v="14"/>
          <pc:sldLayoutMkLst>
            <pc:docMk/>
            <pc:sldMasterMk cId="1365795062" sldId="2147483677"/>
            <pc:sldLayoutMk cId="1953994892" sldId="2147483771"/>
          </pc:sldLayoutMkLst>
        </pc:sldLayoutChg>
        <pc:sldLayoutChg chg="add">
          <pc:chgData name="Bixler, Brandy [NEA]" userId="S::bbixler@nea.org::a86b826b-d60a-4d57-8701-2532e8fc4b17" providerId="AD" clId="Web-{658AB489-70DB-6C43-78FF-07BA569E44A2}" dt="2022-11-03T22:55:54.272" v="14"/>
          <pc:sldLayoutMkLst>
            <pc:docMk/>
            <pc:sldMasterMk cId="1365795062" sldId="2147483677"/>
            <pc:sldLayoutMk cId="1417492822" sldId="2147483772"/>
          </pc:sldLayoutMkLst>
        </pc:sldLayoutChg>
        <pc:sldLayoutChg chg="add">
          <pc:chgData name="Bixler, Brandy [NEA]" userId="S::bbixler@nea.org::a86b826b-d60a-4d57-8701-2532e8fc4b17" providerId="AD" clId="Web-{658AB489-70DB-6C43-78FF-07BA569E44A2}" dt="2022-11-03T22:55:54.272" v="14"/>
          <pc:sldLayoutMkLst>
            <pc:docMk/>
            <pc:sldMasterMk cId="1365795062" sldId="2147483677"/>
            <pc:sldLayoutMk cId="1346833796" sldId="2147483773"/>
          </pc:sldLayoutMkLst>
        </pc:sldLayoutChg>
        <pc:sldLayoutChg chg="add">
          <pc:chgData name="Bixler, Brandy [NEA]" userId="S::bbixler@nea.org::a86b826b-d60a-4d57-8701-2532e8fc4b17" providerId="AD" clId="Web-{658AB489-70DB-6C43-78FF-07BA569E44A2}" dt="2022-11-03T22:55:54.944" v="15"/>
          <pc:sldLayoutMkLst>
            <pc:docMk/>
            <pc:sldMasterMk cId="1365795062" sldId="2147483677"/>
            <pc:sldLayoutMk cId="3439219859" sldId="2147483774"/>
          </pc:sldLayoutMkLst>
        </pc:sldLayoutChg>
        <pc:sldLayoutChg chg="add">
          <pc:chgData name="Bixler, Brandy [NEA]" userId="S::bbixler@nea.org::a86b826b-d60a-4d57-8701-2532e8fc4b17" providerId="AD" clId="Web-{658AB489-70DB-6C43-78FF-07BA569E44A2}" dt="2022-11-03T22:55:54.944" v="15"/>
          <pc:sldLayoutMkLst>
            <pc:docMk/>
            <pc:sldMasterMk cId="1365795062" sldId="2147483677"/>
            <pc:sldLayoutMk cId="3944215064" sldId="2147483775"/>
          </pc:sldLayoutMkLst>
        </pc:sldLayoutChg>
        <pc:sldLayoutChg chg="add">
          <pc:chgData name="Bixler, Brandy [NEA]" userId="S::bbixler@nea.org::a86b826b-d60a-4d57-8701-2532e8fc4b17" providerId="AD" clId="Web-{658AB489-70DB-6C43-78FF-07BA569E44A2}" dt="2022-11-03T22:55:54.944" v="15"/>
          <pc:sldLayoutMkLst>
            <pc:docMk/>
            <pc:sldMasterMk cId="1365795062" sldId="2147483677"/>
            <pc:sldLayoutMk cId="2358765378" sldId="2147483776"/>
          </pc:sldLayoutMkLst>
        </pc:sldLayoutChg>
        <pc:sldLayoutChg chg="add">
          <pc:chgData name="Bixler, Brandy [NEA]" userId="S::bbixler@nea.org::a86b826b-d60a-4d57-8701-2532e8fc4b17" providerId="AD" clId="Web-{658AB489-70DB-6C43-78FF-07BA569E44A2}" dt="2022-11-03T22:55:54.944" v="15"/>
          <pc:sldLayoutMkLst>
            <pc:docMk/>
            <pc:sldMasterMk cId="1365795062" sldId="2147483677"/>
            <pc:sldLayoutMk cId="1953994892" sldId="2147483777"/>
          </pc:sldLayoutMkLst>
        </pc:sldLayoutChg>
        <pc:sldLayoutChg chg="add">
          <pc:chgData name="Bixler, Brandy [NEA]" userId="S::bbixler@nea.org::a86b826b-d60a-4d57-8701-2532e8fc4b17" providerId="AD" clId="Web-{658AB489-70DB-6C43-78FF-07BA569E44A2}" dt="2022-11-03T22:55:54.944" v="15"/>
          <pc:sldLayoutMkLst>
            <pc:docMk/>
            <pc:sldMasterMk cId="1365795062" sldId="2147483677"/>
            <pc:sldLayoutMk cId="1417492822" sldId="2147483778"/>
          </pc:sldLayoutMkLst>
        </pc:sldLayoutChg>
        <pc:sldLayoutChg chg="add">
          <pc:chgData name="Bixler, Brandy [NEA]" userId="S::bbixler@nea.org::a86b826b-d60a-4d57-8701-2532e8fc4b17" providerId="AD" clId="Web-{658AB489-70DB-6C43-78FF-07BA569E44A2}" dt="2022-11-03T22:55:54.944" v="15"/>
          <pc:sldLayoutMkLst>
            <pc:docMk/>
            <pc:sldMasterMk cId="1365795062" sldId="2147483677"/>
            <pc:sldLayoutMk cId="1346833796" sldId="2147483779"/>
          </pc:sldLayoutMkLst>
        </pc:sldLayoutChg>
        <pc:sldLayoutChg chg="add">
          <pc:chgData name="Bixler, Brandy [NEA]" userId="S::bbixler@nea.org::a86b826b-d60a-4d57-8701-2532e8fc4b17" providerId="AD" clId="Web-{658AB489-70DB-6C43-78FF-07BA569E44A2}" dt="2022-11-03T22:55:55.601" v="16"/>
          <pc:sldLayoutMkLst>
            <pc:docMk/>
            <pc:sldMasterMk cId="1365795062" sldId="2147483677"/>
            <pc:sldLayoutMk cId="3439219859" sldId="2147483780"/>
          </pc:sldLayoutMkLst>
        </pc:sldLayoutChg>
        <pc:sldLayoutChg chg="add">
          <pc:chgData name="Bixler, Brandy [NEA]" userId="S::bbixler@nea.org::a86b826b-d60a-4d57-8701-2532e8fc4b17" providerId="AD" clId="Web-{658AB489-70DB-6C43-78FF-07BA569E44A2}" dt="2022-11-03T22:55:55.601" v="16"/>
          <pc:sldLayoutMkLst>
            <pc:docMk/>
            <pc:sldMasterMk cId="1365795062" sldId="2147483677"/>
            <pc:sldLayoutMk cId="3944215064" sldId="2147483781"/>
          </pc:sldLayoutMkLst>
        </pc:sldLayoutChg>
        <pc:sldLayoutChg chg="add">
          <pc:chgData name="Bixler, Brandy [NEA]" userId="S::bbixler@nea.org::a86b826b-d60a-4d57-8701-2532e8fc4b17" providerId="AD" clId="Web-{658AB489-70DB-6C43-78FF-07BA569E44A2}" dt="2022-11-03T22:55:55.601" v="16"/>
          <pc:sldLayoutMkLst>
            <pc:docMk/>
            <pc:sldMasterMk cId="1365795062" sldId="2147483677"/>
            <pc:sldLayoutMk cId="2358765378" sldId="2147483782"/>
          </pc:sldLayoutMkLst>
        </pc:sldLayoutChg>
        <pc:sldLayoutChg chg="add">
          <pc:chgData name="Bixler, Brandy [NEA]" userId="S::bbixler@nea.org::a86b826b-d60a-4d57-8701-2532e8fc4b17" providerId="AD" clId="Web-{658AB489-70DB-6C43-78FF-07BA569E44A2}" dt="2022-11-03T22:55:55.601" v="16"/>
          <pc:sldLayoutMkLst>
            <pc:docMk/>
            <pc:sldMasterMk cId="1365795062" sldId="2147483677"/>
            <pc:sldLayoutMk cId="1953994892" sldId="2147483783"/>
          </pc:sldLayoutMkLst>
        </pc:sldLayoutChg>
        <pc:sldLayoutChg chg="add">
          <pc:chgData name="Bixler, Brandy [NEA]" userId="S::bbixler@nea.org::a86b826b-d60a-4d57-8701-2532e8fc4b17" providerId="AD" clId="Web-{658AB489-70DB-6C43-78FF-07BA569E44A2}" dt="2022-11-03T22:55:55.601" v="16"/>
          <pc:sldLayoutMkLst>
            <pc:docMk/>
            <pc:sldMasterMk cId="1365795062" sldId="2147483677"/>
            <pc:sldLayoutMk cId="1417492822" sldId="2147483784"/>
          </pc:sldLayoutMkLst>
        </pc:sldLayoutChg>
        <pc:sldLayoutChg chg="add">
          <pc:chgData name="Bixler, Brandy [NEA]" userId="S::bbixler@nea.org::a86b826b-d60a-4d57-8701-2532e8fc4b17" providerId="AD" clId="Web-{658AB489-70DB-6C43-78FF-07BA569E44A2}" dt="2022-11-03T22:55:55.601" v="16"/>
          <pc:sldLayoutMkLst>
            <pc:docMk/>
            <pc:sldMasterMk cId="1365795062" sldId="2147483677"/>
            <pc:sldLayoutMk cId="1346833796" sldId="2147483785"/>
          </pc:sldLayoutMkLst>
        </pc:sldLayoutChg>
        <pc:sldLayoutChg chg="add">
          <pc:chgData name="Bixler, Brandy [NEA]" userId="S::bbixler@nea.org::a86b826b-d60a-4d57-8701-2532e8fc4b17" providerId="AD" clId="Web-{658AB489-70DB-6C43-78FF-07BA569E44A2}" dt="2022-11-03T22:55:56.272" v="17"/>
          <pc:sldLayoutMkLst>
            <pc:docMk/>
            <pc:sldMasterMk cId="1365795062" sldId="2147483677"/>
            <pc:sldLayoutMk cId="3439219859" sldId="2147483786"/>
          </pc:sldLayoutMkLst>
        </pc:sldLayoutChg>
        <pc:sldLayoutChg chg="add">
          <pc:chgData name="Bixler, Brandy [NEA]" userId="S::bbixler@nea.org::a86b826b-d60a-4d57-8701-2532e8fc4b17" providerId="AD" clId="Web-{658AB489-70DB-6C43-78FF-07BA569E44A2}" dt="2022-11-03T22:55:56.272" v="17"/>
          <pc:sldLayoutMkLst>
            <pc:docMk/>
            <pc:sldMasterMk cId="1365795062" sldId="2147483677"/>
            <pc:sldLayoutMk cId="3944215064" sldId="2147483787"/>
          </pc:sldLayoutMkLst>
        </pc:sldLayoutChg>
        <pc:sldLayoutChg chg="add">
          <pc:chgData name="Bixler, Brandy [NEA]" userId="S::bbixler@nea.org::a86b826b-d60a-4d57-8701-2532e8fc4b17" providerId="AD" clId="Web-{658AB489-70DB-6C43-78FF-07BA569E44A2}" dt="2022-11-03T22:55:56.272" v="17"/>
          <pc:sldLayoutMkLst>
            <pc:docMk/>
            <pc:sldMasterMk cId="1365795062" sldId="2147483677"/>
            <pc:sldLayoutMk cId="2358765378" sldId="2147483788"/>
          </pc:sldLayoutMkLst>
        </pc:sldLayoutChg>
        <pc:sldLayoutChg chg="add">
          <pc:chgData name="Bixler, Brandy [NEA]" userId="S::bbixler@nea.org::a86b826b-d60a-4d57-8701-2532e8fc4b17" providerId="AD" clId="Web-{658AB489-70DB-6C43-78FF-07BA569E44A2}" dt="2022-11-03T22:55:56.272" v="17"/>
          <pc:sldLayoutMkLst>
            <pc:docMk/>
            <pc:sldMasterMk cId="1365795062" sldId="2147483677"/>
            <pc:sldLayoutMk cId="1953994892" sldId="2147483789"/>
          </pc:sldLayoutMkLst>
        </pc:sldLayoutChg>
        <pc:sldLayoutChg chg="add">
          <pc:chgData name="Bixler, Brandy [NEA]" userId="S::bbixler@nea.org::a86b826b-d60a-4d57-8701-2532e8fc4b17" providerId="AD" clId="Web-{658AB489-70DB-6C43-78FF-07BA569E44A2}" dt="2022-11-03T22:55:56.272" v="17"/>
          <pc:sldLayoutMkLst>
            <pc:docMk/>
            <pc:sldMasterMk cId="1365795062" sldId="2147483677"/>
            <pc:sldLayoutMk cId="1417492822" sldId="2147483790"/>
          </pc:sldLayoutMkLst>
        </pc:sldLayoutChg>
        <pc:sldLayoutChg chg="add">
          <pc:chgData name="Bixler, Brandy [NEA]" userId="S::bbixler@nea.org::a86b826b-d60a-4d57-8701-2532e8fc4b17" providerId="AD" clId="Web-{658AB489-70DB-6C43-78FF-07BA569E44A2}" dt="2022-11-03T22:55:56.272" v="17"/>
          <pc:sldLayoutMkLst>
            <pc:docMk/>
            <pc:sldMasterMk cId="1365795062" sldId="2147483677"/>
            <pc:sldLayoutMk cId="1346833796" sldId="2147483791"/>
          </pc:sldLayoutMkLst>
        </pc:sldLayoutChg>
        <pc:sldLayoutChg chg="add">
          <pc:chgData name="Bixler, Brandy [NEA]" userId="S::bbixler@nea.org::a86b826b-d60a-4d57-8701-2532e8fc4b17" providerId="AD" clId="Web-{658AB489-70DB-6C43-78FF-07BA569E44A2}" dt="2022-11-03T22:55:57.101" v="18"/>
          <pc:sldLayoutMkLst>
            <pc:docMk/>
            <pc:sldMasterMk cId="1365795062" sldId="2147483677"/>
            <pc:sldLayoutMk cId="3439219859" sldId="2147483792"/>
          </pc:sldLayoutMkLst>
        </pc:sldLayoutChg>
        <pc:sldLayoutChg chg="add">
          <pc:chgData name="Bixler, Brandy [NEA]" userId="S::bbixler@nea.org::a86b826b-d60a-4d57-8701-2532e8fc4b17" providerId="AD" clId="Web-{658AB489-70DB-6C43-78FF-07BA569E44A2}" dt="2022-11-03T22:55:57.101" v="18"/>
          <pc:sldLayoutMkLst>
            <pc:docMk/>
            <pc:sldMasterMk cId="1365795062" sldId="2147483677"/>
            <pc:sldLayoutMk cId="3944215064" sldId="2147483793"/>
          </pc:sldLayoutMkLst>
        </pc:sldLayoutChg>
        <pc:sldLayoutChg chg="add">
          <pc:chgData name="Bixler, Brandy [NEA]" userId="S::bbixler@nea.org::a86b826b-d60a-4d57-8701-2532e8fc4b17" providerId="AD" clId="Web-{658AB489-70DB-6C43-78FF-07BA569E44A2}" dt="2022-11-03T22:55:57.101" v="18"/>
          <pc:sldLayoutMkLst>
            <pc:docMk/>
            <pc:sldMasterMk cId="1365795062" sldId="2147483677"/>
            <pc:sldLayoutMk cId="2358765378" sldId="2147483794"/>
          </pc:sldLayoutMkLst>
        </pc:sldLayoutChg>
        <pc:sldLayoutChg chg="add">
          <pc:chgData name="Bixler, Brandy [NEA]" userId="S::bbixler@nea.org::a86b826b-d60a-4d57-8701-2532e8fc4b17" providerId="AD" clId="Web-{658AB489-70DB-6C43-78FF-07BA569E44A2}" dt="2022-11-03T22:55:57.101" v="18"/>
          <pc:sldLayoutMkLst>
            <pc:docMk/>
            <pc:sldMasterMk cId="1365795062" sldId="2147483677"/>
            <pc:sldLayoutMk cId="1953994892" sldId="2147483795"/>
          </pc:sldLayoutMkLst>
        </pc:sldLayoutChg>
        <pc:sldLayoutChg chg="add">
          <pc:chgData name="Bixler, Brandy [NEA]" userId="S::bbixler@nea.org::a86b826b-d60a-4d57-8701-2532e8fc4b17" providerId="AD" clId="Web-{658AB489-70DB-6C43-78FF-07BA569E44A2}" dt="2022-11-03T22:55:57.101" v="18"/>
          <pc:sldLayoutMkLst>
            <pc:docMk/>
            <pc:sldMasterMk cId="1365795062" sldId="2147483677"/>
            <pc:sldLayoutMk cId="1417492822" sldId="2147483796"/>
          </pc:sldLayoutMkLst>
        </pc:sldLayoutChg>
        <pc:sldLayoutChg chg="add">
          <pc:chgData name="Bixler, Brandy [NEA]" userId="S::bbixler@nea.org::a86b826b-d60a-4d57-8701-2532e8fc4b17" providerId="AD" clId="Web-{658AB489-70DB-6C43-78FF-07BA569E44A2}" dt="2022-11-03T22:55:57.101" v="18"/>
          <pc:sldLayoutMkLst>
            <pc:docMk/>
            <pc:sldMasterMk cId="1365795062" sldId="2147483677"/>
            <pc:sldLayoutMk cId="1346833796" sldId="2147483797"/>
          </pc:sldLayoutMkLst>
        </pc:sldLayoutChg>
        <pc:sldLayoutChg chg="add">
          <pc:chgData name="Bixler, Brandy [NEA]" userId="S::bbixler@nea.org::a86b826b-d60a-4d57-8701-2532e8fc4b17" providerId="AD" clId="Web-{658AB489-70DB-6C43-78FF-07BA569E44A2}" dt="2022-11-03T22:55:57.882" v="19"/>
          <pc:sldLayoutMkLst>
            <pc:docMk/>
            <pc:sldMasterMk cId="1365795062" sldId="2147483677"/>
            <pc:sldLayoutMk cId="3439219859" sldId="2147483798"/>
          </pc:sldLayoutMkLst>
        </pc:sldLayoutChg>
        <pc:sldLayoutChg chg="add">
          <pc:chgData name="Bixler, Brandy [NEA]" userId="S::bbixler@nea.org::a86b826b-d60a-4d57-8701-2532e8fc4b17" providerId="AD" clId="Web-{658AB489-70DB-6C43-78FF-07BA569E44A2}" dt="2022-11-03T22:55:57.882" v="19"/>
          <pc:sldLayoutMkLst>
            <pc:docMk/>
            <pc:sldMasterMk cId="1365795062" sldId="2147483677"/>
            <pc:sldLayoutMk cId="3944215064" sldId="2147483799"/>
          </pc:sldLayoutMkLst>
        </pc:sldLayoutChg>
        <pc:sldLayoutChg chg="add">
          <pc:chgData name="Bixler, Brandy [NEA]" userId="S::bbixler@nea.org::a86b826b-d60a-4d57-8701-2532e8fc4b17" providerId="AD" clId="Web-{658AB489-70DB-6C43-78FF-07BA569E44A2}" dt="2022-11-03T22:55:57.882" v="19"/>
          <pc:sldLayoutMkLst>
            <pc:docMk/>
            <pc:sldMasterMk cId="1365795062" sldId="2147483677"/>
            <pc:sldLayoutMk cId="2358765378" sldId="2147483800"/>
          </pc:sldLayoutMkLst>
        </pc:sldLayoutChg>
        <pc:sldLayoutChg chg="add">
          <pc:chgData name="Bixler, Brandy [NEA]" userId="S::bbixler@nea.org::a86b826b-d60a-4d57-8701-2532e8fc4b17" providerId="AD" clId="Web-{658AB489-70DB-6C43-78FF-07BA569E44A2}" dt="2022-11-03T22:55:57.882" v="19"/>
          <pc:sldLayoutMkLst>
            <pc:docMk/>
            <pc:sldMasterMk cId="1365795062" sldId="2147483677"/>
            <pc:sldLayoutMk cId="1953994892" sldId="2147483801"/>
          </pc:sldLayoutMkLst>
        </pc:sldLayoutChg>
        <pc:sldLayoutChg chg="add">
          <pc:chgData name="Bixler, Brandy [NEA]" userId="S::bbixler@nea.org::a86b826b-d60a-4d57-8701-2532e8fc4b17" providerId="AD" clId="Web-{658AB489-70DB-6C43-78FF-07BA569E44A2}" dt="2022-11-03T22:55:57.882" v="19"/>
          <pc:sldLayoutMkLst>
            <pc:docMk/>
            <pc:sldMasterMk cId="1365795062" sldId="2147483677"/>
            <pc:sldLayoutMk cId="1417492822" sldId="2147483802"/>
          </pc:sldLayoutMkLst>
        </pc:sldLayoutChg>
        <pc:sldLayoutChg chg="add">
          <pc:chgData name="Bixler, Brandy [NEA]" userId="S::bbixler@nea.org::a86b826b-d60a-4d57-8701-2532e8fc4b17" providerId="AD" clId="Web-{658AB489-70DB-6C43-78FF-07BA569E44A2}" dt="2022-11-03T22:55:57.882" v="19"/>
          <pc:sldLayoutMkLst>
            <pc:docMk/>
            <pc:sldMasterMk cId="1365795062" sldId="2147483677"/>
            <pc:sldLayoutMk cId="1346833796" sldId="2147483803"/>
          </pc:sldLayoutMkLst>
        </pc:sldLayoutChg>
        <pc:sldLayoutChg chg="add">
          <pc:chgData name="Bixler, Brandy [NEA]" userId="S::bbixler@nea.org::a86b826b-d60a-4d57-8701-2532e8fc4b17" providerId="AD" clId="Web-{658AB489-70DB-6C43-78FF-07BA569E44A2}" dt="2022-11-03T22:55:58.569" v="20"/>
          <pc:sldLayoutMkLst>
            <pc:docMk/>
            <pc:sldMasterMk cId="1365795062" sldId="2147483677"/>
            <pc:sldLayoutMk cId="3439219859" sldId="2147483804"/>
          </pc:sldLayoutMkLst>
        </pc:sldLayoutChg>
        <pc:sldLayoutChg chg="add">
          <pc:chgData name="Bixler, Brandy [NEA]" userId="S::bbixler@nea.org::a86b826b-d60a-4d57-8701-2532e8fc4b17" providerId="AD" clId="Web-{658AB489-70DB-6C43-78FF-07BA569E44A2}" dt="2022-11-03T22:55:58.569" v="20"/>
          <pc:sldLayoutMkLst>
            <pc:docMk/>
            <pc:sldMasterMk cId="1365795062" sldId="2147483677"/>
            <pc:sldLayoutMk cId="3944215064" sldId="2147483805"/>
          </pc:sldLayoutMkLst>
        </pc:sldLayoutChg>
        <pc:sldLayoutChg chg="add">
          <pc:chgData name="Bixler, Brandy [NEA]" userId="S::bbixler@nea.org::a86b826b-d60a-4d57-8701-2532e8fc4b17" providerId="AD" clId="Web-{658AB489-70DB-6C43-78FF-07BA569E44A2}" dt="2022-11-03T22:55:58.569" v="20"/>
          <pc:sldLayoutMkLst>
            <pc:docMk/>
            <pc:sldMasterMk cId="1365795062" sldId="2147483677"/>
            <pc:sldLayoutMk cId="2358765378" sldId="2147483806"/>
          </pc:sldLayoutMkLst>
        </pc:sldLayoutChg>
        <pc:sldLayoutChg chg="add">
          <pc:chgData name="Bixler, Brandy [NEA]" userId="S::bbixler@nea.org::a86b826b-d60a-4d57-8701-2532e8fc4b17" providerId="AD" clId="Web-{658AB489-70DB-6C43-78FF-07BA569E44A2}" dt="2022-11-03T22:55:58.569" v="20"/>
          <pc:sldLayoutMkLst>
            <pc:docMk/>
            <pc:sldMasterMk cId="1365795062" sldId="2147483677"/>
            <pc:sldLayoutMk cId="1953994892" sldId="2147483807"/>
          </pc:sldLayoutMkLst>
        </pc:sldLayoutChg>
        <pc:sldLayoutChg chg="add">
          <pc:chgData name="Bixler, Brandy [NEA]" userId="S::bbixler@nea.org::a86b826b-d60a-4d57-8701-2532e8fc4b17" providerId="AD" clId="Web-{658AB489-70DB-6C43-78FF-07BA569E44A2}" dt="2022-11-03T22:55:58.569" v="20"/>
          <pc:sldLayoutMkLst>
            <pc:docMk/>
            <pc:sldMasterMk cId="1365795062" sldId="2147483677"/>
            <pc:sldLayoutMk cId="1417492822" sldId="2147483808"/>
          </pc:sldLayoutMkLst>
        </pc:sldLayoutChg>
        <pc:sldLayoutChg chg="add">
          <pc:chgData name="Bixler, Brandy [NEA]" userId="S::bbixler@nea.org::a86b826b-d60a-4d57-8701-2532e8fc4b17" providerId="AD" clId="Web-{658AB489-70DB-6C43-78FF-07BA569E44A2}" dt="2022-11-03T22:55:58.569" v="20"/>
          <pc:sldLayoutMkLst>
            <pc:docMk/>
            <pc:sldMasterMk cId="1365795062" sldId="2147483677"/>
            <pc:sldLayoutMk cId="1346833796" sldId="2147483809"/>
          </pc:sldLayoutMkLst>
        </pc:sldLayoutChg>
        <pc:sldLayoutChg chg="add">
          <pc:chgData name="Bixler, Brandy [NEA]" userId="S::bbixler@nea.org::a86b826b-d60a-4d57-8701-2532e8fc4b17" providerId="AD" clId="Web-{658AB489-70DB-6C43-78FF-07BA569E44A2}" dt="2022-11-03T22:55:59.226" v="21"/>
          <pc:sldLayoutMkLst>
            <pc:docMk/>
            <pc:sldMasterMk cId="1365795062" sldId="2147483677"/>
            <pc:sldLayoutMk cId="3439219859" sldId="2147483810"/>
          </pc:sldLayoutMkLst>
        </pc:sldLayoutChg>
        <pc:sldLayoutChg chg="add">
          <pc:chgData name="Bixler, Brandy [NEA]" userId="S::bbixler@nea.org::a86b826b-d60a-4d57-8701-2532e8fc4b17" providerId="AD" clId="Web-{658AB489-70DB-6C43-78FF-07BA569E44A2}" dt="2022-11-03T22:55:59.226" v="21"/>
          <pc:sldLayoutMkLst>
            <pc:docMk/>
            <pc:sldMasterMk cId="1365795062" sldId="2147483677"/>
            <pc:sldLayoutMk cId="3944215064" sldId="2147483811"/>
          </pc:sldLayoutMkLst>
        </pc:sldLayoutChg>
        <pc:sldLayoutChg chg="add">
          <pc:chgData name="Bixler, Brandy [NEA]" userId="S::bbixler@nea.org::a86b826b-d60a-4d57-8701-2532e8fc4b17" providerId="AD" clId="Web-{658AB489-70DB-6C43-78FF-07BA569E44A2}" dt="2022-11-03T22:55:59.226" v="21"/>
          <pc:sldLayoutMkLst>
            <pc:docMk/>
            <pc:sldMasterMk cId="1365795062" sldId="2147483677"/>
            <pc:sldLayoutMk cId="2358765378" sldId="2147483812"/>
          </pc:sldLayoutMkLst>
        </pc:sldLayoutChg>
        <pc:sldLayoutChg chg="add">
          <pc:chgData name="Bixler, Brandy [NEA]" userId="S::bbixler@nea.org::a86b826b-d60a-4d57-8701-2532e8fc4b17" providerId="AD" clId="Web-{658AB489-70DB-6C43-78FF-07BA569E44A2}" dt="2022-11-03T22:55:59.226" v="21"/>
          <pc:sldLayoutMkLst>
            <pc:docMk/>
            <pc:sldMasterMk cId="1365795062" sldId="2147483677"/>
            <pc:sldLayoutMk cId="1953994892" sldId="2147483813"/>
          </pc:sldLayoutMkLst>
        </pc:sldLayoutChg>
        <pc:sldLayoutChg chg="add">
          <pc:chgData name="Bixler, Brandy [NEA]" userId="S::bbixler@nea.org::a86b826b-d60a-4d57-8701-2532e8fc4b17" providerId="AD" clId="Web-{658AB489-70DB-6C43-78FF-07BA569E44A2}" dt="2022-11-03T22:55:59.226" v="21"/>
          <pc:sldLayoutMkLst>
            <pc:docMk/>
            <pc:sldMasterMk cId="1365795062" sldId="2147483677"/>
            <pc:sldLayoutMk cId="1417492822" sldId="2147483814"/>
          </pc:sldLayoutMkLst>
        </pc:sldLayoutChg>
        <pc:sldLayoutChg chg="add">
          <pc:chgData name="Bixler, Brandy [NEA]" userId="S::bbixler@nea.org::a86b826b-d60a-4d57-8701-2532e8fc4b17" providerId="AD" clId="Web-{658AB489-70DB-6C43-78FF-07BA569E44A2}" dt="2022-11-03T22:55:59.226" v="21"/>
          <pc:sldLayoutMkLst>
            <pc:docMk/>
            <pc:sldMasterMk cId="1365795062" sldId="2147483677"/>
            <pc:sldLayoutMk cId="1346833796" sldId="2147483815"/>
          </pc:sldLayoutMkLst>
        </pc:sldLayoutChg>
        <pc:sldLayoutChg chg="add">
          <pc:chgData name="Bixler, Brandy [NEA]" userId="S::bbixler@nea.org::a86b826b-d60a-4d57-8701-2532e8fc4b17" providerId="AD" clId="Web-{658AB489-70DB-6C43-78FF-07BA569E44A2}" dt="2022-11-03T22:55:59.882" v="22"/>
          <pc:sldLayoutMkLst>
            <pc:docMk/>
            <pc:sldMasterMk cId="1365795062" sldId="2147483677"/>
            <pc:sldLayoutMk cId="3439219859" sldId="2147483816"/>
          </pc:sldLayoutMkLst>
        </pc:sldLayoutChg>
        <pc:sldLayoutChg chg="add">
          <pc:chgData name="Bixler, Brandy [NEA]" userId="S::bbixler@nea.org::a86b826b-d60a-4d57-8701-2532e8fc4b17" providerId="AD" clId="Web-{658AB489-70DB-6C43-78FF-07BA569E44A2}" dt="2022-11-03T22:55:59.882" v="22"/>
          <pc:sldLayoutMkLst>
            <pc:docMk/>
            <pc:sldMasterMk cId="1365795062" sldId="2147483677"/>
            <pc:sldLayoutMk cId="3944215064" sldId="2147483817"/>
          </pc:sldLayoutMkLst>
        </pc:sldLayoutChg>
        <pc:sldLayoutChg chg="add">
          <pc:chgData name="Bixler, Brandy [NEA]" userId="S::bbixler@nea.org::a86b826b-d60a-4d57-8701-2532e8fc4b17" providerId="AD" clId="Web-{658AB489-70DB-6C43-78FF-07BA569E44A2}" dt="2022-11-03T22:55:59.882" v="22"/>
          <pc:sldLayoutMkLst>
            <pc:docMk/>
            <pc:sldMasterMk cId="1365795062" sldId="2147483677"/>
            <pc:sldLayoutMk cId="2358765378" sldId="2147483818"/>
          </pc:sldLayoutMkLst>
        </pc:sldLayoutChg>
        <pc:sldLayoutChg chg="add">
          <pc:chgData name="Bixler, Brandy [NEA]" userId="S::bbixler@nea.org::a86b826b-d60a-4d57-8701-2532e8fc4b17" providerId="AD" clId="Web-{658AB489-70DB-6C43-78FF-07BA569E44A2}" dt="2022-11-03T22:55:59.882" v="22"/>
          <pc:sldLayoutMkLst>
            <pc:docMk/>
            <pc:sldMasterMk cId="1365795062" sldId="2147483677"/>
            <pc:sldLayoutMk cId="1953994892" sldId="2147483819"/>
          </pc:sldLayoutMkLst>
        </pc:sldLayoutChg>
        <pc:sldLayoutChg chg="add">
          <pc:chgData name="Bixler, Brandy [NEA]" userId="S::bbixler@nea.org::a86b826b-d60a-4d57-8701-2532e8fc4b17" providerId="AD" clId="Web-{658AB489-70DB-6C43-78FF-07BA569E44A2}" dt="2022-11-03T22:55:59.882" v="22"/>
          <pc:sldLayoutMkLst>
            <pc:docMk/>
            <pc:sldMasterMk cId="1365795062" sldId="2147483677"/>
            <pc:sldLayoutMk cId="1417492822" sldId="2147483820"/>
          </pc:sldLayoutMkLst>
        </pc:sldLayoutChg>
        <pc:sldLayoutChg chg="add">
          <pc:chgData name="Bixler, Brandy [NEA]" userId="S::bbixler@nea.org::a86b826b-d60a-4d57-8701-2532e8fc4b17" providerId="AD" clId="Web-{658AB489-70DB-6C43-78FF-07BA569E44A2}" dt="2022-11-03T22:55:59.882" v="22"/>
          <pc:sldLayoutMkLst>
            <pc:docMk/>
            <pc:sldMasterMk cId="1365795062" sldId="2147483677"/>
            <pc:sldLayoutMk cId="1346833796" sldId="2147483821"/>
          </pc:sldLayoutMkLst>
        </pc:sldLayoutChg>
        <pc:sldLayoutChg chg="add">
          <pc:chgData name="Bixler, Brandy [NEA]" userId="S::bbixler@nea.org::a86b826b-d60a-4d57-8701-2532e8fc4b17" providerId="AD" clId="Web-{658AB489-70DB-6C43-78FF-07BA569E44A2}" dt="2022-11-03T22:56:00.554" v="23"/>
          <pc:sldLayoutMkLst>
            <pc:docMk/>
            <pc:sldMasterMk cId="1365795062" sldId="2147483677"/>
            <pc:sldLayoutMk cId="3439219859" sldId="2147483822"/>
          </pc:sldLayoutMkLst>
        </pc:sldLayoutChg>
        <pc:sldLayoutChg chg="add">
          <pc:chgData name="Bixler, Brandy [NEA]" userId="S::bbixler@nea.org::a86b826b-d60a-4d57-8701-2532e8fc4b17" providerId="AD" clId="Web-{658AB489-70DB-6C43-78FF-07BA569E44A2}" dt="2022-11-03T22:56:00.554" v="23"/>
          <pc:sldLayoutMkLst>
            <pc:docMk/>
            <pc:sldMasterMk cId="1365795062" sldId="2147483677"/>
            <pc:sldLayoutMk cId="3944215064" sldId="2147483823"/>
          </pc:sldLayoutMkLst>
        </pc:sldLayoutChg>
        <pc:sldLayoutChg chg="add">
          <pc:chgData name="Bixler, Brandy [NEA]" userId="S::bbixler@nea.org::a86b826b-d60a-4d57-8701-2532e8fc4b17" providerId="AD" clId="Web-{658AB489-70DB-6C43-78FF-07BA569E44A2}" dt="2022-11-03T22:56:00.554" v="23"/>
          <pc:sldLayoutMkLst>
            <pc:docMk/>
            <pc:sldMasterMk cId="1365795062" sldId="2147483677"/>
            <pc:sldLayoutMk cId="2358765378" sldId="2147483824"/>
          </pc:sldLayoutMkLst>
        </pc:sldLayoutChg>
        <pc:sldLayoutChg chg="add">
          <pc:chgData name="Bixler, Brandy [NEA]" userId="S::bbixler@nea.org::a86b826b-d60a-4d57-8701-2532e8fc4b17" providerId="AD" clId="Web-{658AB489-70DB-6C43-78FF-07BA569E44A2}" dt="2022-11-03T22:56:00.554" v="23"/>
          <pc:sldLayoutMkLst>
            <pc:docMk/>
            <pc:sldMasterMk cId="1365795062" sldId="2147483677"/>
            <pc:sldLayoutMk cId="1953994892" sldId="2147483825"/>
          </pc:sldLayoutMkLst>
        </pc:sldLayoutChg>
        <pc:sldLayoutChg chg="add">
          <pc:chgData name="Bixler, Brandy [NEA]" userId="S::bbixler@nea.org::a86b826b-d60a-4d57-8701-2532e8fc4b17" providerId="AD" clId="Web-{658AB489-70DB-6C43-78FF-07BA569E44A2}" dt="2022-11-03T22:56:00.554" v="23"/>
          <pc:sldLayoutMkLst>
            <pc:docMk/>
            <pc:sldMasterMk cId="1365795062" sldId="2147483677"/>
            <pc:sldLayoutMk cId="1417492822" sldId="2147483826"/>
          </pc:sldLayoutMkLst>
        </pc:sldLayoutChg>
        <pc:sldLayoutChg chg="add">
          <pc:chgData name="Bixler, Brandy [NEA]" userId="S::bbixler@nea.org::a86b826b-d60a-4d57-8701-2532e8fc4b17" providerId="AD" clId="Web-{658AB489-70DB-6C43-78FF-07BA569E44A2}" dt="2022-11-03T22:56:00.554" v="23"/>
          <pc:sldLayoutMkLst>
            <pc:docMk/>
            <pc:sldMasterMk cId="1365795062" sldId="2147483677"/>
            <pc:sldLayoutMk cId="1346833796" sldId="2147483827"/>
          </pc:sldLayoutMkLst>
        </pc:sldLayoutChg>
        <pc:sldLayoutChg chg="add">
          <pc:chgData name="Bixler, Brandy [NEA]" userId="S::bbixler@nea.org::a86b826b-d60a-4d57-8701-2532e8fc4b17" providerId="AD" clId="Web-{658AB489-70DB-6C43-78FF-07BA569E44A2}" dt="2022-11-03T22:56:01.288" v="24"/>
          <pc:sldLayoutMkLst>
            <pc:docMk/>
            <pc:sldMasterMk cId="1365795062" sldId="2147483677"/>
            <pc:sldLayoutMk cId="3439219859" sldId="2147483828"/>
          </pc:sldLayoutMkLst>
        </pc:sldLayoutChg>
        <pc:sldLayoutChg chg="add">
          <pc:chgData name="Bixler, Brandy [NEA]" userId="S::bbixler@nea.org::a86b826b-d60a-4d57-8701-2532e8fc4b17" providerId="AD" clId="Web-{658AB489-70DB-6C43-78FF-07BA569E44A2}" dt="2022-11-03T22:56:01.288" v="24"/>
          <pc:sldLayoutMkLst>
            <pc:docMk/>
            <pc:sldMasterMk cId="1365795062" sldId="2147483677"/>
            <pc:sldLayoutMk cId="3944215064" sldId="2147483829"/>
          </pc:sldLayoutMkLst>
        </pc:sldLayoutChg>
        <pc:sldLayoutChg chg="add">
          <pc:chgData name="Bixler, Brandy [NEA]" userId="S::bbixler@nea.org::a86b826b-d60a-4d57-8701-2532e8fc4b17" providerId="AD" clId="Web-{658AB489-70DB-6C43-78FF-07BA569E44A2}" dt="2022-11-03T22:56:01.288" v="24"/>
          <pc:sldLayoutMkLst>
            <pc:docMk/>
            <pc:sldMasterMk cId="1365795062" sldId="2147483677"/>
            <pc:sldLayoutMk cId="2358765378" sldId="2147483830"/>
          </pc:sldLayoutMkLst>
        </pc:sldLayoutChg>
        <pc:sldLayoutChg chg="add">
          <pc:chgData name="Bixler, Brandy [NEA]" userId="S::bbixler@nea.org::a86b826b-d60a-4d57-8701-2532e8fc4b17" providerId="AD" clId="Web-{658AB489-70DB-6C43-78FF-07BA569E44A2}" dt="2022-11-03T22:56:01.288" v="24"/>
          <pc:sldLayoutMkLst>
            <pc:docMk/>
            <pc:sldMasterMk cId="1365795062" sldId="2147483677"/>
            <pc:sldLayoutMk cId="1953994892" sldId="2147483831"/>
          </pc:sldLayoutMkLst>
        </pc:sldLayoutChg>
        <pc:sldLayoutChg chg="add">
          <pc:chgData name="Bixler, Brandy [NEA]" userId="S::bbixler@nea.org::a86b826b-d60a-4d57-8701-2532e8fc4b17" providerId="AD" clId="Web-{658AB489-70DB-6C43-78FF-07BA569E44A2}" dt="2022-11-03T22:56:01.288" v="24"/>
          <pc:sldLayoutMkLst>
            <pc:docMk/>
            <pc:sldMasterMk cId="1365795062" sldId="2147483677"/>
            <pc:sldLayoutMk cId="1417492822" sldId="2147483832"/>
          </pc:sldLayoutMkLst>
        </pc:sldLayoutChg>
        <pc:sldLayoutChg chg="add">
          <pc:chgData name="Bixler, Brandy [NEA]" userId="S::bbixler@nea.org::a86b826b-d60a-4d57-8701-2532e8fc4b17" providerId="AD" clId="Web-{658AB489-70DB-6C43-78FF-07BA569E44A2}" dt="2022-11-03T22:56:01.288" v="24"/>
          <pc:sldLayoutMkLst>
            <pc:docMk/>
            <pc:sldMasterMk cId="1365795062" sldId="2147483677"/>
            <pc:sldLayoutMk cId="1346833796" sldId="2147483833"/>
          </pc:sldLayoutMkLst>
        </pc:sldLayoutChg>
        <pc:sldLayoutChg chg="add">
          <pc:chgData name="Bixler, Brandy [NEA]" userId="S::bbixler@nea.org::a86b826b-d60a-4d57-8701-2532e8fc4b17" providerId="AD" clId="Web-{658AB489-70DB-6C43-78FF-07BA569E44A2}" dt="2022-11-03T22:56:02.007" v="25"/>
          <pc:sldLayoutMkLst>
            <pc:docMk/>
            <pc:sldMasterMk cId="1365795062" sldId="2147483677"/>
            <pc:sldLayoutMk cId="3439219859" sldId="2147483834"/>
          </pc:sldLayoutMkLst>
        </pc:sldLayoutChg>
        <pc:sldLayoutChg chg="add">
          <pc:chgData name="Bixler, Brandy [NEA]" userId="S::bbixler@nea.org::a86b826b-d60a-4d57-8701-2532e8fc4b17" providerId="AD" clId="Web-{658AB489-70DB-6C43-78FF-07BA569E44A2}" dt="2022-11-03T22:56:02.007" v="25"/>
          <pc:sldLayoutMkLst>
            <pc:docMk/>
            <pc:sldMasterMk cId="1365795062" sldId="2147483677"/>
            <pc:sldLayoutMk cId="3944215064" sldId="2147483835"/>
          </pc:sldLayoutMkLst>
        </pc:sldLayoutChg>
        <pc:sldLayoutChg chg="add">
          <pc:chgData name="Bixler, Brandy [NEA]" userId="S::bbixler@nea.org::a86b826b-d60a-4d57-8701-2532e8fc4b17" providerId="AD" clId="Web-{658AB489-70DB-6C43-78FF-07BA569E44A2}" dt="2022-11-03T22:56:02.007" v="25"/>
          <pc:sldLayoutMkLst>
            <pc:docMk/>
            <pc:sldMasterMk cId="1365795062" sldId="2147483677"/>
            <pc:sldLayoutMk cId="2358765378" sldId="2147483836"/>
          </pc:sldLayoutMkLst>
        </pc:sldLayoutChg>
        <pc:sldLayoutChg chg="add">
          <pc:chgData name="Bixler, Brandy [NEA]" userId="S::bbixler@nea.org::a86b826b-d60a-4d57-8701-2532e8fc4b17" providerId="AD" clId="Web-{658AB489-70DB-6C43-78FF-07BA569E44A2}" dt="2022-11-03T22:56:02.007" v="25"/>
          <pc:sldLayoutMkLst>
            <pc:docMk/>
            <pc:sldMasterMk cId="1365795062" sldId="2147483677"/>
            <pc:sldLayoutMk cId="1953994892" sldId="2147483837"/>
          </pc:sldLayoutMkLst>
        </pc:sldLayoutChg>
        <pc:sldLayoutChg chg="add">
          <pc:chgData name="Bixler, Brandy [NEA]" userId="S::bbixler@nea.org::a86b826b-d60a-4d57-8701-2532e8fc4b17" providerId="AD" clId="Web-{658AB489-70DB-6C43-78FF-07BA569E44A2}" dt="2022-11-03T22:56:02.007" v="25"/>
          <pc:sldLayoutMkLst>
            <pc:docMk/>
            <pc:sldMasterMk cId="1365795062" sldId="2147483677"/>
            <pc:sldLayoutMk cId="1417492822" sldId="2147483838"/>
          </pc:sldLayoutMkLst>
        </pc:sldLayoutChg>
        <pc:sldLayoutChg chg="add">
          <pc:chgData name="Bixler, Brandy [NEA]" userId="S::bbixler@nea.org::a86b826b-d60a-4d57-8701-2532e8fc4b17" providerId="AD" clId="Web-{658AB489-70DB-6C43-78FF-07BA569E44A2}" dt="2022-11-03T22:56:02.007" v="25"/>
          <pc:sldLayoutMkLst>
            <pc:docMk/>
            <pc:sldMasterMk cId="1365795062" sldId="2147483677"/>
            <pc:sldLayoutMk cId="1346833796" sldId="2147483839"/>
          </pc:sldLayoutMkLst>
        </pc:sldLayoutChg>
      </pc:sldMasterChg>
    </pc:docChg>
  </pc:docChgLst>
  <pc:docChgLst>
    <pc:chgData name="Bixler, Brandy [NEA]" userId="a86b826b-d60a-4d57-8701-2532e8fc4b17" providerId="ADAL" clId="{061F5073-DAB1-7A49-8D65-4DA83EED1D6F}"/>
    <pc:docChg chg="modSld">
      <pc:chgData name="Bixler, Brandy [NEA]" userId="a86b826b-d60a-4d57-8701-2532e8fc4b17" providerId="ADAL" clId="{061F5073-DAB1-7A49-8D65-4DA83EED1D6F}" dt="2022-11-04T17:08:02.095" v="0" actId="34307"/>
      <pc:docMkLst>
        <pc:docMk/>
      </pc:docMkLst>
      <pc:sldChg chg="addSp modSp mod">
        <pc:chgData name="Bixler, Brandy [NEA]" userId="a86b826b-d60a-4d57-8701-2532e8fc4b17" providerId="ADAL" clId="{061F5073-DAB1-7A49-8D65-4DA83EED1D6F}" dt="2022-11-04T17:08:02.095" v="0" actId="34307"/>
        <pc:sldMkLst>
          <pc:docMk/>
          <pc:sldMk cId="722782185" sldId="368"/>
        </pc:sldMkLst>
        <pc:picChg chg="add mod">
          <ac:chgData name="Bixler, Brandy [NEA]" userId="a86b826b-d60a-4d57-8701-2532e8fc4b17" providerId="ADAL" clId="{061F5073-DAB1-7A49-8D65-4DA83EED1D6F}" dt="2022-11-04T17:08:02.095" v="0" actId="34307"/>
          <ac:picMkLst>
            <pc:docMk/>
            <pc:sldMk cId="722782185" sldId="368"/>
            <ac:picMk id="2" creationId="{92D21540-B7D0-4AA6-1E7A-F75A1C531C2A}"/>
          </ac:picMkLst>
        </pc:picChg>
      </pc:sldChg>
    </pc:docChg>
  </pc:docChgLst>
  <pc:docChgLst>
    <pc:chgData name="Ichwantoro, Kricket [NEA]" userId="S::kichwantoro@nea.org::1c9082f4-01de-41c3-bb6c-6a3d8116b831" providerId="AD" clId="Web-{2FF8D63B-6E6F-4026-A8A4-6AA5E4669A75}"/>
    <pc:docChg chg="modSld">
      <pc:chgData name="Ichwantoro, Kricket [NEA]" userId="S::kichwantoro@nea.org::1c9082f4-01de-41c3-bb6c-6a3d8116b831" providerId="AD" clId="Web-{2FF8D63B-6E6F-4026-A8A4-6AA5E4669A75}" dt="2022-10-11T20:51:32.476" v="5" actId="20577"/>
      <pc:docMkLst>
        <pc:docMk/>
      </pc:docMkLst>
      <pc:sldChg chg="modSp">
        <pc:chgData name="Ichwantoro, Kricket [NEA]" userId="S::kichwantoro@nea.org::1c9082f4-01de-41c3-bb6c-6a3d8116b831" providerId="AD" clId="Web-{2FF8D63B-6E6F-4026-A8A4-6AA5E4669A75}" dt="2022-10-11T20:51:32.476" v="5" actId="20577"/>
        <pc:sldMkLst>
          <pc:docMk/>
          <pc:sldMk cId="2131568492" sldId="278"/>
        </pc:sldMkLst>
        <pc:spChg chg="mod">
          <ac:chgData name="Ichwantoro, Kricket [NEA]" userId="S::kichwantoro@nea.org::1c9082f4-01de-41c3-bb6c-6a3d8116b831" providerId="AD" clId="Web-{2FF8D63B-6E6F-4026-A8A4-6AA5E4669A75}" dt="2022-10-11T20:50:08.395" v="2" actId="20577"/>
          <ac:spMkLst>
            <pc:docMk/>
            <pc:sldMk cId="2131568492" sldId="278"/>
            <ac:spMk id="2" creationId="{516860D9-9D47-C0BB-B2B4-4B6F2B36CFCC}"/>
          </ac:spMkLst>
        </pc:spChg>
        <pc:spChg chg="mod">
          <ac:chgData name="Ichwantoro, Kricket [NEA]" userId="S::kichwantoro@nea.org::1c9082f4-01de-41c3-bb6c-6a3d8116b831" providerId="AD" clId="Web-{2FF8D63B-6E6F-4026-A8A4-6AA5E4669A75}" dt="2022-10-11T20:51:32.476" v="5" actId="20577"/>
          <ac:spMkLst>
            <pc:docMk/>
            <pc:sldMk cId="2131568492" sldId="278"/>
            <ac:spMk id="3" creationId="{86C1060B-300F-3CE3-E5AA-D8E29791C960}"/>
          </ac:spMkLst>
        </pc:spChg>
      </pc:sldChg>
    </pc:docChg>
  </pc:docChgLst>
  <pc:docChgLst>
    <pc:chgData name="Ichwantoro, Kricket [NEA]" userId="S::kichwantoro@nea.org::1c9082f4-01de-41c3-bb6c-6a3d8116b831" providerId="AD" clId="Web-{F7133B16-F0E6-A074-4272-03801C4CC1B0}"/>
    <pc:docChg chg="modSld">
      <pc:chgData name="Ichwantoro, Kricket [NEA]" userId="S::kichwantoro@nea.org::1c9082f4-01de-41c3-bb6c-6a3d8116b831" providerId="AD" clId="Web-{F7133B16-F0E6-A074-4272-03801C4CC1B0}" dt="2022-11-08T15:25:27.815" v="7"/>
      <pc:docMkLst>
        <pc:docMk/>
      </pc:docMkLst>
      <pc:sldChg chg="modTransition">
        <pc:chgData name="Ichwantoro, Kricket [NEA]" userId="S::kichwantoro@nea.org::1c9082f4-01de-41c3-bb6c-6a3d8116b831" providerId="AD" clId="Web-{F7133B16-F0E6-A074-4272-03801C4CC1B0}" dt="2022-11-08T15:25:23.799" v="5"/>
        <pc:sldMkLst>
          <pc:docMk/>
          <pc:sldMk cId="2952923800" sldId="281"/>
        </pc:sldMkLst>
      </pc:sldChg>
      <pc:sldChg chg="modTransition">
        <pc:chgData name="Ichwantoro, Kricket [NEA]" userId="S::kichwantoro@nea.org::1c9082f4-01de-41c3-bb6c-6a3d8116b831" providerId="AD" clId="Web-{F7133B16-F0E6-A074-4272-03801C4CC1B0}" dt="2022-11-08T15:25:06.908" v="3"/>
        <pc:sldMkLst>
          <pc:docMk/>
          <pc:sldMk cId="685681062" sldId="282"/>
        </pc:sldMkLst>
      </pc:sldChg>
      <pc:sldChg chg="modTransition">
        <pc:chgData name="Ichwantoro, Kricket [NEA]" userId="S::kichwantoro@nea.org::1c9082f4-01de-41c3-bb6c-6a3d8116b831" providerId="AD" clId="Web-{F7133B16-F0E6-A074-4272-03801C4CC1B0}" dt="2022-11-08T15:25:25.784" v="6"/>
        <pc:sldMkLst>
          <pc:docMk/>
          <pc:sldMk cId="434762984" sldId="295"/>
        </pc:sldMkLst>
      </pc:sldChg>
      <pc:sldChg chg="modTransition">
        <pc:chgData name="Ichwantoro, Kricket [NEA]" userId="S::kichwantoro@nea.org::1c9082f4-01de-41c3-bb6c-6a3d8116b831" providerId="AD" clId="Web-{F7133B16-F0E6-A074-4272-03801C4CC1B0}" dt="2022-11-08T15:25:17.471" v="4"/>
        <pc:sldMkLst>
          <pc:docMk/>
          <pc:sldMk cId="1783470173" sldId="303"/>
        </pc:sldMkLst>
      </pc:sldChg>
      <pc:sldChg chg="modTransition">
        <pc:chgData name="Ichwantoro, Kricket [NEA]" userId="S::kichwantoro@nea.org::1c9082f4-01de-41c3-bb6c-6a3d8116b831" providerId="AD" clId="Web-{F7133B16-F0E6-A074-4272-03801C4CC1B0}" dt="2022-11-08T15:25:27.815" v="7"/>
        <pc:sldMkLst>
          <pc:docMk/>
          <pc:sldMk cId="2148622420" sldId="304"/>
        </pc:sldMkLst>
      </pc:sldChg>
      <pc:sldChg chg="modTransition">
        <pc:chgData name="Ichwantoro, Kricket [NEA]" userId="S::kichwantoro@nea.org::1c9082f4-01de-41c3-bb6c-6a3d8116b831" providerId="AD" clId="Web-{F7133B16-F0E6-A074-4272-03801C4CC1B0}" dt="2022-11-08T15:22:58.932" v="2"/>
        <pc:sldMkLst>
          <pc:docMk/>
          <pc:sldMk cId="712123353" sldId="347"/>
        </pc:sldMkLst>
      </pc:sldChg>
      <pc:sldChg chg="modTransition">
        <pc:chgData name="Ichwantoro, Kricket [NEA]" userId="S::kichwantoro@nea.org::1c9082f4-01de-41c3-bb6c-6a3d8116b831" providerId="AD" clId="Web-{F7133B16-F0E6-A074-4272-03801C4CC1B0}" dt="2022-11-08T15:22:53.259" v="1"/>
        <pc:sldMkLst>
          <pc:docMk/>
          <pc:sldMk cId="4043157441" sldId="348"/>
        </pc:sldMkLst>
      </pc:sldChg>
      <pc:sldChg chg="modTransition">
        <pc:chgData name="Ichwantoro, Kricket [NEA]" userId="S::kichwantoro@nea.org::1c9082f4-01de-41c3-bb6c-6a3d8116b831" providerId="AD" clId="Web-{F7133B16-F0E6-A074-4272-03801C4CC1B0}" dt="2022-11-08T15:22:15.257" v="0"/>
        <pc:sldMkLst>
          <pc:docMk/>
          <pc:sldMk cId="4111669046" sldId="357"/>
        </pc:sldMkLst>
      </pc:sldChg>
    </pc:docChg>
  </pc:docChgLst>
  <pc:docChgLst>
    <pc:chgData name="Ichwantoro, Kricket [NEA]" userId="S::kichwantoro@nea.org::1c9082f4-01de-41c3-bb6c-6a3d8116b831" providerId="AD" clId="Web-{4B3D3D5C-6E5F-FD0C-6060-D3CD48B8F882}"/>
    <pc:docChg chg="modSld">
      <pc:chgData name="Ichwantoro, Kricket [NEA]" userId="S::kichwantoro@nea.org::1c9082f4-01de-41c3-bb6c-6a3d8116b831" providerId="AD" clId="Web-{4B3D3D5C-6E5F-FD0C-6060-D3CD48B8F882}" dt="2022-11-04T16:34:42.383" v="222"/>
      <pc:docMkLst>
        <pc:docMk/>
      </pc:docMkLst>
      <pc:sldChg chg="modSp">
        <pc:chgData name="Ichwantoro, Kricket [NEA]" userId="S::kichwantoro@nea.org::1c9082f4-01de-41c3-bb6c-6a3d8116b831" providerId="AD" clId="Web-{4B3D3D5C-6E5F-FD0C-6060-D3CD48B8F882}" dt="2022-11-04T13:43:27.453" v="49"/>
        <pc:sldMkLst>
          <pc:docMk/>
          <pc:sldMk cId="249904479" sldId="291"/>
        </pc:sldMkLst>
        <pc:picChg chg="mod">
          <ac:chgData name="Ichwantoro, Kricket [NEA]" userId="S::kichwantoro@nea.org::1c9082f4-01de-41c3-bb6c-6a3d8116b831" providerId="AD" clId="Web-{4B3D3D5C-6E5F-FD0C-6060-D3CD48B8F882}" dt="2022-11-04T13:43:27.453" v="49"/>
          <ac:picMkLst>
            <pc:docMk/>
            <pc:sldMk cId="249904479" sldId="291"/>
            <ac:picMk id="18" creationId="{00000000-0000-0000-0000-000000000000}"/>
          </ac:picMkLst>
        </pc:picChg>
      </pc:sldChg>
      <pc:sldChg chg="modSp">
        <pc:chgData name="Ichwantoro, Kricket [NEA]" userId="S::kichwantoro@nea.org::1c9082f4-01de-41c3-bb6c-6a3d8116b831" providerId="AD" clId="Web-{4B3D3D5C-6E5F-FD0C-6060-D3CD48B8F882}" dt="2022-11-04T16:34:42.383" v="222"/>
        <pc:sldMkLst>
          <pc:docMk/>
          <pc:sldMk cId="169636134" sldId="322"/>
        </pc:sldMkLst>
        <pc:spChg chg="mod">
          <ac:chgData name="Ichwantoro, Kricket [NEA]" userId="S::kichwantoro@nea.org::1c9082f4-01de-41c3-bb6c-6a3d8116b831" providerId="AD" clId="Web-{4B3D3D5C-6E5F-FD0C-6060-D3CD48B8F882}" dt="2022-11-04T16:34:42.383" v="222"/>
          <ac:spMkLst>
            <pc:docMk/>
            <pc:sldMk cId="169636134" sldId="322"/>
            <ac:spMk id="4" creationId="{00000000-0000-0000-0000-000000000000}"/>
          </ac:spMkLst>
        </pc:spChg>
      </pc:sldChg>
      <pc:sldChg chg="delSp modSp">
        <pc:chgData name="Ichwantoro, Kricket [NEA]" userId="S::kichwantoro@nea.org::1c9082f4-01de-41c3-bb6c-6a3d8116b831" providerId="AD" clId="Web-{4B3D3D5C-6E5F-FD0C-6060-D3CD48B8F882}" dt="2022-11-04T15:44:56.157" v="76"/>
        <pc:sldMkLst>
          <pc:docMk/>
          <pc:sldMk cId="354913801" sldId="345"/>
        </pc:sldMkLst>
        <pc:spChg chg="del">
          <ac:chgData name="Ichwantoro, Kricket [NEA]" userId="S::kichwantoro@nea.org::1c9082f4-01de-41c3-bb6c-6a3d8116b831" providerId="AD" clId="Web-{4B3D3D5C-6E5F-FD0C-6060-D3CD48B8F882}" dt="2022-11-04T13:44:27.876" v="56"/>
          <ac:spMkLst>
            <pc:docMk/>
            <pc:sldMk cId="354913801" sldId="345"/>
            <ac:spMk id="4" creationId="{E574BE23-623B-0758-0C9D-0C2C8A1DABBD}"/>
          </ac:spMkLst>
        </pc:spChg>
        <pc:spChg chg="del mod">
          <ac:chgData name="Ichwantoro, Kricket [NEA]" userId="S::kichwantoro@nea.org::1c9082f4-01de-41c3-bb6c-6a3d8116b831" providerId="AD" clId="Web-{4B3D3D5C-6E5F-FD0C-6060-D3CD48B8F882}" dt="2022-11-04T13:54:50.314" v="62"/>
          <ac:spMkLst>
            <pc:docMk/>
            <pc:sldMk cId="354913801" sldId="345"/>
            <ac:spMk id="5" creationId="{7DD54DF2-F633-B8EB-F89F-F0EA2195339D}"/>
          </ac:spMkLst>
        </pc:spChg>
        <pc:picChg chg="mod ord">
          <ac:chgData name="Ichwantoro, Kricket [NEA]" userId="S::kichwantoro@nea.org::1c9082f4-01de-41c3-bb6c-6a3d8116b831" providerId="AD" clId="Web-{4B3D3D5C-6E5F-FD0C-6060-D3CD48B8F882}" dt="2022-11-04T15:44:56.157" v="76"/>
          <ac:picMkLst>
            <pc:docMk/>
            <pc:sldMk cId="354913801" sldId="345"/>
            <ac:picMk id="3074" creationId="{189AAF4B-64D1-B0F3-E7DC-DE8033E08445}"/>
          </ac:picMkLst>
        </pc:picChg>
      </pc:sldChg>
      <pc:sldChg chg="delSp modSp mod modShow">
        <pc:chgData name="Ichwantoro, Kricket [NEA]" userId="S::kichwantoro@nea.org::1c9082f4-01de-41c3-bb6c-6a3d8116b831" providerId="AD" clId="Web-{4B3D3D5C-6E5F-FD0C-6060-D3CD48B8F882}" dt="2022-11-04T15:44:42.125" v="75" actId="14100"/>
        <pc:sldMkLst>
          <pc:docMk/>
          <pc:sldMk cId="2785178649" sldId="346"/>
        </pc:sldMkLst>
        <pc:spChg chg="del">
          <ac:chgData name="Ichwantoro, Kricket [NEA]" userId="S::kichwantoro@nea.org::1c9082f4-01de-41c3-bb6c-6a3d8116b831" providerId="AD" clId="Web-{4B3D3D5C-6E5F-FD0C-6060-D3CD48B8F882}" dt="2022-11-04T13:44:23.048" v="55"/>
          <ac:spMkLst>
            <pc:docMk/>
            <pc:sldMk cId="2785178649" sldId="346"/>
            <ac:spMk id="3" creationId="{A60566E9-89B7-6E2C-3FD9-3B70615EECC8}"/>
          </ac:spMkLst>
        </pc:spChg>
        <pc:spChg chg="mod ord">
          <ac:chgData name="Ichwantoro, Kricket [NEA]" userId="S::kichwantoro@nea.org::1c9082f4-01de-41c3-bb6c-6a3d8116b831" providerId="AD" clId="Web-{4B3D3D5C-6E5F-FD0C-6060-D3CD48B8F882}" dt="2022-11-04T15:44:42.125" v="75" actId="14100"/>
          <ac:spMkLst>
            <pc:docMk/>
            <pc:sldMk cId="2785178649" sldId="346"/>
            <ac:spMk id="4" creationId="{9089C516-E319-E825-2268-A099088E642C}"/>
          </ac:spMkLst>
        </pc:spChg>
        <pc:spChg chg="del">
          <ac:chgData name="Ichwantoro, Kricket [NEA]" userId="S::kichwantoro@nea.org::1c9082f4-01de-41c3-bb6c-6a3d8116b831" providerId="AD" clId="Web-{4B3D3D5C-6E5F-FD0C-6060-D3CD48B8F882}" dt="2022-11-04T13:44:20.407" v="54"/>
          <ac:spMkLst>
            <pc:docMk/>
            <pc:sldMk cId="2785178649" sldId="346"/>
            <ac:spMk id="4103" creationId="{6EE0733B-68C9-006E-5A1D-0B8BF398BC4C}"/>
          </ac:spMkLst>
        </pc:spChg>
      </pc:sldChg>
      <pc:sldChg chg="delSp">
        <pc:chgData name="Ichwantoro, Kricket [NEA]" userId="S::kichwantoro@nea.org::1c9082f4-01de-41c3-bb6c-6a3d8116b831" providerId="AD" clId="Web-{4B3D3D5C-6E5F-FD0C-6060-D3CD48B8F882}" dt="2022-11-04T13:44:15.798" v="53"/>
        <pc:sldMkLst>
          <pc:docMk/>
          <pc:sldMk cId="712123353" sldId="347"/>
        </pc:sldMkLst>
        <pc:spChg chg="del">
          <ac:chgData name="Ichwantoro, Kricket [NEA]" userId="S::kichwantoro@nea.org::1c9082f4-01de-41c3-bb6c-6a3d8116b831" providerId="AD" clId="Web-{4B3D3D5C-6E5F-FD0C-6060-D3CD48B8F882}" dt="2022-11-04T13:44:11.188" v="52"/>
          <ac:spMkLst>
            <pc:docMk/>
            <pc:sldMk cId="712123353" sldId="347"/>
            <ac:spMk id="4" creationId="{449E7F37-02D8-B2B7-FB51-FB698593BA07}"/>
          </ac:spMkLst>
        </pc:spChg>
        <pc:spChg chg="del">
          <ac:chgData name="Ichwantoro, Kricket [NEA]" userId="S::kichwantoro@nea.org::1c9082f4-01de-41c3-bb6c-6a3d8116b831" providerId="AD" clId="Web-{4B3D3D5C-6E5F-FD0C-6060-D3CD48B8F882}" dt="2022-11-04T13:44:15.798" v="53"/>
          <ac:spMkLst>
            <pc:docMk/>
            <pc:sldMk cId="712123353" sldId="347"/>
            <ac:spMk id="5" creationId="{1C900B89-FB42-7890-F626-20F9242ECD11}"/>
          </ac:spMkLst>
        </pc:spChg>
      </pc:sldChg>
      <pc:sldChg chg="delSp modSp">
        <pc:chgData name="Ichwantoro, Kricket [NEA]" userId="S::kichwantoro@nea.org::1c9082f4-01de-41c3-bb6c-6a3d8116b831" providerId="AD" clId="Web-{4B3D3D5C-6E5F-FD0C-6060-D3CD48B8F882}" dt="2022-11-04T13:50:29.229" v="58"/>
        <pc:sldMkLst>
          <pc:docMk/>
          <pc:sldMk cId="4043157441" sldId="348"/>
        </pc:sldMkLst>
        <pc:spChg chg="del">
          <ac:chgData name="Ichwantoro, Kricket [NEA]" userId="S::kichwantoro@nea.org::1c9082f4-01de-41c3-bb6c-6a3d8116b831" providerId="AD" clId="Web-{4B3D3D5C-6E5F-FD0C-6060-D3CD48B8F882}" dt="2022-11-04T13:44:04.094" v="50"/>
          <ac:spMkLst>
            <pc:docMk/>
            <pc:sldMk cId="4043157441" sldId="348"/>
            <ac:spMk id="1031" creationId="{AD8EC3C7-4F50-4231-6C50-9067043E70DE}"/>
          </ac:spMkLst>
        </pc:spChg>
        <pc:spChg chg="del">
          <ac:chgData name="Ichwantoro, Kricket [NEA]" userId="S::kichwantoro@nea.org::1c9082f4-01de-41c3-bb6c-6a3d8116b831" providerId="AD" clId="Web-{4B3D3D5C-6E5F-FD0C-6060-D3CD48B8F882}" dt="2022-11-04T13:44:07.110" v="51"/>
          <ac:spMkLst>
            <pc:docMk/>
            <pc:sldMk cId="4043157441" sldId="348"/>
            <ac:spMk id="1033" creationId="{6AD96EE0-8CD3-E995-5ABA-B3E964717122}"/>
          </ac:spMkLst>
        </pc:spChg>
        <pc:picChg chg="mod">
          <ac:chgData name="Ichwantoro, Kricket [NEA]" userId="S::kichwantoro@nea.org::1c9082f4-01de-41c3-bb6c-6a3d8116b831" providerId="AD" clId="Web-{4B3D3D5C-6E5F-FD0C-6060-D3CD48B8F882}" dt="2022-11-04T13:50:29.229" v="58"/>
          <ac:picMkLst>
            <pc:docMk/>
            <pc:sldMk cId="4043157441" sldId="348"/>
            <ac:picMk id="1026" creationId="{AC045EF3-9955-417D-7072-6AEF1E1EAE02}"/>
          </ac:picMkLst>
        </pc:picChg>
      </pc:sldChg>
      <pc:sldChg chg="modSp">
        <pc:chgData name="Ichwantoro, Kricket [NEA]" userId="S::kichwantoro@nea.org::1c9082f4-01de-41c3-bb6c-6a3d8116b831" providerId="AD" clId="Web-{4B3D3D5C-6E5F-FD0C-6060-D3CD48B8F882}" dt="2022-11-04T15:55:57.459" v="146"/>
        <pc:sldMkLst>
          <pc:docMk/>
          <pc:sldMk cId="4027911675" sldId="350"/>
        </pc:sldMkLst>
        <pc:spChg chg="ord">
          <ac:chgData name="Ichwantoro, Kricket [NEA]" userId="S::kichwantoro@nea.org::1c9082f4-01de-41c3-bb6c-6a3d8116b831" providerId="AD" clId="Web-{4B3D3D5C-6E5F-FD0C-6060-D3CD48B8F882}" dt="2022-11-04T15:55:57.459" v="146"/>
          <ac:spMkLst>
            <pc:docMk/>
            <pc:sldMk cId="4027911675" sldId="350"/>
            <ac:spMk id="9" creationId="{CFAC1729-0675-EBB7-1265-02C3154B3CA7}"/>
          </ac:spMkLst>
        </pc:spChg>
        <pc:picChg chg="ord">
          <ac:chgData name="Ichwantoro, Kricket [NEA]" userId="S::kichwantoro@nea.org::1c9082f4-01de-41c3-bb6c-6a3d8116b831" providerId="AD" clId="Web-{4B3D3D5C-6E5F-FD0C-6060-D3CD48B8F882}" dt="2022-11-04T15:55:28.692" v="132"/>
          <ac:picMkLst>
            <pc:docMk/>
            <pc:sldMk cId="4027911675" sldId="350"/>
            <ac:picMk id="10242" creationId="{78ED6E0C-D116-0716-31A2-1448F8E63AAD}"/>
          </ac:picMkLst>
        </pc:picChg>
        <pc:picChg chg="ord">
          <ac:chgData name="Ichwantoro, Kricket [NEA]" userId="S::kichwantoro@nea.org::1c9082f4-01de-41c3-bb6c-6a3d8116b831" providerId="AD" clId="Web-{4B3D3D5C-6E5F-FD0C-6060-D3CD48B8F882}" dt="2022-11-04T15:55:36.349" v="138"/>
          <ac:picMkLst>
            <pc:docMk/>
            <pc:sldMk cId="4027911675" sldId="350"/>
            <ac:picMk id="10244" creationId="{C3538761-07C3-31B2-925B-AC2B66DA3F48}"/>
          </ac:picMkLst>
        </pc:picChg>
        <pc:picChg chg="ord">
          <ac:chgData name="Ichwantoro, Kricket [NEA]" userId="S::kichwantoro@nea.org::1c9082f4-01de-41c3-bb6c-6a3d8116b831" providerId="AD" clId="Web-{4B3D3D5C-6E5F-FD0C-6060-D3CD48B8F882}" dt="2022-11-04T15:55:46.006" v="142"/>
          <ac:picMkLst>
            <pc:docMk/>
            <pc:sldMk cId="4027911675" sldId="350"/>
            <ac:picMk id="10246" creationId="{96EC1438-D8F4-2A34-307F-1DF6F965D3B2}"/>
          </ac:picMkLst>
        </pc:picChg>
        <pc:picChg chg="ord">
          <ac:chgData name="Ichwantoro, Kricket [NEA]" userId="S::kichwantoro@nea.org::1c9082f4-01de-41c3-bb6c-6a3d8116b831" providerId="AD" clId="Web-{4B3D3D5C-6E5F-FD0C-6060-D3CD48B8F882}" dt="2022-11-04T15:55:55.553" v="145"/>
          <ac:picMkLst>
            <pc:docMk/>
            <pc:sldMk cId="4027911675" sldId="350"/>
            <ac:picMk id="10248" creationId="{64953EB8-02C8-B317-822A-7F9B235CDBD0}"/>
          </ac:picMkLst>
        </pc:picChg>
      </pc:sldChg>
      <pc:sldChg chg="modSp">
        <pc:chgData name="Ichwantoro, Kricket [NEA]" userId="S::kichwantoro@nea.org::1c9082f4-01de-41c3-bb6c-6a3d8116b831" providerId="AD" clId="Web-{4B3D3D5C-6E5F-FD0C-6060-D3CD48B8F882}" dt="2022-11-04T15:55:12.519" v="124"/>
        <pc:sldMkLst>
          <pc:docMk/>
          <pc:sldMk cId="3847942636" sldId="351"/>
        </pc:sldMkLst>
        <pc:spChg chg="mod">
          <ac:chgData name="Ichwantoro, Kricket [NEA]" userId="S::kichwantoro@nea.org::1c9082f4-01de-41c3-bb6c-6a3d8116b831" providerId="AD" clId="Web-{4B3D3D5C-6E5F-FD0C-6060-D3CD48B8F882}" dt="2022-11-04T15:53:34.967" v="103" actId="14100"/>
          <ac:spMkLst>
            <pc:docMk/>
            <pc:sldMk cId="3847942636" sldId="351"/>
            <ac:spMk id="5" creationId="{BFEE3AFB-2DC6-DCE8-8193-C6860086BB55}"/>
          </ac:spMkLst>
        </pc:spChg>
        <pc:spChg chg="mod">
          <ac:chgData name="Ichwantoro, Kricket [NEA]" userId="S::kichwantoro@nea.org::1c9082f4-01de-41c3-bb6c-6a3d8116b831" providerId="AD" clId="Web-{4B3D3D5C-6E5F-FD0C-6060-D3CD48B8F882}" dt="2022-11-04T15:53:34.967" v="104" actId="14100"/>
          <ac:spMkLst>
            <pc:docMk/>
            <pc:sldMk cId="3847942636" sldId="351"/>
            <ac:spMk id="14" creationId="{1789A4FA-661F-6218-1404-41DF59E2AB87}"/>
          </ac:spMkLst>
        </pc:spChg>
        <pc:picChg chg="ord">
          <ac:chgData name="Ichwantoro, Kricket [NEA]" userId="S::kichwantoro@nea.org::1c9082f4-01de-41c3-bb6c-6a3d8116b831" providerId="AD" clId="Web-{4B3D3D5C-6E5F-FD0C-6060-D3CD48B8F882}" dt="2022-11-04T15:54:28.908" v="112"/>
          <ac:picMkLst>
            <pc:docMk/>
            <pc:sldMk cId="3847942636" sldId="351"/>
            <ac:picMk id="11266" creationId="{52C5862F-804A-593C-31D0-8EDA769DEC96}"/>
          </ac:picMkLst>
        </pc:picChg>
        <pc:picChg chg="ord">
          <ac:chgData name="Ichwantoro, Kricket [NEA]" userId="S::kichwantoro@nea.org::1c9082f4-01de-41c3-bb6c-6a3d8116b831" providerId="AD" clId="Web-{4B3D3D5C-6E5F-FD0C-6060-D3CD48B8F882}" dt="2022-11-04T15:54:45.909" v="118"/>
          <ac:picMkLst>
            <pc:docMk/>
            <pc:sldMk cId="3847942636" sldId="351"/>
            <ac:picMk id="11268" creationId="{ED02245B-18E6-B379-E5B9-7F424424B22C}"/>
          </ac:picMkLst>
        </pc:picChg>
        <pc:picChg chg="ord">
          <ac:chgData name="Ichwantoro, Kricket [NEA]" userId="S::kichwantoro@nea.org::1c9082f4-01de-41c3-bb6c-6a3d8116b831" providerId="AD" clId="Web-{4B3D3D5C-6E5F-FD0C-6060-D3CD48B8F882}" dt="2022-11-04T15:55:04.050" v="122"/>
          <ac:picMkLst>
            <pc:docMk/>
            <pc:sldMk cId="3847942636" sldId="351"/>
            <ac:picMk id="11270" creationId="{CAA5E8A1-9A90-5C41-5CD8-09BABA80E533}"/>
          </ac:picMkLst>
        </pc:picChg>
        <pc:picChg chg="ord">
          <ac:chgData name="Ichwantoro, Kricket [NEA]" userId="S::kichwantoro@nea.org::1c9082f4-01de-41c3-bb6c-6a3d8116b831" providerId="AD" clId="Web-{4B3D3D5C-6E5F-FD0C-6060-D3CD48B8F882}" dt="2022-11-04T15:55:12.519" v="124"/>
          <ac:picMkLst>
            <pc:docMk/>
            <pc:sldMk cId="3847942636" sldId="351"/>
            <ac:picMk id="11272" creationId="{2BBB504E-FFB8-7DCA-1A67-AFC248C11784}"/>
          </ac:picMkLst>
        </pc:picChg>
      </pc:sldChg>
      <pc:sldChg chg="modSp">
        <pc:chgData name="Ichwantoro, Kricket [NEA]" userId="S::kichwantoro@nea.org::1c9082f4-01de-41c3-bb6c-6a3d8116b831" providerId="AD" clId="Web-{4B3D3D5C-6E5F-FD0C-6060-D3CD48B8F882}" dt="2022-11-04T15:52:22.932" v="100"/>
        <pc:sldMkLst>
          <pc:docMk/>
          <pc:sldMk cId="814557351" sldId="352"/>
        </pc:sldMkLst>
        <pc:spChg chg="ord">
          <ac:chgData name="Ichwantoro, Kricket [NEA]" userId="S::kichwantoro@nea.org::1c9082f4-01de-41c3-bb6c-6a3d8116b831" providerId="AD" clId="Web-{4B3D3D5C-6E5F-FD0C-6060-D3CD48B8F882}" dt="2022-11-04T15:50:23.159" v="86"/>
          <ac:spMkLst>
            <pc:docMk/>
            <pc:sldMk cId="814557351" sldId="352"/>
            <ac:spMk id="8" creationId="{6A92A4CD-A47E-0C30-9D3C-215AEAF36307}"/>
          </ac:spMkLst>
        </pc:spChg>
        <pc:picChg chg="ord">
          <ac:chgData name="Ichwantoro, Kricket [NEA]" userId="S::kichwantoro@nea.org::1c9082f4-01de-41c3-bb6c-6a3d8116b831" providerId="AD" clId="Web-{4B3D3D5C-6E5F-FD0C-6060-D3CD48B8F882}" dt="2022-11-04T15:52:22.932" v="100"/>
          <ac:picMkLst>
            <pc:docMk/>
            <pc:sldMk cId="814557351" sldId="352"/>
            <ac:picMk id="5124" creationId="{34E63D29-70D6-F710-03DA-98A4A653E057}"/>
          </ac:picMkLst>
        </pc:picChg>
        <pc:picChg chg="ord">
          <ac:chgData name="Ichwantoro, Kricket [NEA]" userId="S::kichwantoro@nea.org::1c9082f4-01de-41c3-bb6c-6a3d8116b831" providerId="AD" clId="Web-{4B3D3D5C-6E5F-FD0C-6060-D3CD48B8F882}" dt="2022-11-04T15:50:49.583" v="97"/>
          <ac:picMkLst>
            <pc:docMk/>
            <pc:sldMk cId="814557351" sldId="352"/>
            <ac:picMk id="5126" creationId="{17277384-2A04-8671-4B67-95A103ED2338}"/>
          </ac:picMkLst>
        </pc:picChg>
        <pc:picChg chg="ord">
          <ac:chgData name="Ichwantoro, Kricket [NEA]" userId="S::kichwantoro@nea.org::1c9082f4-01de-41c3-bb6c-6a3d8116b831" providerId="AD" clId="Web-{4B3D3D5C-6E5F-FD0C-6060-D3CD48B8F882}" dt="2022-11-04T15:50:37.238" v="91"/>
          <ac:picMkLst>
            <pc:docMk/>
            <pc:sldMk cId="814557351" sldId="352"/>
            <ac:picMk id="5128" creationId="{D8DECFBD-8D29-C178-5F1F-473B00881B26}"/>
          </ac:picMkLst>
        </pc:picChg>
        <pc:picChg chg="ord">
          <ac:chgData name="Ichwantoro, Kricket [NEA]" userId="S::kichwantoro@nea.org::1c9082f4-01de-41c3-bb6c-6a3d8116b831" providerId="AD" clId="Web-{4B3D3D5C-6E5F-FD0C-6060-D3CD48B8F882}" dt="2022-11-04T15:50:22.284" v="85"/>
          <ac:picMkLst>
            <pc:docMk/>
            <pc:sldMk cId="814557351" sldId="352"/>
            <ac:picMk id="5130" creationId="{D1B2C6BC-735B-0649-6112-426DF421CFB6}"/>
          </ac:picMkLst>
        </pc:picChg>
      </pc:sldChg>
      <pc:sldChg chg="modSp">
        <pc:chgData name="Ichwantoro, Kricket [NEA]" userId="S::kichwantoro@nea.org::1c9082f4-01de-41c3-bb6c-6a3d8116b831" providerId="AD" clId="Web-{4B3D3D5C-6E5F-FD0C-6060-D3CD48B8F882}" dt="2022-11-04T15:45:35.378" v="77"/>
        <pc:sldMkLst>
          <pc:docMk/>
          <pc:sldMk cId="1779600216" sldId="353"/>
        </pc:sldMkLst>
        <pc:spChg chg="ord">
          <ac:chgData name="Ichwantoro, Kricket [NEA]" userId="S::kichwantoro@nea.org::1c9082f4-01de-41c3-bb6c-6a3d8116b831" providerId="AD" clId="Web-{4B3D3D5C-6E5F-FD0C-6060-D3CD48B8F882}" dt="2022-11-04T15:45:35.378" v="77"/>
          <ac:spMkLst>
            <pc:docMk/>
            <pc:sldMk cId="1779600216" sldId="353"/>
            <ac:spMk id="4" creationId="{D1EAA12B-9E4C-0023-3736-1CE9D2018676}"/>
          </ac:spMkLst>
        </pc:spChg>
        <pc:picChg chg="mod">
          <ac:chgData name="Ichwantoro, Kricket [NEA]" userId="S::kichwantoro@nea.org::1c9082f4-01de-41c3-bb6c-6a3d8116b831" providerId="AD" clId="Web-{4B3D3D5C-6E5F-FD0C-6060-D3CD48B8F882}" dt="2022-11-04T12:58:48.750" v="0"/>
          <ac:picMkLst>
            <pc:docMk/>
            <pc:sldMk cId="1779600216" sldId="353"/>
            <ac:picMk id="7" creationId="{C403A639-6FCA-AABD-37BB-02A2B3B69F7D}"/>
          </ac:picMkLst>
        </pc:picChg>
      </pc:sldChg>
      <pc:sldChg chg="modSp">
        <pc:chgData name="Ichwantoro, Kricket [NEA]" userId="S::kichwantoro@nea.org::1c9082f4-01de-41c3-bb6c-6a3d8116b831" providerId="AD" clId="Web-{4B3D3D5C-6E5F-FD0C-6060-D3CD48B8F882}" dt="2022-11-04T15:57:25.839" v="152"/>
        <pc:sldMkLst>
          <pc:docMk/>
          <pc:sldMk cId="4184053369" sldId="354"/>
        </pc:sldMkLst>
        <pc:picChg chg="ord">
          <ac:chgData name="Ichwantoro, Kricket [NEA]" userId="S::kichwantoro@nea.org::1c9082f4-01de-41c3-bb6c-6a3d8116b831" providerId="AD" clId="Web-{4B3D3D5C-6E5F-FD0C-6060-D3CD48B8F882}" dt="2022-11-04T15:57:17.495" v="151"/>
          <ac:picMkLst>
            <pc:docMk/>
            <pc:sldMk cId="4184053369" sldId="354"/>
            <ac:picMk id="2" creationId="{CF8A3BA1-1BE1-F502-4C04-D20DBCD3A59C}"/>
          </ac:picMkLst>
        </pc:picChg>
        <pc:picChg chg="mod ord">
          <ac:chgData name="Ichwantoro, Kricket [NEA]" userId="S::kichwantoro@nea.org::1c9082f4-01de-41c3-bb6c-6a3d8116b831" providerId="AD" clId="Web-{4B3D3D5C-6E5F-FD0C-6060-D3CD48B8F882}" dt="2022-11-04T15:57:25.839" v="152"/>
          <ac:picMkLst>
            <pc:docMk/>
            <pc:sldMk cId="4184053369" sldId="354"/>
            <ac:picMk id="9" creationId="{5CF93B1B-306F-0E31-CB4B-84CCC5524D9E}"/>
          </ac:picMkLst>
        </pc:picChg>
      </pc:sldChg>
      <pc:sldChg chg="modSp">
        <pc:chgData name="Ichwantoro, Kricket [NEA]" userId="S::kichwantoro@nea.org::1c9082f4-01de-41c3-bb6c-6a3d8116b831" providerId="AD" clId="Web-{4B3D3D5C-6E5F-FD0C-6060-D3CD48B8F882}" dt="2022-11-04T13:21:54.525" v="40"/>
        <pc:sldMkLst>
          <pc:docMk/>
          <pc:sldMk cId="145040118" sldId="355"/>
        </pc:sldMkLst>
        <pc:picChg chg="mod">
          <ac:chgData name="Ichwantoro, Kricket [NEA]" userId="S::kichwantoro@nea.org::1c9082f4-01de-41c3-bb6c-6a3d8116b831" providerId="AD" clId="Web-{4B3D3D5C-6E5F-FD0C-6060-D3CD48B8F882}" dt="2022-11-04T13:21:54.525" v="40"/>
          <ac:picMkLst>
            <pc:docMk/>
            <pc:sldMk cId="145040118" sldId="355"/>
            <ac:picMk id="9" creationId="{5CF93B1B-306F-0E31-CB4B-84CCC5524D9E}"/>
          </ac:picMkLst>
        </pc:picChg>
      </pc:sldChg>
      <pc:sldChg chg="delSp modSp">
        <pc:chgData name="Ichwantoro, Kricket [NEA]" userId="S::kichwantoro@nea.org::1c9082f4-01de-41c3-bb6c-6a3d8116b831" providerId="AD" clId="Web-{4B3D3D5C-6E5F-FD0C-6060-D3CD48B8F882}" dt="2022-11-04T15:56:47.650" v="148"/>
        <pc:sldMkLst>
          <pc:docMk/>
          <pc:sldMk cId="3794166145" sldId="360"/>
        </pc:sldMkLst>
        <pc:spChg chg="del">
          <ac:chgData name="Ichwantoro, Kricket [NEA]" userId="S::kichwantoro@nea.org::1c9082f4-01de-41c3-bb6c-6a3d8116b831" providerId="AD" clId="Web-{4B3D3D5C-6E5F-FD0C-6060-D3CD48B8F882}" dt="2022-11-04T15:56:47.650" v="148"/>
          <ac:spMkLst>
            <pc:docMk/>
            <pc:sldMk cId="3794166145" sldId="360"/>
            <ac:spMk id="4" creationId="{07083276-4DBD-07C6-3564-461F6262CB06}"/>
          </ac:spMkLst>
        </pc:spChg>
        <pc:picChg chg="mod ord">
          <ac:chgData name="Ichwantoro, Kricket [NEA]" userId="S::kichwantoro@nea.org::1c9082f4-01de-41c3-bb6c-6a3d8116b831" providerId="AD" clId="Web-{4B3D3D5C-6E5F-FD0C-6060-D3CD48B8F882}" dt="2022-11-04T15:56:45.212" v="147"/>
          <ac:picMkLst>
            <pc:docMk/>
            <pc:sldMk cId="3794166145" sldId="360"/>
            <ac:picMk id="9" creationId="{44D3B451-3E22-9B0B-E1B6-EA197896285D}"/>
          </ac:picMkLst>
        </pc:picChg>
      </pc:sldChg>
      <pc:sldChg chg="delSp modSp">
        <pc:chgData name="Ichwantoro, Kricket [NEA]" userId="S::kichwantoro@nea.org::1c9082f4-01de-41c3-bb6c-6a3d8116b831" providerId="AD" clId="Web-{4B3D3D5C-6E5F-FD0C-6060-D3CD48B8F882}" dt="2022-11-04T15:57:03.182" v="150"/>
        <pc:sldMkLst>
          <pc:docMk/>
          <pc:sldMk cId="2100865717" sldId="361"/>
        </pc:sldMkLst>
        <pc:spChg chg="del">
          <ac:chgData name="Ichwantoro, Kricket [NEA]" userId="S::kichwantoro@nea.org::1c9082f4-01de-41c3-bb6c-6a3d8116b831" providerId="AD" clId="Web-{4B3D3D5C-6E5F-FD0C-6060-D3CD48B8F882}" dt="2022-11-04T15:57:03.182" v="150"/>
          <ac:spMkLst>
            <pc:docMk/>
            <pc:sldMk cId="2100865717" sldId="361"/>
            <ac:spMk id="4" creationId="{07083276-4DBD-07C6-3564-461F6262CB06}"/>
          </ac:spMkLst>
        </pc:spChg>
        <pc:picChg chg="mod ord">
          <ac:chgData name="Ichwantoro, Kricket [NEA]" userId="S::kichwantoro@nea.org::1c9082f4-01de-41c3-bb6c-6a3d8116b831" providerId="AD" clId="Web-{4B3D3D5C-6E5F-FD0C-6060-D3CD48B8F882}" dt="2022-11-04T15:56:58.713" v="149"/>
          <ac:picMkLst>
            <pc:docMk/>
            <pc:sldMk cId="2100865717" sldId="361"/>
            <ac:picMk id="9" creationId="{44D3B451-3E22-9B0B-E1B6-EA197896285D}"/>
          </ac:picMkLst>
        </pc:picChg>
      </pc:sldChg>
      <pc:sldChg chg="addSp delSp modSp">
        <pc:chgData name="Ichwantoro, Kricket [NEA]" userId="S::kichwantoro@nea.org::1c9082f4-01de-41c3-bb6c-6a3d8116b831" providerId="AD" clId="Web-{4B3D3D5C-6E5F-FD0C-6060-D3CD48B8F882}" dt="2022-11-04T16:17:30.259" v="209" actId="20577"/>
        <pc:sldMkLst>
          <pc:docMk/>
          <pc:sldMk cId="2643407075" sldId="362"/>
        </pc:sldMkLst>
        <pc:spChg chg="add del mod">
          <ac:chgData name="Ichwantoro, Kricket [NEA]" userId="S::kichwantoro@nea.org::1c9082f4-01de-41c3-bb6c-6a3d8116b831" providerId="AD" clId="Web-{4B3D3D5C-6E5F-FD0C-6060-D3CD48B8F882}" dt="2022-11-04T16:17:10.899" v="204"/>
          <ac:spMkLst>
            <pc:docMk/>
            <pc:sldMk cId="2643407075" sldId="362"/>
            <ac:spMk id="3" creationId="{3799F94A-2963-9AC9-443B-75B86647D230}"/>
          </ac:spMkLst>
        </pc:spChg>
        <pc:spChg chg="add del mod">
          <ac:chgData name="Ichwantoro, Kricket [NEA]" userId="S::kichwantoro@nea.org::1c9082f4-01de-41c3-bb6c-6a3d8116b831" providerId="AD" clId="Web-{4B3D3D5C-6E5F-FD0C-6060-D3CD48B8F882}" dt="2022-11-04T16:17:15.712" v="206"/>
          <ac:spMkLst>
            <pc:docMk/>
            <pc:sldMk cId="2643407075" sldId="362"/>
            <ac:spMk id="4" creationId="{32A8CBC6-E719-97BE-8367-4D125C57619F}"/>
          </ac:spMkLst>
        </pc:spChg>
        <pc:spChg chg="add mod">
          <ac:chgData name="Ichwantoro, Kricket [NEA]" userId="S::kichwantoro@nea.org::1c9082f4-01de-41c3-bb6c-6a3d8116b831" providerId="AD" clId="Web-{4B3D3D5C-6E5F-FD0C-6060-D3CD48B8F882}" dt="2022-11-04T16:17:30.259" v="209" actId="20577"/>
          <ac:spMkLst>
            <pc:docMk/>
            <pc:sldMk cId="2643407075" sldId="362"/>
            <ac:spMk id="5" creationId="{6735E374-6B2E-FEB2-B9DD-67B7AA8B9C8E}"/>
          </ac:spMkLst>
        </pc:spChg>
        <pc:picChg chg="mod">
          <ac:chgData name="Ichwantoro, Kricket [NEA]" userId="S::kichwantoro@nea.org::1c9082f4-01de-41c3-bb6c-6a3d8116b831" providerId="AD" clId="Web-{4B3D3D5C-6E5F-FD0C-6060-D3CD48B8F882}" dt="2022-11-04T13:12:30.962" v="19"/>
          <ac:picMkLst>
            <pc:docMk/>
            <pc:sldMk cId="2643407075" sldId="362"/>
            <ac:picMk id="7" creationId="{F8EE53D9-58F4-64EA-8AF1-A97DC882BFDE}"/>
          </ac:picMkLst>
        </pc:picChg>
      </pc:sldChg>
      <pc:sldChg chg="addSp modSp">
        <pc:chgData name="Ichwantoro, Kricket [NEA]" userId="S::kichwantoro@nea.org::1c9082f4-01de-41c3-bb6c-6a3d8116b831" providerId="AD" clId="Web-{4B3D3D5C-6E5F-FD0C-6060-D3CD48B8F882}" dt="2022-11-04T16:17:01.930" v="202" actId="20577"/>
        <pc:sldMkLst>
          <pc:docMk/>
          <pc:sldMk cId="2813110142" sldId="363"/>
        </pc:sldMkLst>
        <pc:spChg chg="add mod">
          <ac:chgData name="Ichwantoro, Kricket [NEA]" userId="S::kichwantoro@nea.org::1c9082f4-01de-41c3-bb6c-6a3d8116b831" providerId="AD" clId="Web-{4B3D3D5C-6E5F-FD0C-6060-D3CD48B8F882}" dt="2022-11-04T16:17:01.930" v="202" actId="20577"/>
          <ac:spMkLst>
            <pc:docMk/>
            <pc:sldMk cId="2813110142" sldId="363"/>
            <ac:spMk id="2" creationId="{908D497E-677C-22F0-0165-C8F058735BDF}"/>
          </ac:spMkLst>
        </pc:spChg>
        <pc:picChg chg="mod">
          <ac:chgData name="Ichwantoro, Kricket [NEA]" userId="S::kichwantoro@nea.org::1c9082f4-01de-41c3-bb6c-6a3d8116b831" providerId="AD" clId="Web-{4B3D3D5C-6E5F-FD0C-6060-D3CD48B8F882}" dt="2022-11-04T13:12:07.227" v="18"/>
          <ac:picMkLst>
            <pc:docMk/>
            <pc:sldMk cId="2813110142" sldId="363"/>
            <ac:picMk id="7" creationId="{F8EE53D9-58F4-64EA-8AF1-A97DC882BFDE}"/>
          </ac:picMkLst>
        </pc:picChg>
      </pc:sldChg>
      <pc:sldChg chg="addSp modSp">
        <pc:chgData name="Ichwantoro, Kricket [NEA]" userId="S::kichwantoro@nea.org::1c9082f4-01de-41c3-bb6c-6a3d8116b831" providerId="AD" clId="Web-{4B3D3D5C-6E5F-FD0C-6060-D3CD48B8F882}" dt="2022-11-04T16:01:18.868" v="190" actId="20577"/>
        <pc:sldMkLst>
          <pc:docMk/>
          <pc:sldMk cId="622667320" sldId="364"/>
        </pc:sldMkLst>
        <pc:spChg chg="add mod">
          <ac:chgData name="Ichwantoro, Kricket [NEA]" userId="S::kichwantoro@nea.org::1c9082f4-01de-41c3-bb6c-6a3d8116b831" providerId="AD" clId="Web-{4B3D3D5C-6E5F-FD0C-6060-D3CD48B8F882}" dt="2022-11-04T16:01:18.868" v="190" actId="20577"/>
          <ac:spMkLst>
            <pc:docMk/>
            <pc:sldMk cId="622667320" sldId="364"/>
            <ac:spMk id="3" creationId="{B2202CAA-AC60-E8C5-0E5C-1EC76ADE1408}"/>
          </ac:spMkLst>
        </pc:spChg>
        <pc:picChg chg="mod">
          <ac:chgData name="Ichwantoro, Kricket [NEA]" userId="S::kichwantoro@nea.org::1c9082f4-01de-41c3-bb6c-6a3d8116b831" providerId="AD" clId="Web-{4B3D3D5C-6E5F-FD0C-6060-D3CD48B8F882}" dt="2022-11-04T13:08:09.423" v="13"/>
          <ac:picMkLst>
            <pc:docMk/>
            <pc:sldMk cId="622667320" sldId="364"/>
            <ac:picMk id="9" creationId="{D92A62B1-DF49-B896-9813-90744F2AFDE8}"/>
          </ac:picMkLst>
        </pc:picChg>
      </pc:sldChg>
      <pc:sldChg chg="addSp modSp">
        <pc:chgData name="Ichwantoro, Kricket [NEA]" userId="S::kichwantoro@nea.org::1c9082f4-01de-41c3-bb6c-6a3d8116b831" providerId="AD" clId="Web-{4B3D3D5C-6E5F-FD0C-6060-D3CD48B8F882}" dt="2022-11-04T16:00:39.663" v="183"/>
        <pc:sldMkLst>
          <pc:docMk/>
          <pc:sldMk cId="679367682" sldId="365"/>
        </pc:sldMkLst>
        <pc:spChg chg="add mod ord modVis">
          <ac:chgData name="Ichwantoro, Kricket [NEA]" userId="S::kichwantoro@nea.org::1c9082f4-01de-41c3-bb6c-6a3d8116b831" providerId="AD" clId="Web-{4B3D3D5C-6E5F-FD0C-6060-D3CD48B8F882}" dt="2022-11-04T16:00:39.663" v="183"/>
          <ac:spMkLst>
            <pc:docMk/>
            <pc:sldMk cId="679367682" sldId="365"/>
            <ac:spMk id="2" creationId="{A3F2A01C-B8D1-D099-BE80-E58BB8D50F89}"/>
          </ac:spMkLst>
        </pc:spChg>
        <pc:picChg chg="mod ord modVis">
          <ac:chgData name="Ichwantoro, Kricket [NEA]" userId="S::kichwantoro@nea.org::1c9082f4-01de-41c3-bb6c-6a3d8116b831" providerId="AD" clId="Web-{4B3D3D5C-6E5F-FD0C-6060-D3CD48B8F882}" dt="2022-11-04T16:00:33.662" v="179"/>
          <ac:picMkLst>
            <pc:docMk/>
            <pc:sldMk cId="679367682" sldId="365"/>
            <ac:picMk id="9" creationId="{D92A62B1-DF49-B896-9813-90744F2AFDE8}"/>
          </ac:picMkLst>
        </pc:picChg>
        <pc:picChg chg="mod modVis">
          <ac:chgData name="Ichwantoro, Kricket [NEA]" userId="S::kichwantoro@nea.org::1c9082f4-01de-41c3-bb6c-6a3d8116b831" providerId="AD" clId="Web-{4B3D3D5C-6E5F-FD0C-6060-D3CD48B8F882}" dt="2022-11-04T16:00:33.678" v="180"/>
          <ac:picMkLst>
            <pc:docMk/>
            <pc:sldMk cId="679367682" sldId="365"/>
            <ac:picMk id="22" creationId="{1D18DBFA-B5CD-7909-B831-66EE80204FDD}"/>
          </ac:picMkLst>
        </pc:picChg>
      </pc:sldChg>
      <pc:sldChg chg="addSp modSp">
        <pc:chgData name="Ichwantoro, Kricket [NEA]" userId="S::kichwantoro@nea.org::1c9082f4-01de-41c3-bb6c-6a3d8116b831" providerId="AD" clId="Web-{4B3D3D5C-6E5F-FD0C-6060-D3CD48B8F882}" dt="2022-11-04T16:00:49.351" v="185"/>
        <pc:sldMkLst>
          <pc:docMk/>
          <pc:sldMk cId="1848698576" sldId="366"/>
        </pc:sldMkLst>
        <pc:spChg chg="add mod ord">
          <ac:chgData name="Ichwantoro, Kricket [NEA]" userId="S::kichwantoro@nea.org::1c9082f4-01de-41c3-bb6c-6a3d8116b831" providerId="AD" clId="Web-{4B3D3D5C-6E5F-FD0C-6060-D3CD48B8F882}" dt="2022-11-04T16:00:49.351" v="185"/>
          <ac:spMkLst>
            <pc:docMk/>
            <pc:sldMk cId="1848698576" sldId="366"/>
            <ac:spMk id="2" creationId="{EDA08EC8-7637-9AEA-1FA6-5B4731281020}"/>
          </ac:spMkLst>
        </pc:spChg>
        <pc:picChg chg="mod">
          <ac:chgData name="Ichwantoro, Kricket [NEA]" userId="S::kichwantoro@nea.org::1c9082f4-01de-41c3-bb6c-6a3d8116b831" providerId="AD" clId="Web-{4B3D3D5C-6E5F-FD0C-6060-D3CD48B8F882}" dt="2022-11-04T13:00:57.348" v="3"/>
          <ac:picMkLst>
            <pc:docMk/>
            <pc:sldMk cId="1848698576" sldId="366"/>
            <ac:picMk id="20" creationId="{08139277-9601-9757-C1D5-C807CD837E9A}"/>
          </ac:picMkLst>
        </pc:picChg>
      </pc:sldChg>
      <pc:sldChg chg="addSp modSp">
        <pc:chgData name="Ichwantoro, Kricket [NEA]" userId="S::kichwantoro@nea.org::1c9082f4-01de-41c3-bb6c-6a3d8116b831" providerId="AD" clId="Web-{4B3D3D5C-6E5F-FD0C-6060-D3CD48B8F882}" dt="2022-11-04T16:00:53.164" v="187"/>
        <pc:sldMkLst>
          <pc:docMk/>
          <pc:sldMk cId="729618284" sldId="367"/>
        </pc:sldMkLst>
        <pc:spChg chg="add mod ord">
          <ac:chgData name="Ichwantoro, Kricket [NEA]" userId="S::kichwantoro@nea.org::1c9082f4-01de-41c3-bb6c-6a3d8116b831" providerId="AD" clId="Web-{4B3D3D5C-6E5F-FD0C-6060-D3CD48B8F882}" dt="2022-11-04T16:00:53.164" v="187"/>
          <ac:spMkLst>
            <pc:docMk/>
            <pc:sldMk cId="729618284" sldId="367"/>
            <ac:spMk id="2" creationId="{777ED436-19DD-2DB1-3227-96276ABDE3AF}"/>
          </ac:spMkLst>
        </pc:spChg>
        <pc:picChg chg="mod">
          <ac:chgData name="Ichwantoro, Kricket [NEA]" userId="S::kichwantoro@nea.org::1c9082f4-01de-41c3-bb6c-6a3d8116b831" providerId="AD" clId="Web-{4B3D3D5C-6E5F-FD0C-6060-D3CD48B8F882}" dt="2022-11-04T13:01:50.552" v="4"/>
          <ac:picMkLst>
            <pc:docMk/>
            <pc:sldMk cId="729618284" sldId="367"/>
            <ac:picMk id="20" creationId="{08139277-9601-9757-C1D5-C807CD837E9A}"/>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Chart</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BA61-4B82-AE08-06DF873C4819}"/>
            </c:ext>
          </c:extLst>
        </c:ser>
        <c:ser>
          <c:idx val="1"/>
          <c:order val="1"/>
          <c:tx>
            <c:strRef>
              <c:f>Sheet1!$C$1</c:f>
              <c:strCache>
                <c:ptCount val="1"/>
                <c:pt idx="0">
                  <c:v>Series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BA61-4B82-AE08-06DF873C4819}"/>
            </c:ext>
          </c:extLst>
        </c:ser>
        <c:ser>
          <c:idx val="2"/>
          <c:order val="2"/>
          <c:tx>
            <c:strRef>
              <c:f>Sheet1!$D$1</c:f>
              <c:strCache>
                <c:ptCount val="1"/>
                <c:pt idx="0">
                  <c:v>Series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BA61-4B82-AE08-06DF873C4819}"/>
            </c:ext>
          </c:extLst>
        </c:ser>
        <c:dLbls>
          <c:showLegendKey val="0"/>
          <c:showVal val="0"/>
          <c:showCatName val="0"/>
          <c:showSerName val="0"/>
          <c:showPercent val="0"/>
          <c:showBubbleSize val="0"/>
        </c:dLbls>
        <c:marker val="1"/>
        <c:smooth val="0"/>
        <c:axId val="2128384624"/>
        <c:axId val="2043819984"/>
      </c:lineChart>
      <c:catAx>
        <c:axId val="212838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3819984"/>
        <c:crosses val="autoZero"/>
        <c:auto val="1"/>
        <c:lblAlgn val="ctr"/>
        <c:lblOffset val="100"/>
        <c:noMultiLvlLbl val="0"/>
      </c:catAx>
      <c:valAx>
        <c:axId val="204381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83846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Chart</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28575" cap="rnd">
              <a:solidFill>
                <a:schemeClr val="dk1">
                  <a:tint val="88500"/>
                </a:schemeClr>
              </a:solidFill>
              <a:round/>
            </a:ln>
            <a:effectLst/>
          </c:spPr>
          <c:marker>
            <c:symbol val="circle"/>
            <c:size val="5"/>
            <c:spPr>
              <a:solidFill>
                <a:schemeClr val="dk1">
                  <a:tint val="88500"/>
                </a:schemeClr>
              </a:solidFill>
              <a:ln w="9525">
                <a:solidFill>
                  <a:schemeClr val="dk1">
                    <a:tint val="88500"/>
                  </a:schemeClr>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BA61-4B82-AE08-06DF873C4819}"/>
            </c:ext>
          </c:extLst>
        </c:ser>
        <c:ser>
          <c:idx val="1"/>
          <c:order val="1"/>
          <c:tx>
            <c:strRef>
              <c:f>Sheet1!$C$1</c:f>
              <c:strCache>
                <c:ptCount val="1"/>
                <c:pt idx="0">
                  <c:v>Series 2</c:v>
                </c:pt>
              </c:strCache>
            </c:strRef>
          </c:tx>
          <c:spPr>
            <a:ln w="28575" cap="rnd">
              <a:solidFill>
                <a:schemeClr val="dk1">
                  <a:tint val="55000"/>
                </a:schemeClr>
              </a:solidFill>
              <a:round/>
            </a:ln>
            <a:effectLst/>
          </c:spPr>
          <c:marker>
            <c:symbol val="circle"/>
            <c:size val="5"/>
            <c:spPr>
              <a:solidFill>
                <a:schemeClr val="dk1">
                  <a:tint val="55000"/>
                </a:schemeClr>
              </a:solidFill>
              <a:ln w="9525">
                <a:solidFill>
                  <a:schemeClr val="dk1">
                    <a:tint val="55000"/>
                  </a:schemeClr>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BA61-4B82-AE08-06DF873C4819}"/>
            </c:ext>
          </c:extLst>
        </c:ser>
        <c:ser>
          <c:idx val="2"/>
          <c:order val="2"/>
          <c:tx>
            <c:strRef>
              <c:f>Sheet1!$D$1</c:f>
              <c:strCache>
                <c:ptCount val="1"/>
                <c:pt idx="0">
                  <c:v>Series 3</c:v>
                </c:pt>
              </c:strCache>
            </c:strRef>
          </c:tx>
          <c:spPr>
            <a:ln w="28575" cap="rnd">
              <a:solidFill>
                <a:schemeClr val="dk1">
                  <a:tint val="75000"/>
                </a:schemeClr>
              </a:solidFill>
              <a:round/>
            </a:ln>
            <a:effectLst/>
          </c:spPr>
          <c:marker>
            <c:symbol val="circle"/>
            <c:size val="5"/>
            <c:spPr>
              <a:solidFill>
                <a:schemeClr val="dk1">
                  <a:tint val="75000"/>
                </a:schemeClr>
              </a:solidFill>
              <a:ln w="9525">
                <a:solidFill>
                  <a:schemeClr val="dk1">
                    <a:tint val="75000"/>
                  </a:schemeClr>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BA61-4B82-AE08-06DF873C4819}"/>
            </c:ext>
          </c:extLst>
        </c:ser>
        <c:dLbls>
          <c:showLegendKey val="0"/>
          <c:showVal val="0"/>
          <c:showCatName val="0"/>
          <c:showSerName val="0"/>
          <c:showPercent val="0"/>
          <c:showBubbleSize val="0"/>
        </c:dLbls>
        <c:marker val="1"/>
        <c:smooth val="0"/>
        <c:axId val="2128384624"/>
        <c:axId val="2043819984"/>
      </c:lineChart>
      <c:catAx>
        <c:axId val="212838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3819984"/>
        <c:crosses val="autoZero"/>
        <c:auto val="1"/>
        <c:lblAlgn val="ctr"/>
        <c:lblOffset val="100"/>
        <c:noMultiLvlLbl val="0"/>
      </c:catAx>
      <c:valAx>
        <c:axId val="204381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83846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Chart</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28575" cap="rnd">
              <a:solidFill>
                <a:schemeClr val="accent1"/>
              </a:solidFill>
              <a:prstDash val="lgDash"/>
              <a:round/>
            </a:ln>
            <a:effectLst/>
          </c:spPr>
          <c:marker>
            <c:symbol val="circle"/>
            <c:size val="5"/>
            <c:spPr>
              <a:solidFill>
                <a:schemeClr val="accent1"/>
              </a:solidFill>
              <a:ln w="9525">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BA61-4B82-AE08-06DF873C4819}"/>
            </c:ext>
          </c:extLst>
        </c:ser>
        <c:ser>
          <c:idx val="1"/>
          <c:order val="1"/>
          <c:tx>
            <c:strRef>
              <c:f>Sheet1!$C$1</c:f>
              <c:strCache>
                <c:ptCount val="1"/>
                <c:pt idx="0">
                  <c:v>Series 2</c:v>
                </c:pt>
              </c:strCache>
            </c:strRef>
          </c:tx>
          <c:spPr>
            <a:ln w="28575" cap="rnd">
              <a:solidFill>
                <a:schemeClr val="accent2"/>
              </a:solidFill>
              <a:prstDash val="sysDash"/>
              <a:round/>
            </a:ln>
            <a:effectLst/>
          </c:spPr>
          <c:marker>
            <c:symbol val="circle"/>
            <c:size val="5"/>
            <c:spPr>
              <a:solidFill>
                <a:schemeClr val="accent2"/>
              </a:solidFill>
              <a:ln w="9525">
                <a:solidFill>
                  <a:schemeClr val="accent2"/>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BA61-4B82-AE08-06DF873C4819}"/>
            </c:ext>
          </c:extLst>
        </c:ser>
        <c:ser>
          <c:idx val="2"/>
          <c:order val="2"/>
          <c:tx>
            <c:strRef>
              <c:f>Sheet1!$D$1</c:f>
              <c:strCache>
                <c:ptCount val="1"/>
                <c:pt idx="0">
                  <c:v>Series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BA61-4B82-AE08-06DF873C4819}"/>
            </c:ext>
          </c:extLst>
        </c:ser>
        <c:dLbls>
          <c:showLegendKey val="0"/>
          <c:showVal val="0"/>
          <c:showCatName val="0"/>
          <c:showSerName val="0"/>
          <c:showPercent val="0"/>
          <c:showBubbleSize val="0"/>
        </c:dLbls>
        <c:marker val="1"/>
        <c:smooth val="0"/>
        <c:axId val="2128384624"/>
        <c:axId val="2043819984"/>
      </c:lineChart>
      <c:catAx>
        <c:axId val="212838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3819984"/>
        <c:crosses val="autoZero"/>
        <c:auto val="1"/>
        <c:lblAlgn val="ctr"/>
        <c:lblOffset val="100"/>
        <c:noMultiLvlLbl val="0"/>
      </c:catAx>
      <c:valAx>
        <c:axId val="204381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83846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Chart</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28575" cap="rnd">
              <a:solidFill>
                <a:schemeClr val="dk1">
                  <a:tint val="88500"/>
                </a:schemeClr>
              </a:solidFill>
              <a:prstDash val="lgDashDot"/>
              <a:round/>
            </a:ln>
            <a:effectLst/>
          </c:spPr>
          <c:marker>
            <c:symbol val="circle"/>
            <c:size val="5"/>
            <c:spPr>
              <a:solidFill>
                <a:schemeClr val="dk1">
                  <a:tint val="88500"/>
                </a:schemeClr>
              </a:solidFill>
              <a:ln w="9525">
                <a:solidFill>
                  <a:schemeClr val="dk1">
                    <a:tint val="88500"/>
                  </a:schemeClr>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BA61-4B82-AE08-06DF873C4819}"/>
            </c:ext>
          </c:extLst>
        </c:ser>
        <c:ser>
          <c:idx val="1"/>
          <c:order val="1"/>
          <c:tx>
            <c:strRef>
              <c:f>Sheet1!$C$1</c:f>
              <c:strCache>
                <c:ptCount val="1"/>
                <c:pt idx="0">
                  <c:v>Series 2</c:v>
                </c:pt>
              </c:strCache>
            </c:strRef>
          </c:tx>
          <c:spPr>
            <a:ln w="28575" cap="rnd">
              <a:solidFill>
                <a:schemeClr val="dk1">
                  <a:tint val="55000"/>
                </a:schemeClr>
              </a:solidFill>
              <a:prstDash val="sysDash"/>
              <a:round/>
            </a:ln>
            <a:effectLst/>
          </c:spPr>
          <c:marker>
            <c:symbol val="circle"/>
            <c:size val="5"/>
            <c:spPr>
              <a:solidFill>
                <a:schemeClr val="dk1">
                  <a:tint val="55000"/>
                </a:schemeClr>
              </a:solidFill>
              <a:ln w="9525">
                <a:solidFill>
                  <a:schemeClr val="dk1">
                    <a:tint val="55000"/>
                  </a:schemeClr>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BA61-4B82-AE08-06DF873C4819}"/>
            </c:ext>
          </c:extLst>
        </c:ser>
        <c:ser>
          <c:idx val="2"/>
          <c:order val="2"/>
          <c:tx>
            <c:strRef>
              <c:f>Sheet1!$D$1</c:f>
              <c:strCache>
                <c:ptCount val="1"/>
                <c:pt idx="0">
                  <c:v>Series 3</c:v>
                </c:pt>
              </c:strCache>
            </c:strRef>
          </c:tx>
          <c:spPr>
            <a:ln w="28575" cap="rnd">
              <a:solidFill>
                <a:schemeClr val="dk1">
                  <a:tint val="75000"/>
                </a:schemeClr>
              </a:solidFill>
              <a:round/>
            </a:ln>
            <a:effectLst/>
          </c:spPr>
          <c:marker>
            <c:symbol val="circle"/>
            <c:size val="5"/>
            <c:spPr>
              <a:solidFill>
                <a:schemeClr val="dk1">
                  <a:tint val="75000"/>
                </a:schemeClr>
              </a:solidFill>
              <a:ln w="9525">
                <a:solidFill>
                  <a:schemeClr val="dk1">
                    <a:tint val="75000"/>
                  </a:schemeClr>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BA61-4B82-AE08-06DF873C4819}"/>
            </c:ext>
          </c:extLst>
        </c:ser>
        <c:dLbls>
          <c:showLegendKey val="0"/>
          <c:showVal val="0"/>
          <c:showCatName val="0"/>
          <c:showSerName val="0"/>
          <c:showPercent val="0"/>
          <c:showBubbleSize val="0"/>
        </c:dLbls>
        <c:marker val="1"/>
        <c:smooth val="0"/>
        <c:axId val="2128384624"/>
        <c:axId val="2043819984"/>
      </c:lineChart>
      <c:catAx>
        <c:axId val="212838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3819984"/>
        <c:crosses val="autoZero"/>
        <c:auto val="1"/>
        <c:lblAlgn val="ctr"/>
        <c:lblOffset val="100"/>
        <c:noMultiLvlLbl val="0"/>
      </c:catAx>
      <c:valAx>
        <c:axId val="204381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83846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FC8F7C-9E97-4EFF-9566-792CBAF0B10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9A61316-5019-476D-B4A2-77AD9A44FFE8}">
      <dgm:prSet/>
      <dgm:spPr>
        <a:solidFill>
          <a:srgbClr val="CCDFDC"/>
        </a:solidFill>
        <a:ln>
          <a:solidFill>
            <a:srgbClr val="5A95CF"/>
          </a:solidFill>
        </a:ln>
      </dgm:spPr>
      <dgm:t>
        <a:bodyPr/>
        <a:lstStyle/>
        <a:p>
          <a:r>
            <a:rPr lang="en-US">
              <a:solidFill>
                <a:srgbClr val="002060"/>
              </a:solidFill>
              <a:latin typeface="Ubuntu Light" panose="020B0304030602030204" pitchFamily="34" charset="0"/>
            </a:rPr>
            <a:t>Pre 1800s The </a:t>
          </a:r>
          <a:r>
            <a:rPr lang="en-US" err="1">
              <a:solidFill>
                <a:srgbClr val="002060"/>
              </a:solidFill>
              <a:latin typeface="Ubuntu Light" panose="020B0304030602030204" pitchFamily="34" charset="0"/>
            </a:rPr>
            <a:t>Tudinu</a:t>
          </a:r>
          <a:r>
            <a:rPr lang="en-US">
              <a:solidFill>
                <a:srgbClr val="002060"/>
              </a:solidFill>
              <a:latin typeface="Ubuntu Light" panose="020B0304030602030204" pitchFamily="34" charset="0"/>
            </a:rPr>
            <a:t> (or Desert People) thrived on this land</a:t>
          </a:r>
        </a:p>
      </dgm:t>
    </dgm:pt>
    <dgm:pt modelId="{0915F6C3-119D-479C-9B9B-6665201F3A89}" type="parTrans" cxnId="{485A4F79-58CB-4BB1-B131-DDAD73147FA2}">
      <dgm:prSet/>
      <dgm:spPr/>
      <dgm:t>
        <a:bodyPr/>
        <a:lstStyle/>
        <a:p>
          <a:endParaRPr lang="en-US"/>
        </a:p>
      </dgm:t>
    </dgm:pt>
    <dgm:pt modelId="{120B3239-AAE3-4D8F-974B-F8BDA1D5563D}" type="sibTrans" cxnId="{485A4F79-58CB-4BB1-B131-DDAD73147FA2}">
      <dgm:prSet/>
      <dgm:spPr/>
      <dgm:t>
        <a:bodyPr/>
        <a:lstStyle/>
        <a:p>
          <a:endParaRPr lang="en-US"/>
        </a:p>
      </dgm:t>
    </dgm:pt>
    <dgm:pt modelId="{7289E7BF-4445-45FB-9953-0965EBCCC40B}">
      <dgm:prSet/>
      <dgm:spPr>
        <a:solidFill>
          <a:srgbClr val="CCDFDC"/>
        </a:solidFill>
        <a:ln>
          <a:solidFill>
            <a:srgbClr val="5A95CF"/>
          </a:solidFill>
        </a:ln>
      </dgm:spPr>
      <dgm:t>
        <a:bodyPr/>
        <a:lstStyle/>
        <a:p>
          <a:r>
            <a:rPr lang="en-US">
              <a:solidFill>
                <a:srgbClr val="002060"/>
              </a:solidFill>
              <a:latin typeface="Ubuntu Light" panose="020B0304030602030204" pitchFamily="34" charset="0"/>
            </a:rPr>
            <a:t>1800s colonization, which began with the construction of the Transcontinental Railroad and the arrival of trappers and traders, ultimately ended the Southern Paiute free movement and way of life.  </a:t>
          </a:r>
        </a:p>
      </dgm:t>
    </dgm:pt>
    <dgm:pt modelId="{EF6131D9-78DB-46F6-B46D-351798F4B0D3}" type="parTrans" cxnId="{8DFFAA69-271E-4D32-AEB9-9BC59DDEE76D}">
      <dgm:prSet/>
      <dgm:spPr/>
      <dgm:t>
        <a:bodyPr/>
        <a:lstStyle/>
        <a:p>
          <a:endParaRPr lang="en-US"/>
        </a:p>
      </dgm:t>
    </dgm:pt>
    <dgm:pt modelId="{30D25519-5551-4512-85A7-FE39CF77F8EA}" type="sibTrans" cxnId="{8DFFAA69-271E-4D32-AEB9-9BC59DDEE76D}">
      <dgm:prSet/>
      <dgm:spPr/>
      <dgm:t>
        <a:bodyPr/>
        <a:lstStyle/>
        <a:p>
          <a:endParaRPr lang="en-US"/>
        </a:p>
      </dgm:t>
    </dgm:pt>
    <dgm:pt modelId="{2CC40865-F3AF-48F3-A078-D17F907ABCC6}">
      <dgm:prSet/>
      <dgm:spPr>
        <a:solidFill>
          <a:srgbClr val="CCDFDC"/>
        </a:solidFill>
        <a:ln>
          <a:solidFill>
            <a:srgbClr val="5A95CF"/>
          </a:solidFill>
        </a:ln>
      </dgm:spPr>
      <dgm:t>
        <a:bodyPr/>
        <a:lstStyle/>
        <a:p>
          <a:r>
            <a:rPr lang="en-US">
              <a:solidFill>
                <a:srgbClr val="002060"/>
              </a:solidFill>
              <a:latin typeface="Ubuntu Light" panose="020B0304030602030204" pitchFamily="34" charset="0"/>
            </a:rPr>
            <a:t>1848 the United States government officially colonized this land.</a:t>
          </a:r>
        </a:p>
      </dgm:t>
    </dgm:pt>
    <dgm:pt modelId="{6B5A6C14-9C2C-4428-B8BE-BDD49907603C}" type="parTrans" cxnId="{7277C03E-E253-4D02-84BF-E251A01FA166}">
      <dgm:prSet/>
      <dgm:spPr/>
      <dgm:t>
        <a:bodyPr/>
        <a:lstStyle/>
        <a:p>
          <a:endParaRPr lang="en-US"/>
        </a:p>
      </dgm:t>
    </dgm:pt>
    <dgm:pt modelId="{F7CBC7F4-2913-4904-B482-E714E3E72BCA}" type="sibTrans" cxnId="{7277C03E-E253-4D02-84BF-E251A01FA166}">
      <dgm:prSet/>
      <dgm:spPr/>
      <dgm:t>
        <a:bodyPr/>
        <a:lstStyle/>
        <a:p>
          <a:endParaRPr lang="en-US"/>
        </a:p>
      </dgm:t>
    </dgm:pt>
    <dgm:pt modelId="{235B0937-B50A-4608-B517-B14AEC964C23}">
      <dgm:prSet/>
      <dgm:spPr>
        <a:solidFill>
          <a:srgbClr val="CCDFDC"/>
        </a:solidFill>
        <a:ln>
          <a:solidFill>
            <a:srgbClr val="5A95CF"/>
          </a:solidFill>
        </a:ln>
      </dgm:spPr>
      <dgm:t>
        <a:bodyPr/>
        <a:lstStyle/>
        <a:p>
          <a:r>
            <a:rPr lang="en-US">
              <a:solidFill>
                <a:srgbClr val="002060"/>
              </a:solidFill>
              <a:latin typeface="Ubuntu Light" panose="020B0304030602030204" pitchFamily="34" charset="0"/>
            </a:rPr>
            <a:t>1911 Helen Steward deeded 10 acres of her land in downtown Las Vegas to the Paiutes people.</a:t>
          </a:r>
        </a:p>
      </dgm:t>
    </dgm:pt>
    <dgm:pt modelId="{C6D90AB4-3946-45B2-8EC6-3CE5F123FED2}" type="parTrans" cxnId="{D88B98F9-AAAC-42CC-AEC5-399FBC09019C}">
      <dgm:prSet/>
      <dgm:spPr/>
      <dgm:t>
        <a:bodyPr/>
        <a:lstStyle/>
        <a:p>
          <a:endParaRPr lang="en-US"/>
        </a:p>
      </dgm:t>
    </dgm:pt>
    <dgm:pt modelId="{D43B8004-2A4F-4B9F-A625-59599EA68DF2}" type="sibTrans" cxnId="{D88B98F9-AAAC-42CC-AEC5-399FBC09019C}">
      <dgm:prSet/>
      <dgm:spPr/>
      <dgm:t>
        <a:bodyPr/>
        <a:lstStyle/>
        <a:p>
          <a:endParaRPr lang="en-US"/>
        </a:p>
      </dgm:t>
    </dgm:pt>
    <dgm:pt modelId="{06A7A07F-9097-42A6-A26A-D91967F2AACD}">
      <dgm:prSet/>
      <dgm:spPr>
        <a:solidFill>
          <a:srgbClr val="CCDFDC"/>
        </a:solidFill>
        <a:ln>
          <a:solidFill>
            <a:srgbClr val="5A95CF"/>
          </a:solidFill>
        </a:ln>
      </dgm:spPr>
      <dgm:t>
        <a:bodyPr/>
        <a:lstStyle/>
        <a:p>
          <a:r>
            <a:rPr lang="en-US">
              <a:solidFill>
                <a:srgbClr val="002060"/>
              </a:solidFill>
              <a:latin typeface="Ubuntu Light" panose="020B0304030602030204" pitchFamily="34" charset="0"/>
            </a:rPr>
            <a:t>1934 the Paiute tribe was officially recognized as a sovereign nation</a:t>
          </a:r>
        </a:p>
      </dgm:t>
    </dgm:pt>
    <dgm:pt modelId="{490587CD-40B8-47CC-9BDD-9404C97E700E}" type="parTrans" cxnId="{7F75EE4A-BDBB-44D5-B083-F8006E252BEE}">
      <dgm:prSet/>
      <dgm:spPr/>
      <dgm:t>
        <a:bodyPr/>
        <a:lstStyle/>
        <a:p>
          <a:endParaRPr lang="en-US"/>
        </a:p>
      </dgm:t>
    </dgm:pt>
    <dgm:pt modelId="{76DDCD0A-1870-4627-BE39-3A787B60FD29}" type="sibTrans" cxnId="{7F75EE4A-BDBB-44D5-B083-F8006E252BEE}">
      <dgm:prSet/>
      <dgm:spPr/>
      <dgm:t>
        <a:bodyPr/>
        <a:lstStyle/>
        <a:p>
          <a:endParaRPr lang="en-US"/>
        </a:p>
      </dgm:t>
    </dgm:pt>
    <dgm:pt modelId="{A435A7A6-0537-4876-BF8D-592F25AEA637}">
      <dgm:prSet/>
      <dgm:spPr>
        <a:solidFill>
          <a:srgbClr val="CCDFDC"/>
        </a:solidFill>
        <a:ln>
          <a:solidFill>
            <a:srgbClr val="5A95CF"/>
          </a:solidFill>
        </a:ln>
      </dgm:spPr>
      <dgm:t>
        <a:bodyPr/>
        <a:lstStyle/>
        <a:p>
          <a:r>
            <a:rPr lang="en-US" i="0">
              <a:solidFill>
                <a:srgbClr val="002060"/>
              </a:solidFill>
              <a:latin typeface="Ubuntu Light" panose="020B0304030602030204" pitchFamily="34" charset="0"/>
            </a:rPr>
            <a:t>1983, an additional 4,000 acres came into Paiute possession at the Snow Mountain Reservation. The Snow Mountain Reservation would become the site for the future economic development of the Las Vegas Paiute Tribe.</a:t>
          </a:r>
          <a:endParaRPr lang="en-US">
            <a:solidFill>
              <a:srgbClr val="002060"/>
            </a:solidFill>
            <a:latin typeface="Ubuntu Light" panose="020B0304030602030204" pitchFamily="34" charset="0"/>
          </a:endParaRPr>
        </a:p>
      </dgm:t>
    </dgm:pt>
    <dgm:pt modelId="{AF0AA641-ACD3-411C-BD84-ABB2F65189D1}" type="parTrans" cxnId="{37973DD4-2C16-486E-B458-A6C1ED54338D}">
      <dgm:prSet/>
      <dgm:spPr/>
      <dgm:t>
        <a:bodyPr/>
        <a:lstStyle/>
        <a:p>
          <a:endParaRPr lang="en-US"/>
        </a:p>
      </dgm:t>
    </dgm:pt>
    <dgm:pt modelId="{570C9D25-2E2E-45A7-9089-C5D4F57776DA}" type="sibTrans" cxnId="{37973DD4-2C16-486E-B458-A6C1ED54338D}">
      <dgm:prSet/>
      <dgm:spPr/>
      <dgm:t>
        <a:bodyPr/>
        <a:lstStyle/>
        <a:p>
          <a:endParaRPr lang="en-US"/>
        </a:p>
      </dgm:t>
    </dgm:pt>
    <dgm:pt modelId="{5DAE7C5F-E30D-B34A-9C73-71F5130DF83E}" type="pres">
      <dgm:prSet presAssocID="{3BFC8F7C-9E97-4EFF-9566-792CBAF0B103}" presName="diagram" presStyleCnt="0">
        <dgm:presLayoutVars>
          <dgm:dir/>
          <dgm:resizeHandles val="exact"/>
        </dgm:presLayoutVars>
      </dgm:prSet>
      <dgm:spPr/>
      <dgm:t>
        <a:bodyPr/>
        <a:lstStyle/>
        <a:p>
          <a:endParaRPr lang="en-US"/>
        </a:p>
      </dgm:t>
    </dgm:pt>
    <dgm:pt modelId="{970B9DCC-11FB-D846-A10D-2A5B3B28DE8E}" type="pres">
      <dgm:prSet presAssocID="{69A61316-5019-476D-B4A2-77AD9A44FFE8}" presName="node" presStyleLbl="node1" presStyleIdx="0" presStyleCnt="6" custScaleX="140902" custLinFactNeighborX="3664" custLinFactNeighborY="-61432">
        <dgm:presLayoutVars>
          <dgm:bulletEnabled val="1"/>
        </dgm:presLayoutVars>
      </dgm:prSet>
      <dgm:spPr/>
      <dgm:t>
        <a:bodyPr/>
        <a:lstStyle/>
        <a:p>
          <a:endParaRPr lang="en-US"/>
        </a:p>
      </dgm:t>
    </dgm:pt>
    <dgm:pt modelId="{0D5B3C70-1920-ED40-848A-23D267BEDBA1}" type="pres">
      <dgm:prSet presAssocID="{120B3239-AAE3-4D8F-974B-F8BDA1D5563D}" presName="sibTrans" presStyleCnt="0"/>
      <dgm:spPr/>
    </dgm:pt>
    <dgm:pt modelId="{39BC4D04-DBF2-074F-9919-9DA19091B909}" type="pres">
      <dgm:prSet presAssocID="{7289E7BF-4445-45FB-9953-0965EBCCC40B}" presName="node" presStyleLbl="node1" presStyleIdx="1" presStyleCnt="6" custScaleX="136730" custLinFactNeighborX="343" custLinFactNeighborY="-57504">
        <dgm:presLayoutVars>
          <dgm:bulletEnabled val="1"/>
        </dgm:presLayoutVars>
      </dgm:prSet>
      <dgm:spPr/>
      <dgm:t>
        <a:bodyPr/>
        <a:lstStyle/>
        <a:p>
          <a:endParaRPr lang="en-US"/>
        </a:p>
      </dgm:t>
    </dgm:pt>
    <dgm:pt modelId="{8B32EC43-F96B-1348-B934-4A6AA798F150}" type="pres">
      <dgm:prSet presAssocID="{30D25519-5551-4512-85A7-FE39CF77F8EA}" presName="sibTrans" presStyleCnt="0"/>
      <dgm:spPr/>
    </dgm:pt>
    <dgm:pt modelId="{60E5FE21-0EA5-4943-89C9-80A23F6CE6DA}" type="pres">
      <dgm:prSet presAssocID="{2CC40865-F3AF-48F3-A078-D17F907ABCC6}" presName="node" presStyleLbl="node1" presStyleIdx="2" presStyleCnt="6" custScaleX="141588" custLinFactNeighborX="-2332" custLinFactNeighborY="-57434">
        <dgm:presLayoutVars>
          <dgm:bulletEnabled val="1"/>
        </dgm:presLayoutVars>
      </dgm:prSet>
      <dgm:spPr/>
      <dgm:t>
        <a:bodyPr/>
        <a:lstStyle/>
        <a:p>
          <a:endParaRPr lang="en-US"/>
        </a:p>
      </dgm:t>
    </dgm:pt>
    <dgm:pt modelId="{6DAF0C1E-EA22-5342-98A1-985084E87269}" type="pres">
      <dgm:prSet presAssocID="{F7CBC7F4-2913-4904-B482-E714E3E72BCA}" presName="sibTrans" presStyleCnt="0"/>
      <dgm:spPr/>
    </dgm:pt>
    <dgm:pt modelId="{72F8F60B-D5D6-6C47-A62C-E54B3D1943BA}" type="pres">
      <dgm:prSet presAssocID="{235B0937-B50A-4608-B517-B14AEC964C23}" presName="node" presStyleLbl="node1" presStyleIdx="3" presStyleCnt="6" custScaleX="137920" custLinFactNeighborX="3627" custLinFactNeighborY="-61848">
        <dgm:presLayoutVars>
          <dgm:bulletEnabled val="1"/>
        </dgm:presLayoutVars>
      </dgm:prSet>
      <dgm:spPr/>
      <dgm:t>
        <a:bodyPr/>
        <a:lstStyle/>
        <a:p>
          <a:endParaRPr lang="en-US"/>
        </a:p>
      </dgm:t>
    </dgm:pt>
    <dgm:pt modelId="{DFF43FCE-7625-E341-AD36-B5F61E08B23C}" type="pres">
      <dgm:prSet presAssocID="{D43B8004-2A4F-4B9F-A625-59599EA68DF2}" presName="sibTrans" presStyleCnt="0"/>
      <dgm:spPr/>
    </dgm:pt>
    <dgm:pt modelId="{AA5EF0DE-04BA-DD4E-9C57-48CACF4075A6}" type="pres">
      <dgm:prSet presAssocID="{06A7A07F-9097-42A6-A26A-D91967F2AACD}" presName="node" presStyleLbl="node1" presStyleIdx="4" presStyleCnt="6" custScaleX="140396" custLinFactNeighborX="1361" custLinFactNeighborY="-59597">
        <dgm:presLayoutVars>
          <dgm:bulletEnabled val="1"/>
        </dgm:presLayoutVars>
      </dgm:prSet>
      <dgm:spPr/>
      <dgm:t>
        <a:bodyPr/>
        <a:lstStyle/>
        <a:p>
          <a:endParaRPr lang="en-US"/>
        </a:p>
      </dgm:t>
    </dgm:pt>
    <dgm:pt modelId="{C0245028-8A3D-DF46-A670-962B0B39079F}" type="pres">
      <dgm:prSet presAssocID="{76DDCD0A-1870-4627-BE39-3A787B60FD29}" presName="sibTrans" presStyleCnt="0"/>
      <dgm:spPr/>
    </dgm:pt>
    <dgm:pt modelId="{875D08EC-965F-654D-933A-8877F4A075CB}" type="pres">
      <dgm:prSet presAssocID="{A435A7A6-0537-4876-BF8D-592F25AEA637}" presName="node" presStyleLbl="node1" presStyleIdx="5" presStyleCnt="6" custScaleX="140643" custLinFactNeighborX="-2201" custLinFactNeighborY="-60380">
        <dgm:presLayoutVars>
          <dgm:bulletEnabled val="1"/>
        </dgm:presLayoutVars>
      </dgm:prSet>
      <dgm:spPr/>
      <dgm:t>
        <a:bodyPr/>
        <a:lstStyle/>
        <a:p>
          <a:endParaRPr lang="en-US"/>
        </a:p>
      </dgm:t>
    </dgm:pt>
  </dgm:ptLst>
  <dgm:cxnLst>
    <dgm:cxn modelId="{8DFFAA69-271E-4D32-AEB9-9BC59DDEE76D}" srcId="{3BFC8F7C-9E97-4EFF-9566-792CBAF0B103}" destId="{7289E7BF-4445-45FB-9953-0965EBCCC40B}" srcOrd="1" destOrd="0" parTransId="{EF6131D9-78DB-46F6-B46D-351798F4B0D3}" sibTransId="{30D25519-5551-4512-85A7-FE39CF77F8EA}"/>
    <dgm:cxn modelId="{485A4F79-58CB-4BB1-B131-DDAD73147FA2}" srcId="{3BFC8F7C-9E97-4EFF-9566-792CBAF0B103}" destId="{69A61316-5019-476D-B4A2-77AD9A44FFE8}" srcOrd="0" destOrd="0" parTransId="{0915F6C3-119D-479C-9B9B-6665201F3A89}" sibTransId="{120B3239-AAE3-4D8F-974B-F8BDA1D5563D}"/>
    <dgm:cxn modelId="{946B5DB3-DB76-EF4E-9C0D-3AECC79905F0}" type="presOf" srcId="{2CC40865-F3AF-48F3-A078-D17F907ABCC6}" destId="{60E5FE21-0EA5-4943-89C9-80A23F6CE6DA}" srcOrd="0" destOrd="0" presId="urn:microsoft.com/office/officeart/2005/8/layout/default"/>
    <dgm:cxn modelId="{7277C03E-E253-4D02-84BF-E251A01FA166}" srcId="{3BFC8F7C-9E97-4EFF-9566-792CBAF0B103}" destId="{2CC40865-F3AF-48F3-A078-D17F907ABCC6}" srcOrd="2" destOrd="0" parTransId="{6B5A6C14-9C2C-4428-B8BE-BDD49907603C}" sibTransId="{F7CBC7F4-2913-4904-B482-E714E3E72BCA}"/>
    <dgm:cxn modelId="{D88B98F9-AAAC-42CC-AEC5-399FBC09019C}" srcId="{3BFC8F7C-9E97-4EFF-9566-792CBAF0B103}" destId="{235B0937-B50A-4608-B517-B14AEC964C23}" srcOrd="3" destOrd="0" parTransId="{C6D90AB4-3946-45B2-8EC6-3CE5F123FED2}" sibTransId="{D43B8004-2A4F-4B9F-A625-59599EA68DF2}"/>
    <dgm:cxn modelId="{A8BE2420-9637-0B45-B9C9-B5E2F5004E49}" type="presOf" srcId="{A435A7A6-0537-4876-BF8D-592F25AEA637}" destId="{875D08EC-965F-654D-933A-8877F4A075CB}" srcOrd="0" destOrd="0" presId="urn:microsoft.com/office/officeart/2005/8/layout/default"/>
    <dgm:cxn modelId="{A3397BB6-4A42-9C4A-BD8F-D0C2B0E77966}" type="presOf" srcId="{235B0937-B50A-4608-B517-B14AEC964C23}" destId="{72F8F60B-D5D6-6C47-A62C-E54B3D1943BA}" srcOrd="0" destOrd="0" presId="urn:microsoft.com/office/officeart/2005/8/layout/default"/>
    <dgm:cxn modelId="{6D5C47C4-6421-D241-B473-5E0AECC2CF10}" type="presOf" srcId="{7289E7BF-4445-45FB-9953-0965EBCCC40B}" destId="{39BC4D04-DBF2-074F-9919-9DA19091B909}" srcOrd="0" destOrd="0" presId="urn:microsoft.com/office/officeart/2005/8/layout/default"/>
    <dgm:cxn modelId="{0D0A6172-C8C3-7246-858F-180D6014792E}" type="presOf" srcId="{3BFC8F7C-9E97-4EFF-9566-792CBAF0B103}" destId="{5DAE7C5F-E30D-B34A-9C73-71F5130DF83E}" srcOrd="0" destOrd="0" presId="urn:microsoft.com/office/officeart/2005/8/layout/default"/>
    <dgm:cxn modelId="{221ACD5C-AEF4-2041-9B08-74D4FDE5FDBA}" type="presOf" srcId="{06A7A07F-9097-42A6-A26A-D91967F2AACD}" destId="{AA5EF0DE-04BA-DD4E-9C57-48CACF4075A6}" srcOrd="0" destOrd="0" presId="urn:microsoft.com/office/officeart/2005/8/layout/default"/>
    <dgm:cxn modelId="{E6077A71-6BF6-284C-A8DC-F2FFC0EFE3AB}" type="presOf" srcId="{69A61316-5019-476D-B4A2-77AD9A44FFE8}" destId="{970B9DCC-11FB-D846-A10D-2A5B3B28DE8E}" srcOrd="0" destOrd="0" presId="urn:microsoft.com/office/officeart/2005/8/layout/default"/>
    <dgm:cxn modelId="{37973DD4-2C16-486E-B458-A6C1ED54338D}" srcId="{3BFC8F7C-9E97-4EFF-9566-792CBAF0B103}" destId="{A435A7A6-0537-4876-BF8D-592F25AEA637}" srcOrd="5" destOrd="0" parTransId="{AF0AA641-ACD3-411C-BD84-ABB2F65189D1}" sibTransId="{570C9D25-2E2E-45A7-9089-C5D4F57776DA}"/>
    <dgm:cxn modelId="{7F75EE4A-BDBB-44D5-B083-F8006E252BEE}" srcId="{3BFC8F7C-9E97-4EFF-9566-792CBAF0B103}" destId="{06A7A07F-9097-42A6-A26A-D91967F2AACD}" srcOrd="4" destOrd="0" parTransId="{490587CD-40B8-47CC-9BDD-9404C97E700E}" sibTransId="{76DDCD0A-1870-4627-BE39-3A787B60FD29}"/>
    <dgm:cxn modelId="{6CC9E593-7A2F-F942-A306-CC38FCCF571E}" type="presParOf" srcId="{5DAE7C5F-E30D-B34A-9C73-71F5130DF83E}" destId="{970B9DCC-11FB-D846-A10D-2A5B3B28DE8E}" srcOrd="0" destOrd="0" presId="urn:microsoft.com/office/officeart/2005/8/layout/default"/>
    <dgm:cxn modelId="{863D166C-DF9F-AD44-93BF-E4EF8EAAB535}" type="presParOf" srcId="{5DAE7C5F-E30D-B34A-9C73-71F5130DF83E}" destId="{0D5B3C70-1920-ED40-848A-23D267BEDBA1}" srcOrd="1" destOrd="0" presId="urn:microsoft.com/office/officeart/2005/8/layout/default"/>
    <dgm:cxn modelId="{CAF938AA-B1A0-7C43-B28C-4531EA90F33A}" type="presParOf" srcId="{5DAE7C5F-E30D-B34A-9C73-71F5130DF83E}" destId="{39BC4D04-DBF2-074F-9919-9DA19091B909}" srcOrd="2" destOrd="0" presId="urn:microsoft.com/office/officeart/2005/8/layout/default"/>
    <dgm:cxn modelId="{8EA30B7C-CF87-4144-A048-B421804BFE6F}" type="presParOf" srcId="{5DAE7C5F-E30D-B34A-9C73-71F5130DF83E}" destId="{8B32EC43-F96B-1348-B934-4A6AA798F150}" srcOrd="3" destOrd="0" presId="urn:microsoft.com/office/officeart/2005/8/layout/default"/>
    <dgm:cxn modelId="{10C394CC-F1FE-3F40-9AA1-0E2D88C9336D}" type="presParOf" srcId="{5DAE7C5F-E30D-B34A-9C73-71F5130DF83E}" destId="{60E5FE21-0EA5-4943-89C9-80A23F6CE6DA}" srcOrd="4" destOrd="0" presId="urn:microsoft.com/office/officeart/2005/8/layout/default"/>
    <dgm:cxn modelId="{99D0AB36-735C-D04A-9F23-6F0B3EA664F0}" type="presParOf" srcId="{5DAE7C5F-E30D-B34A-9C73-71F5130DF83E}" destId="{6DAF0C1E-EA22-5342-98A1-985084E87269}" srcOrd="5" destOrd="0" presId="urn:microsoft.com/office/officeart/2005/8/layout/default"/>
    <dgm:cxn modelId="{53C78290-7E4B-6B42-B3F0-B22FB6F3E78C}" type="presParOf" srcId="{5DAE7C5F-E30D-B34A-9C73-71F5130DF83E}" destId="{72F8F60B-D5D6-6C47-A62C-E54B3D1943BA}" srcOrd="6" destOrd="0" presId="urn:microsoft.com/office/officeart/2005/8/layout/default"/>
    <dgm:cxn modelId="{9A4DB303-C9B4-434D-AD4A-F349D8EF98BC}" type="presParOf" srcId="{5DAE7C5F-E30D-B34A-9C73-71F5130DF83E}" destId="{DFF43FCE-7625-E341-AD36-B5F61E08B23C}" srcOrd="7" destOrd="0" presId="urn:microsoft.com/office/officeart/2005/8/layout/default"/>
    <dgm:cxn modelId="{A8E9B790-C190-B840-B5FA-C7CFFA977343}" type="presParOf" srcId="{5DAE7C5F-E30D-B34A-9C73-71F5130DF83E}" destId="{AA5EF0DE-04BA-DD4E-9C57-48CACF4075A6}" srcOrd="8" destOrd="0" presId="urn:microsoft.com/office/officeart/2005/8/layout/default"/>
    <dgm:cxn modelId="{B90D4ACC-0738-6D41-B803-C22E29AD72A0}" type="presParOf" srcId="{5DAE7C5F-E30D-B34A-9C73-71F5130DF83E}" destId="{C0245028-8A3D-DF46-A670-962B0B39079F}" srcOrd="9" destOrd="0" presId="urn:microsoft.com/office/officeart/2005/8/layout/default"/>
    <dgm:cxn modelId="{A691FC0E-91E8-9D40-A94B-39E0BD9B5FB9}" type="presParOf" srcId="{5DAE7C5F-E30D-B34A-9C73-71F5130DF83E}" destId="{875D08EC-965F-654D-933A-8877F4A075CB}"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B9DCC-11FB-D846-A10D-2A5B3B28DE8E}">
      <dsp:nvSpPr>
        <dsp:cNvPr id="0" name=""/>
        <dsp:cNvSpPr/>
      </dsp:nvSpPr>
      <dsp:spPr>
        <a:xfrm>
          <a:off x="97123" y="0"/>
          <a:ext cx="3604620" cy="1534947"/>
        </a:xfrm>
        <a:prstGeom prst="rect">
          <a:avLst/>
        </a:prstGeom>
        <a:solidFill>
          <a:srgbClr val="CCDFDC"/>
        </a:solidFill>
        <a:ln w="12700" cap="flat" cmpd="sng" algn="ctr">
          <a:solidFill>
            <a:srgbClr val="5A95C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rgbClr val="002060"/>
              </a:solidFill>
              <a:latin typeface="Ubuntu Light" panose="020B0304030602030204" pitchFamily="34" charset="0"/>
            </a:rPr>
            <a:t>Pre 1800s The </a:t>
          </a:r>
          <a:r>
            <a:rPr lang="en-US" sz="1500" kern="1200" err="1">
              <a:solidFill>
                <a:srgbClr val="002060"/>
              </a:solidFill>
              <a:latin typeface="Ubuntu Light" panose="020B0304030602030204" pitchFamily="34" charset="0"/>
            </a:rPr>
            <a:t>Tudinu</a:t>
          </a:r>
          <a:r>
            <a:rPr lang="en-US" sz="1500" kern="1200">
              <a:solidFill>
                <a:srgbClr val="002060"/>
              </a:solidFill>
              <a:latin typeface="Ubuntu Light" panose="020B0304030602030204" pitchFamily="34" charset="0"/>
            </a:rPr>
            <a:t> (or Desert People) thrived on this land</a:t>
          </a:r>
        </a:p>
      </dsp:txBody>
      <dsp:txXfrm>
        <a:off x="97123" y="0"/>
        <a:ext cx="3604620" cy="1534947"/>
      </dsp:txXfrm>
    </dsp:sp>
    <dsp:sp modelId="{39BC4D04-DBF2-074F-9919-9DA19091B909}">
      <dsp:nvSpPr>
        <dsp:cNvPr id="0" name=""/>
        <dsp:cNvSpPr/>
      </dsp:nvSpPr>
      <dsp:spPr>
        <a:xfrm>
          <a:off x="3872609" y="0"/>
          <a:ext cx="3497890" cy="1534947"/>
        </a:xfrm>
        <a:prstGeom prst="rect">
          <a:avLst/>
        </a:prstGeom>
        <a:solidFill>
          <a:srgbClr val="CCDFDC"/>
        </a:solidFill>
        <a:ln w="12700" cap="flat" cmpd="sng" algn="ctr">
          <a:solidFill>
            <a:srgbClr val="5A95C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rgbClr val="002060"/>
              </a:solidFill>
              <a:latin typeface="Ubuntu Light" panose="020B0304030602030204" pitchFamily="34" charset="0"/>
            </a:rPr>
            <a:t>1800s colonization, which began with the construction of the Transcontinental Railroad and the arrival of trappers and traders, ultimately ended the Southern Paiute free movement and way of life.  </a:t>
          </a:r>
        </a:p>
      </dsp:txBody>
      <dsp:txXfrm>
        <a:off x="3872609" y="0"/>
        <a:ext cx="3497890" cy="1534947"/>
      </dsp:txXfrm>
    </dsp:sp>
    <dsp:sp modelId="{60E5FE21-0EA5-4943-89C9-80A23F6CE6DA}">
      <dsp:nvSpPr>
        <dsp:cNvPr id="0" name=""/>
        <dsp:cNvSpPr/>
      </dsp:nvSpPr>
      <dsp:spPr>
        <a:xfrm>
          <a:off x="7557891" y="0"/>
          <a:ext cx="3622170" cy="1534947"/>
        </a:xfrm>
        <a:prstGeom prst="rect">
          <a:avLst/>
        </a:prstGeom>
        <a:solidFill>
          <a:srgbClr val="CCDFDC"/>
        </a:solidFill>
        <a:ln w="12700" cap="flat" cmpd="sng" algn="ctr">
          <a:solidFill>
            <a:srgbClr val="5A95C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rgbClr val="002060"/>
              </a:solidFill>
              <a:latin typeface="Ubuntu Light" panose="020B0304030602030204" pitchFamily="34" charset="0"/>
            </a:rPr>
            <a:t>1848 the United States government officially colonized this land.</a:t>
          </a:r>
        </a:p>
      </dsp:txBody>
      <dsp:txXfrm>
        <a:off x="7557891" y="0"/>
        <a:ext cx="3622170" cy="1534947"/>
      </dsp:txXfrm>
    </dsp:sp>
    <dsp:sp modelId="{72F8F60B-D5D6-6C47-A62C-E54B3D1943BA}">
      <dsp:nvSpPr>
        <dsp:cNvPr id="0" name=""/>
        <dsp:cNvSpPr/>
      </dsp:nvSpPr>
      <dsp:spPr>
        <a:xfrm>
          <a:off x="99515" y="1707615"/>
          <a:ext cx="3528333" cy="1534947"/>
        </a:xfrm>
        <a:prstGeom prst="rect">
          <a:avLst/>
        </a:prstGeom>
        <a:solidFill>
          <a:srgbClr val="CCDFDC"/>
        </a:solidFill>
        <a:ln w="12700" cap="flat" cmpd="sng" algn="ctr">
          <a:solidFill>
            <a:srgbClr val="5A95C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rgbClr val="002060"/>
              </a:solidFill>
              <a:latin typeface="Ubuntu Light" panose="020B0304030602030204" pitchFamily="34" charset="0"/>
            </a:rPr>
            <a:t>1911 Helen Steward deeded 10 acres of her land in downtown Las Vegas to the Paiutes people.</a:t>
          </a:r>
        </a:p>
      </dsp:txBody>
      <dsp:txXfrm>
        <a:off x="99515" y="1707615"/>
        <a:ext cx="3528333" cy="1534947"/>
      </dsp:txXfrm>
    </dsp:sp>
    <dsp:sp modelId="{AA5EF0DE-04BA-DD4E-9C57-48CACF4075A6}">
      <dsp:nvSpPr>
        <dsp:cNvPr id="0" name=""/>
        <dsp:cNvSpPr/>
      </dsp:nvSpPr>
      <dsp:spPr>
        <a:xfrm>
          <a:off x="3825703" y="1742167"/>
          <a:ext cx="3591675" cy="1534947"/>
        </a:xfrm>
        <a:prstGeom prst="rect">
          <a:avLst/>
        </a:prstGeom>
        <a:solidFill>
          <a:srgbClr val="CCDFDC"/>
        </a:solidFill>
        <a:ln w="12700" cap="flat" cmpd="sng" algn="ctr">
          <a:solidFill>
            <a:srgbClr val="5A95C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rgbClr val="002060"/>
              </a:solidFill>
              <a:latin typeface="Ubuntu Light" panose="020B0304030602030204" pitchFamily="34" charset="0"/>
            </a:rPr>
            <a:t>1934 the Paiute tribe was officially recognized as a sovereign nation</a:t>
          </a:r>
        </a:p>
      </dsp:txBody>
      <dsp:txXfrm>
        <a:off x="3825703" y="1742167"/>
        <a:ext cx="3591675" cy="1534947"/>
      </dsp:txXfrm>
    </dsp:sp>
    <dsp:sp modelId="{875D08EC-965F-654D-933A-8877F4A075CB}">
      <dsp:nvSpPr>
        <dsp:cNvPr id="0" name=""/>
        <dsp:cNvSpPr/>
      </dsp:nvSpPr>
      <dsp:spPr>
        <a:xfrm>
          <a:off x="7582079" y="1730148"/>
          <a:ext cx="3597994" cy="1534947"/>
        </a:xfrm>
        <a:prstGeom prst="rect">
          <a:avLst/>
        </a:prstGeom>
        <a:solidFill>
          <a:srgbClr val="CCDFDC"/>
        </a:solidFill>
        <a:ln w="12700" cap="flat" cmpd="sng" algn="ctr">
          <a:solidFill>
            <a:srgbClr val="5A95C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i="0" kern="1200">
              <a:solidFill>
                <a:srgbClr val="002060"/>
              </a:solidFill>
              <a:latin typeface="Ubuntu Light" panose="020B0304030602030204" pitchFamily="34" charset="0"/>
            </a:rPr>
            <a:t>1983, an additional 4,000 acres came into Paiute possession at the Snow Mountain Reservation. The Snow Mountain Reservation would become the site for the future economic development of the Las Vegas Paiute Tribe.</a:t>
          </a:r>
          <a:endParaRPr lang="en-US" sz="1500" kern="1200">
            <a:solidFill>
              <a:srgbClr val="002060"/>
            </a:solidFill>
            <a:latin typeface="Ubuntu Light" panose="020B0304030602030204" pitchFamily="34" charset="0"/>
          </a:endParaRPr>
        </a:p>
      </dsp:txBody>
      <dsp:txXfrm>
        <a:off x="7582079" y="1730148"/>
        <a:ext cx="3597994" cy="153494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a:t>Time: 4-7 minutes </a:t>
            </a:r>
          </a:p>
          <a:p>
            <a:endParaRPr lang="en-US" sz="800"/>
          </a:p>
          <a:p>
            <a:r>
              <a:rPr lang="en-US" sz="800"/>
              <a:t>Overview: Participants take part in brainstorming that allows for a high level of inclusion and encourages the acceptance of offbeat or novel ideas. </a:t>
            </a:r>
          </a:p>
          <a:p>
            <a:r>
              <a:rPr lang="en-US" sz="800"/>
              <a:t>When and Why: This activity promotes creative and fluid thinking. It sparks conversation, establishes readiness for further exploration of a topic, and can be explicitly connected to a literacy objective. </a:t>
            </a:r>
          </a:p>
          <a:p>
            <a:endParaRPr lang="en-US" sz="800"/>
          </a:p>
          <a:p>
            <a:r>
              <a:rPr lang="en-US" sz="800"/>
              <a:t>Steps: </a:t>
            </a:r>
          </a:p>
          <a:p>
            <a:r>
              <a:rPr lang="en-US" sz="800"/>
              <a:t>1. Project a poorly designed slide for the learners to view. </a:t>
            </a:r>
          </a:p>
          <a:p>
            <a:r>
              <a:rPr lang="en-US" sz="800"/>
              <a:t>2. Explain that the task is identify three things they like about the slide and three things they don’t like in one to two minutes. </a:t>
            </a:r>
          </a:p>
          <a:p>
            <a:endParaRPr lang="en-US" sz="800"/>
          </a:p>
          <a:p>
            <a:r>
              <a:rPr lang="en-US" sz="800"/>
              <a:t>Debrief: • Participants either in small groups or individually, share their observations. Ask the learners what we can do to improve the slide? </a:t>
            </a:r>
          </a:p>
          <a:p>
            <a:r>
              <a:rPr lang="en-US" sz="800"/>
              <a:t>Ask the group, how the slide makes them feel in general. How does it make them feel as a learner?  </a:t>
            </a:r>
          </a:p>
          <a:p>
            <a:endParaRPr lang="en-US" sz="800"/>
          </a:p>
          <a:p>
            <a:endParaRPr lang="en-US"/>
          </a:p>
        </p:txBody>
      </p:sp>
    </p:spTree>
    <p:extLst>
      <p:ext uri="{BB962C8B-B14F-4D97-AF65-F5344CB8AC3E}">
        <p14:creationId xmlns:p14="http://schemas.microsoft.com/office/powerpoint/2010/main" val="2586914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a:t>Time: 4-7 minutes </a:t>
            </a:r>
          </a:p>
          <a:p>
            <a:endParaRPr lang="en-US" sz="800"/>
          </a:p>
          <a:p>
            <a:r>
              <a:rPr lang="en-US" sz="800"/>
              <a:t>Overview: Participants take part in brainstorming that allows for a high level of inclusion and encourages the acceptance of offbeat or novel ideas. </a:t>
            </a:r>
          </a:p>
          <a:p>
            <a:r>
              <a:rPr lang="en-US" sz="800"/>
              <a:t>When and Why: This activity promotes creative and fluid thinking. It sparks conversation, establishes readiness for further exploration of a topic, and can be explicitly connected to a literacy objective. </a:t>
            </a:r>
          </a:p>
          <a:p>
            <a:endParaRPr lang="en-US" sz="800"/>
          </a:p>
          <a:p>
            <a:r>
              <a:rPr lang="en-US" sz="800"/>
              <a:t>Steps: </a:t>
            </a:r>
          </a:p>
          <a:p>
            <a:r>
              <a:rPr lang="en-US" sz="800"/>
              <a:t>1. Project a poorly designed slide for the learners to view. </a:t>
            </a:r>
          </a:p>
          <a:p>
            <a:r>
              <a:rPr lang="en-US" sz="800"/>
              <a:t>2. Explain that the task is identify three things they like about the slide and three things they don’t like in one to two minutes. </a:t>
            </a:r>
          </a:p>
          <a:p>
            <a:endParaRPr lang="en-US" sz="800"/>
          </a:p>
          <a:p>
            <a:r>
              <a:rPr lang="en-US" sz="800"/>
              <a:t>Debrief: • Participants either in small groups or individually, share their observations. Ask the learners what we can do to improve the slide? </a:t>
            </a:r>
          </a:p>
          <a:p>
            <a:r>
              <a:rPr lang="en-US" sz="800"/>
              <a:t>Ask the group, how the slide makes them feel in general. How does it make them feel as a learner?  </a:t>
            </a:r>
          </a:p>
          <a:p>
            <a:endParaRPr lang="en-US" sz="800"/>
          </a:p>
          <a:p>
            <a:endParaRPr lang="en-US"/>
          </a:p>
        </p:txBody>
      </p:sp>
    </p:spTree>
    <p:extLst>
      <p:ext uri="{BB962C8B-B14F-4D97-AF65-F5344CB8AC3E}">
        <p14:creationId xmlns:p14="http://schemas.microsoft.com/office/powerpoint/2010/main" val="576655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CRAP, a design principle developed by Robin Patricia Williams. We’ve expanded it here – CRAPIC. </a:t>
            </a:r>
          </a:p>
        </p:txBody>
      </p:sp>
    </p:spTree>
    <p:extLst>
      <p:ext uri="{BB962C8B-B14F-4D97-AF65-F5344CB8AC3E}">
        <p14:creationId xmlns:p14="http://schemas.microsoft.com/office/powerpoint/2010/main" val="1624160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Contrast helps to emphasize</a:t>
            </a:r>
            <a:r>
              <a:rPr lang="en-US" baseline="0"/>
              <a:t> the main point and can be </a:t>
            </a:r>
            <a:r>
              <a:rPr lang="en-US"/>
              <a:t>expressed in a number of ways: size,</a:t>
            </a:r>
            <a:r>
              <a:rPr lang="en-US" baseline="0"/>
              <a:t> shape, shade, color, and proximity. Which one is most noticeable to you? Which do you use most often? </a:t>
            </a:r>
            <a:endParaRPr lang="en-US"/>
          </a:p>
        </p:txBody>
      </p:sp>
    </p:spTree>
    <p:extLst>
      <p:ext uri="{BB962C8B-B14F-4D97-AF65-F5344CB8AC3E}">
        <p14:creationId xmlns:p14="http://schemas.microsoft.com/office/powerpoint/2010/main" val="1692738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Both</a:t>
            </a:r>
            <a:r>
              <a:rPr lang="en-US" baseline="0"/>
              <a:t> of</a:t>
            </a:r>
            <a:r>
              <a:rPr lang="en-US"/>
              <a:t> these images use contrast.</a:t>
            </a:r>
            <a:r>
              <a:rPr lang="en-US" baseline="0"/>
              <a:t>  One to a greater success. </a:t>
            </a:r>
            <a:endParaRPr lang="en-US"/>
          </a:p>
        </p:txBody>
      </p:sp>
    </p:spTree>
    <p:extLst>
      <p:ext uri="{BB962C8B-B14F-4D97-AF65-F5344CB8AC3E}">
        <p14:creationId xmlns:p14="http://schemas.microsoft.com/office/powerpoint/2010/main" val="3760969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“Inclusive Design, also known as Universal Design, is a proactive approach to electronic accessibility. With Inclusive Design, we focus on eliminating the barriers in the environment so that fewer accommodations are needed.” https://www.chhs.colostate.edu/accessibility/what-is-inclusive-design/ </a:t>
            </a:r>
          </a:p>
          <a:p>
            <a:endParaRPr lang="en-US"/>
          </a:p>
          <a:p>
            <a:r>
              <a:rPr lang="en-US"/>
              <a:t>Accessibility provides the tools you need in the circumstances you are in right now. Focuses on the</a:t>
            </a:r>
            <a:r>
              <a:rPr lang="en-US" baseline="0"/>
              <a:t> situation that disables us and less on the medical or biological disability.</a:t>
            </a:r>
            <a:endParaRPr lang="en-US"/>
          </a:p>
        </p:txBody>
      </p:sp>
    </p:spTree>
    <p:extLst>
      <p:ext uri="{BB962C8B-B14F-4D97-AF65-F5344CB8AC3E}">
        <p14:creationId xmlns:p14="http://schemas.microsoft.com/office/powerpoint/2010/main" val="489644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b="0" i="0" u="none" strike="noStrike" kern="1200">
                <a:solidFill>
                  <a:schemeClr val="tx1"/>
                </a:solidFill>
                <a:effectLst/>
                <a:latin typeface="+mn-lt"/>
                <a:ea typeface="+mn-ea"/>
                <a:cs typeface="+mn-cs"/>
              </a:rPr>
              <a:t>The Web Content Accessibility Guidelines (WCAG) are technical standards on web accessibility developed by the World Wide Web Consortium (W3C). These guidelines were</a:t>
            </a:r>
            <a:r>
              <a:rPr lang="en-US" sz="600" b="0" i="0" u="none" strike="noStrike" kern="1200" baseline="0">
                <a:solidFill>
                  <a:schemeClr val="tx1"/>
                </a:solidFill>
                <a:effectLst/>
                <a:latin typeface="+mn-lt"/>
                <a:ea typeface="+mn-ea"/>
                <a:cs typeface="+mn-cs"/>
              </a:rPr>
              <a:t> developed to make the web more accessible by determining standards for websites. Although, i</a:t>
            </a:r>
            <a:r>
              <a:rPr lang="en-US" sz="600" b="0" i="0" u="none" strike="noStrike" kern="1200">
                <a:solidFill>
                  <a:schemeClr val="tx1"/>
                </a:solidFill>
                <a:effectLst/>
                <a:latin typeface="+mn-lt"/>
                <a:ea typeface="+mn-ea"/>
                <a:cs typeface="+mn-cs"/>
              </a:rPr>
              <a:t>f we are creating content that will be consumed electronically,</a:t>
            </a:r>
            <a:r>
              <a:rPr lang="en-US" sz="600" b="0" i="0" u="none" strike="noStrike" kern="1200" baseline="0">
                <a:solidFill>
                  <a:schemeClr val="tx1"/>
                </a:solidFill>
                <a:effectLst/>
                <a:latin typeface="+mn-lt"/>
                <a:ea typeface="+mn-ea"/>
                <a:cs typeface="+mn-cs"/>
              </a:rPr>
              <a:t> we should also keep these guidelines in mind. Consider that some ‘disabilities’ are temporary (loud environments, glare on a screen, fatigue and eye strain, etc.) So, by being compliant, we can ensure our work is accessible to the broadest audience.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600" b="0" i="0" u="none" strike="noStrike" kern="1200" baseline="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600" b="0" i="0" u="none" strike="noStrike" kern="1200" baseline="0">
                <a:solidFill>
                  <a:schemeClr val="tx1"/>
                </a:solidFill>
                <a:effectLst/>
                <a:latin typeface="+mn-lt"/>
                <a:ea typeface="+mn-ea"/>
                <a:cs typeface="+mn-cs"/>
              </a:rPr>
              <a:t>There are three levels of conformance, though most strive for level AA. </a:t>
            </a:r>
          </a:p>
        </p:txBody>
      </p:sp>
    </p:spTree>
    <p:extLst>
      <p:ext uri="{BB962C8B-B14F-4D97-AF65-F5344CB8AC3E}">
        <p14:creationId xmlns:p14="http://schemas.microsoft.com/office/powerpoint/2010/main" val="2091603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b="0" i="0" u="none" strike="noStrike" kern="1200" baseline="0">
                <a:solidFill>
                  <a:schemeClr val="tx1"/>
                </a:solidFill>
                <a:effectLst/>
                <a:latin typeface="+mn-lt"/>
                <a:ea typeface="+mn-ea"/>
                <a:cs typeface="+mn-cs"/>
              </a:rPr>
              <a:t>One of the WCAG guidelines addresses contrast and color in our designs for those who are visually impaired and others.</a:t>
            </a:r>
            <a:endParaRPr lang="en-US" sz="600" b="0" i="0" u="none" strike="noStrike" kern="1200">
              <a:solidFill>
                <a:schemeClr val="tx1"/>
              </a:solidFill>
              <a:effectLst/>
              <a:latin typeface="+mn-lt"/>
              <a:ea typeface="+mn-ea"/>
              <a:cs typeface="+mn-cs"/>
            </a:endParaRPr>
          </a:p>
        </p:txBody>
      </p:sp>
    </p:spTree>
    <p:extLst>
      <p:ext uri="{BB962C8B-B14F-4D97-AF65-F5344CB8AC3E}">
        <p14:creationId xmlns:p14="http://schemas.microsoft.com/office/powerpoint/2010/main" val="3740360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a:latin typeface="Ubuntu Light" panose="020B0304030602030204" pitchFamily="34" charset="0"/>
              </a:rPr>
              <a:t>What are some steps we can take to ensure the best contrast/visibility for the widest audience? </a:t>
            </a:r>
          </a:p>
        </p:txBody>
      </p:sp>
    </p:spTree>
    <p:extLst>
      <p:ext uri="{BB962C8B-B14F-4D97-AF65-F5344CB8AC3E}">
        <p14:creationId xmlns:p14="http://schemas.microsoft.com/office/powerpoint/2010/main" val="818608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One thing we can do</a:t>
            </a:r>
            <a:r>
              <a:rPr lang="en-US" baseline="0"/>
              <a:t> </a:t>
            </a:r>
            <a:r>
              <a:rPr lang="en-US"/>
              <a:t>fairly quickly</a:t>
            </a:r>
            <a:r>
              <a:rPr lang="en-US" baseline="0"/>
              <a:t> in PowerPoint is to check the contrast in grayscale. Go to File – Print – and change Color to Grayscale. When we do this, what do we notice in these two pictures? </a:t>
            </a:r>
            <a:endParaRPr lang="en-US"/>
          </a:p>
        </p:txBody>
      </p:sp>
    </p:spTree>
    <p:extLst>
      <p:ext uri="{BB962C8B-B14F-4D97-AF65-F5344CB8AC3E}">
        <p14:creationId xmlns:p14="http://schemas.microsoft.com/office/powerpoint/2010/main" val="2405294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cs typeface="Calibri"/>
              </a:rPr>
              <a:t>Another,</a:t>
            </a:r>
            <a:r>
              <a:rPr lang="en-US" baseline="0">
                <a:cs typeface="Calibri"/>
              </a:rPr>
              <a:t> most specific way to check color contrast </a:t>
            </a:r>
            <a:r>
              <a:rPr lang="en-US">
                <a:cs typeface="Calibri"/>
              </a:rPr>
              <a:t>is with</a:t>
            </a:r>
            <a:r>
              <a:rPr lang="en-US" baseline="0">
                <a:cs typeface="Calibri"/>
              </a:rPr>
              <a:t> </a:t>
            </a:r>
            <a:r>
              <a:rPr lang="en-US">
                <a:cs typeface="Calibri"/>
              </a:rPr>
              <a:t>color contrast checkers. There are browser-based options</a:t>
            </a:r>
            <a:r>
              <a:rPr lang="en-US" baseline="0">
                <a:cs typeface="Calibri"/>
              </a:rPr>
              <a:t> </a:t>
            </a:r>
            <a:r>
              <a:rPr lang="en-US">
                <a:cs typeface="Calibri"/>
              </a:rPr>
              <a:t>and there is a computer downloaded application, all for free. With these, we</a:t>
            </a:r>
            <a:r>
              <a:rPr lang="en-US" baseline="0">
                <a:cs typeface="Calibri"/>
              </a:rPr>
              <a:t> can enter a foreground color (often text but can be anything) and a background color. The results of the contrast are displayed as either passing or failing the AA or AAA specifications. </a:t>
            </a:r>
            <a:endParaRPr lang="en-US">
              <a:cs typeface="Calibri"/>
            </a:endParaRPr>
          </a:p>
          <a:p>
            <a:r>
              <a:rPr lang="en-US">
                <a:cs typeface="Calibri"/>
              </a:rPr>
              <a:t>The Resources list at the end of the presentation provides the links to these. I also like the browser-based color blindness empathy test. This allows you to quickly see your page with various types of color blindness and allows you to view the page in grayscale and with moderate and severe vision loss. </a:t>
            </a:r>
            <a:endParaRPr lang="en-US"/>
          </a:p>
        </p:txBody>
      </p:sp>
    </p:spTree>
    <p:extLst>
      <p:ext uri="{BB962C8B-B14F-4D97-AF65-F5344CB8AC3E}">
        <p14:creationId xmlns:p14="http://schemas.microsoft.com/office/powerpoint/2010/main" val="142228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Color should not be used as the </a:t>
            </a:r>
            <a:r>
              <a:rPr lang="en-US" b="1"/>
              <a:t>only</a:t>
            </a:r>
            <a:r>
              <a:rPr lang="en-US"/>
              <a:t> visual means of conveying information, indicating an action, prompting a response, or distinguishing a visual element. Text or further guidance</a:t>
            </a:r>
            <a:r>
              <a:rPr lang="en-US" baseline="0"/>
              <a:t> </a:t>
            </a:r>
            <a:r>
              <a:rPr lang="en-US"/>
              <a:t>should</a:t>
            </a:r>
            <a:r>
              <a:rPr lang="en-US" baseline="0"/>
              <a:t> be included. </a:t>
            </a:r>
            <a:endParaRPr lang="en-US"/>
          </a:p>
        </p:txBody>
      </p:sp>
    </p:spTree>
    <p:extLst>
      <p:ext uri="{BB962C8B-B14F-4D97-AF65-F5344CB8AC3E}">
        <p14:creationId xmlns:p14="http://schemas.microsoft.com/office/powerpoint/2010/main" val="3139381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2334131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552671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We’ve looked at contrast,</a:t>
            </a:r>
            <a:r>
              <a:rPr lang="en-US" baseline="0"/>
              <a:t> and specifically, color in our designs. Let’s move on to the next design element: ‘R’. </a:t>
            </a:r>
          </a:p>
        </p:txBody>
      </p:sp>
    </p:spTree>
    <p:extLst>
      <p:ext uri="{BB962C8B-B14F-4D97-AF65-F5344CB8AC3E}">
        <p14:creationId xmlns:p14="http://schemas.microsoft.com/office/powerpoint/2010/main" val="3561176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Fonts,</a:t>
            </a:r>
            <a:r>
              <a:rPr lang="en-US" baseline="0"/>
              <a:t> too, can provide a subtle contrast. </a:t>
            </a:r>
            <a:r>
              <a:rPr lang="en-US"/>
              <a:t>It is suggested to limit fonts to two. Choose fonts that are compatible and provide just enough contrast,</a:t>
            </a:r>
            <a:r>
              <a:rPr lang="en-US" baseline="0"/>
              <a:t> like these. </a:t>
            </a:r>
            <a:endParaRPr lang="en-US"/>
          </a:p>
        </p:txBody>
      </p:sp>
    </p:spTree>
    <p:extLst>
      <p:ext uri="{BB962C8B-B14F-4D97-AF65-F5344CB8AC3E}">
        <p14:creationId xmlns:p14="http://schemas.microsoft.com/office/powerpoint/2010/main" val="3696500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rtl="0"/>
            <a:r>
              <a:rPr lang="en-US" sz="600" b="0" i="0" u="none" strike="noStrike" kern="1200">
                <a:solidFill>
                  <a:schemeClr val="tx1"/>
                </a:solidFill>
                <a:effectLst/>
                <a:latin typeface="+mn-lt"/>
                <a:ea typeface="+mn-ea"/>
                <a:cs typeface="+mn-cs"/>
              </a:rPr>
              <a:t>You can apply repetition with color, fonts, shapes, texture, size and lines. </a:t>
            </a:r>
            <a:r>
              <a:rPr lang="en-US" sz="600" kern="1200">
                <a:solidFill>
                  <a:schemeClr val="tx1"/>
                </a:solidFill>
                <a:effectLst/>
                <a:latin typeface="+mn-lt"/>
                <a:ea typeface="+mn-ea"/>
                <a:cs typeface="+mn-cs"/>
              </a:rPr>
              <a:t>With repetition, we want</a:t>
            </a:r>
            <a:r>
              <a:rPr lang="en-US" sz="600" kern="1200" baseline="0">
                <a:solidFill>
                  <a:schemeClr val="tx1"/>
                </a:solidFill>
                <a:effectLst/>
                <a:latin typeface="+mn-lt"/>
                <a:ea typeface="+mn-ea"/>
                <a:cs typeface="+mn-cs"/>
              </a:rPr>
              <a:t> to think about what </a:t>
            </a:r>
            <a:r>
              <a:rPr lang="en-US" sz="600" kern="1200">
                <a:solidFill>
                  <a:schemeClr val="tx1"/>
                </a:solidFill>
                <a:effectLst/>
                <a:latin typeface="+mn-lt"/>
                <a:ea typeface="+mn-ea"/>
                <a:cs typeface="+mn-cs"/>
              </a:rPr>
              <a:t>are the visual “rules” that users can rely on to understand our design? Do headlines follow a consistent font structure? Is information, such</a:t>
            </a:r>
            <a:r>
              <a:rPr lang="en-US" sz="600" kern="1200" baseline="0">
                <a:solidFill>
                  <a:schemeClr val="tx1"/>
                </a:solidFill>
                <a:effectLst/>
                <a:latin typeface="+mn-lt"/>
                <a:ea typeface="+mn-ea"/>
                <a:cs typeface="+mn-cs"/>
              </a:rPr>
              <a:t> as ‘</a:t>
            </a:r>
            <a:r>
              <a:rPr lang="en-US" sz="600" i="1" kern="1200" baseline="0">
                <a:solidFill>
                  <a:schemeClr val="tx1"/>
                </a:solidFill>
                <a:effectLst/>
                <a:latin typeface="+mn-lt"/>
                <a:ea typeface="+mn-ea"/>
                <a:cs typeface="+mn-cs"/>
              </a:rPr>
              <a:t>Help</a:t>
            </a:r>
            <a:r>
              <a:rPr lang="en-US" sz="600" kern="1200" baseline="0">
                <a:solidFill>
                  <a:schemeClr val="tx1"/>
                </a:solidFill>
                <a:effectLst/>
                <a:latin typeface="+mn-lt"/>
                <a:ea typeface="+mn-ea"/>
                <a:cs typeface="+mn-cs"/>
              </a:rPr>
              <a:t>’ or ‘</a:t>
            </a:r>
            <a:r>
              <a:rPr lang="en-US" sz="600" i="1" kern="1200" baseline="0">
                <a:solidFill>
                  <a:schemeClr val="tx1"/>
                </a:solidFill>
                <a:effectLst/>
                <a:latin typeface="+mn-lt"/>
                <a:ea typeface="+mn-ea"/>
                <a:cs typeface="+mn-cs"/>
              </a:rPr>
              <a:t>Learn More</a:t>
            </a:r>
            <a:r>
              <a:rPr lang="en-US" sz="600" kern="1200" baseline="0">
                <a:solidFill>
                  <a:schemeClr val="tx1"/>
                </a:solidFill>
                <a:effectLst/>
                <a:latin typeface="+mn-lt"/>
                <a:ea typeface="+mn-ea"/>
                <a:cs typeface="+mn-cs"/>
              </a:rPr>
              <a:t>’ links, </a:t>
            </a:r>
            <a:r>
              <a:rPr lang="en-US" sz="600" kern="1200">
                <a:solidFill>
                  <a:schemeClr val="tx1"/>
                </a:solidFill>
                <a:effectLst/>
                <a:latin typeface="+mn-lt"/>
                <a:ea typeface="+mn-ea"/>
                <a:cs typeface="+mn-cs"/>
              </a:rPr>
              <a:t>typically located in the same place?</a:t>
            </a:r>
            <a:endParaRPr lang="en-US"/>
          </a:p>
        </p:txBody>
      </p:sp>
    </p:spTree>
    <p:extLst>
      <p:ext uri="{BB962C8B-B14F-4D97-AF65-F5344CB8AC3E}">
        <p14:creationId xmlns:p14="http://schemas.microsoft.com/office/powerpoint/2010/main" val="1100318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b="0">
                <a:effectLst/>
              </a:rPr>
              <a:t>Repetition and moderation go hand-in-hand. Choose a very select number of fonts, patterns, colors, or image styles. Repeating those throughout the project can make for a very strong design.</a:t>
            </a:r>
            <a:endParaRPr lang="en-US"/>
          </a:p>
        </p:txBody>
      </p:sp>
    </p:spTree>
    <p:extLst>
      <p:ext uri="{BB962C8B-B14F-4D97-AF65-F5344CB8AC3E}">
        <p14:creationId xmlns:p14="http://schemas.microsoft.com/office/powerpoint/2010/main" val="1047405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Here, we can see repetition with the colors in the text, arrow, stain, and background to reflect the colors in the logo and nachos. Notice how this ad looks more cohesive and professional.</a:t>
            </a:r>
          </a:p>
        </p:txBody>
      </p:sp>
    </p:spTree>
    <p:extLst>
      <p:ext uri="{BB962C8B-B14F-4D97-AF65-F5344CB8AC3E}">
        <p14:creationId xmlns:p14="http://schemas.microsoft.com/office/powerpoint/2010/main" val="2318088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a:latin typeface="Arial Nova"/>
                <a:cs typeface="Sabon Next LT"/>
              </a:rPr>
              <a:t>Employing templates or themes, either self-created or provided in the tool you are using, helps reinforce repetition by standardizing things such as: </a:t>
            </a:r>
            <a:endParaRPr lang="en-US" sz="800"/>
          </a:p>
          <a:p>
            <a:pPr>
              <a:spcBef>
                <a:spcPts val="600"/>
              </a:spcBef>
              <a:spcAft>
                <a:spcPts val="600"/>
              </a:spcAft>
              <a:buFont typeface="Arial" panose="020B0604020202020204" pitchFamily="34" charset="0"/>
              <a:buChar char="•"/>
            </a:pPr>
            <a:r>
              <a:rPr lang="en-US" sz="800">
                <a:solidFill>
                  <a:srgbClr val="525BA6"/>
                </a:solidFill>
                <a:latin typeface="Ubuntu Light" panose="020B0304030602030204" pitchFamily="34" charset="0"/>
              </a:rPr>
              <a:t>Course Introductions</a:t>
            </a:r>
          </a:p>
          <a:p>
            <a:pPr>
              <a:spcBef>
                <a:spcPts val="600"/>
              </a:spcBef>
              <a:spcAft>
                <a:spcPts val="600"/>
              </a:spcAft>
              <a:buFont typeface="Arial" panose="020B0604020202020204" pitchFamily="34" charset="0"/>
              <a:buChar char="•"/>
            </a:pPr>
            <a:r>
              <a:rPr lang="en-US" sz="800">
                <a:solidFill>
                  <a:srgbClr val="525BA6"/>
                </a:solidFill>
                <a:latin typeface="Ubuntu Light" panose="020B0304030602030204" pitchFamily="34" charset="0"/>
              </a:rPr>
              <a:t> Color themes</a:t>
            </a:r>
          </a:p>
          <a:p>
            <a:pPr>
              <a:spcBef>
                <a:spcPts val="600"/>
              </a:spcBef>
              <a:spcAft>
                <a:spcPts val="600"/>
              </a:spcAft>
              <a:buFont typeface="Arial" panose="020B0604020202020204" pitchFamily="34" charset="0"/>
              <a:buChar char="•"/>
            </a:pPr>
            <a:r>
              <a:rPr lang="en-US" sz="800">
                <a:solidFill>
                  <a:srgbClr val="525BA6"/>
                </a:solidFill>
                <a:latin typeface="Ubuntu Light" panose="020B0304030602030204" pitchFamily="34" charset="0"/>
              </a:rPr>
              <a:t> Fonts</a:t>
            </a:r>
          </a:p>
          <a:p>
            <a:pPr>
              <a:spcBef>
                <a:spcPts val="600"/>
              </a:spcBef>
              <a:spcAft>
                <a:spcPts val="600"/>
              </a:spcAft>
              <a:buFont typeface="Arial" panose="020B0604020202020204" pitchFamily="34" charset="0"/>
              <a:buChar char="•"/>
            </a:pPr>
            <a:r>
              <a:rPr lang="en-US" sz="800">
                <a:solidFill>
                  <a:srgbClr val="525BA6"/>
                </a:solidFill>
                <a:latin typeface="Ubuntu Light" panose="020B0304030602030204" pitchFamily="34" charset="0"/>
              </a:rPr>
              <a:t> Interactions</a:t>
            </a:r>
          </a:p>
          <a:p>
            <a:pPr>
              <a:spcBef>
                <a:spcPts val="600"/>
              </a:spcBef>
              <a:spcAft>
                <a:spcPts val="600"/>
              </a:spcAft>
              <a:buFont typeface="Arial" panose="020B0604020202020204" pitchFamily="34" charset="0"/>
              <a:buChar char="•"/>
            </a:pPr>
            <a:r>
              <a:rPr lang="en-US" sz="800">
                <a:solidFill>
                  <a:srgbClr val="525BA6"/>
                </a:solidFill>
                <a:latin typeface="Ubuntu Light" panose="020B0304030602030204" pitchFamily="34" charset="0"/>
              </a:rPr>
              <a:t> Quiz instructions</a:t>
            </a:r>
          </a:p>
        </p:txBody>
      </p:sp>
    </p:spTree>
    <p:extLst>
      <p:ext uri="{BB962C8B-B14F-4D97-AF65-F5344CB8AC3E}">
        <p14:creationId xmlns:p14="http://schemas.microsoft.com/office/powerpoint/2010/main" val="2690103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A – for Alignment</a:t>
            </a:r>
          </a:p>
        </p:txBody>
      </p:sp>
    </p:spTree>
    <p:extLst>
      <p:ext uri="{BB962C8B-B14F-4D97-AF65-F5344CB8AC3E}">
        <p14:creationId xmlns:p14="http://schemas.microsoft.com/office/powerpoint/2010/main" val="2330588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Alignment helps </a:t>
            </a:r>
            <a:r>
              <a:rPr lang="en-US" baseline="0"/>
              <a:t>create a sense of order. </a:t>
            </a:r>
            <a:endParaRPr lang="en-US"/>
          </a:p>
        </p:txBody>
      </p:sp>
    </p:spTree>
    <p:extLst>
      <p:ext uri="{BB962C8B-B14F-4D97-AF65-F5344CB8AC3E}">
        <p14:creationId xmlns:p14="http://schemas.microsoft.com/office/powerpoint/2010/main" val="171083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Alignment indicates organization, polish, and strength. Text on a page is easier to read and understand if it is properly aligned to the margin and with other text. </a:t>
            </a:r>
          </a:p>
        </p:txBody>
      </p:sp>
    </p:spTree>
    <p:extLst>
      <p:ext uri="{BB962C8B-B14F-4D97-AF65-F5344CB8AC3E}">
        <p14:creationId xmlns:p14="http://schemas.microsoft.com/office/powerpoint/2010/main" val="107663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kern="1200">
                <a:solidFill>
                  <a:schemeClr val="tx1"/>
                </a:solidFill>
                <a:effectLst/>
                <a:latin typeface="+mn-lt"/>
                <a:ea typeface="+mn-ea"/>
                <a:cs typeface="+mn-cs"/>
              </a:rPr>
              <a:t>Does your design make effective use of the grid structure? Do any of your visual elements appear to be floating out of place?</a:t>
            </a:r>
          </a:p>
          <a:p>
            <a:endParaRPr lang="en-US"/>
          </a:p>
        </p:txBody>
      </p:sp>
    </p:spTree>
    <p:extLst>
      <p:ext uri="{BB962C8B-B14F-4D97-AF65-F5344CB8AC3E}">
        <p14:creationId xmlns:p14="http://schemas.microsoft.com/office/powerpoint/2010/main" val="2349469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P for Proximity </a:t>
            </a:r>
          </a:p>
        </p:txBody>
      </p:sp>
    </p:spTree>
    <p:extLst>
      <p:ext uri="{BB962C8B-B14F-4D97-AF65-F5344CB8AC3E}">
        <p14:creationId xmlns:p14="http://schemas.microsoft.com/office/powerpoint/2010/main" val="31747161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Think</a:t>
            </a:r>
            <a:r>
              <a:rPr lang="en-US" baseline="0"/>
              <a:t> of proximity as how information is grouped together. </a:t>
            </a:r>
            <a:endParaRPr lang="en-US"/>
          </a:p>
        </p:txBody>
      </p:sp>
    </p:spTree>
    <p:extLst>
      <p:ext uri="{BB962C8B-B14F-4D97-AF65-F5344CB8AC3E}">
        <p14:creationId xmlns:p14="http://schemas.microsoft.com/office/powerpoint/2010/main" val="15184892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a:t>P</a:t>
            </a:r>
            <a:r>
              <a:rPr lang="en-US"/>
              <a:t>roximity is a synonym for “breathing room.” Put elements (</a:t>
            </a:r>
            <a:r>
              <a:rPr lang="en-US" sz="600" kern="1200">
                <a:solidFill>
                  <a:schemeClr val="tx1"/>
                </a:solidFill>
                <a:effectLst/>
                <a:latin typeface="+mn-lt"/>
                <a:ea typeface="+mn-ea"/>
                <a:cs typeface="+mn-cs"/>
              </a:rPr>
              <a:t>Images, videos, and text)</a:t>
            </a:r>
            <a:r>
              <a:rPr lang="en-US"/>
              <a:t> that relate to one another and are associated with each other</a:t>
            </a:r>
            <a:r>
              <a:rPr lang="en-US" baseline="0"/>
              <a:t> together.</a:t>
            </a:r>
            <a:endParaRPr lang="en-US" sz="600" kern="120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813058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kern="1200">
                <a:solidFill>
                  <a:schemeClr val="tx1"/>
                </a:solidFill>
                <a:effectLst/>
                <a:latin typeface="+mn-lt"/>
                <a:ea typeface="+mn-ea"/>
                <a:cs typeface="+mn-cs"/>
              </a:rPr>
              <a:t>What does the placement of each element say about the items around it? </a:t>
            </a:r>
            <a:r>
              <a:rPr lang="en-US"/>
              <a:t>Proximity provides a critical cue about whether items are or are not related. </a:t>
            </a:r>
          </a:p>
          <a:p>
            <a:endParaRPr lang="en-US" b="0">
              <a:effectLst/>
            </a:endParaRPr>
          </a:p>
          <a:p>
            <a:r>
              <a:rPr lang="en-US" b="0">
                <a:effectLst/>
              </a:rPr>
              <a:t>Good proximity will form visual units and give structure to the layout. It also ensures that the audience will never have to </a:t>
            </a:r>
            <a:r>
              <a:rPr lang="en-US" b="0" i="1">
                <a:effectLst/>
              </a:rPr>
              <a:t>work</a:t>
            </a:r>
            <a:r>
              <a:rPr lang="en-US" b="0">
                <a:effectLst/>
              </a:rPr>
              <a:t> to figure out a design. Proximity also helps create a clear visual hierarchy.</a:t>
            </a:r>
            <a:endParaRPr lang="en-US"/>
          </a:p>
        </p:txBody>
      </p:sp>
    </p:spTree>
    <p:extLst>
      <p:ext uri="{BB962C8B-B14F-4D97-AF65-F5344CB8AC3E}">
        <p14:creationId xmlns:p14="http://schemas.microsoft.com/office/powerpoint/2010/main" val="2819742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Now we leave the CRAP design and focus on using</a:t>
            </a:r>
            <a:r>
              <a:rPr lang="en-US" baseline="0"/>
              <a:t> images in our online learning materials.</a:t>
            </a:r>
            <a:endParaRPr lang="en-US"/>
          </a:p>
        </p:txBody>
      </p:sp>
    </p:spTree>
    <p:extLst>
      <p:ext uri="{BB962C8B-B14F-4D97-AF65-F5344CB8AC3E}">
        <p14:creationId xmlns:p14="http://schemas.microsoft.com/office/powerpoint/2010/main" val="3241327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In addition to reinforcing</a:t>
            </a:r>
            <a:r>
              <a:rPr lang="en-US" baseline="0"/>
              <a:t> and clarifying the meaning of the text or audio, images make learning memorable and assist learners with dyslexia by breaking up the text. </a:t>
            </a:r>
            <a:endParaRPr lang="en-US"/>
          </a:p>
        </p:txBody>
      </p:sp>
    </p:spTree>
    <p:extLst>
      <p:ext uri="{BB962C8B-B14F-4D97-AF65-F5344CB8AC3E}">
        <p14:creationId xmlns:p14="http://schemas.microsoft.com/office/powerpoint/2010/main" val="20581913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t>The </a:t>
            </a:r>
            <a:r>
              <a:rPr lang="en-US" b="1"/>
              <a:t>picture superiority effect</a:t>
            </a:r>
            <a:r>
              <a:rPr lang="en-US"/>
              <a:t> is a fancy way of</a:t>
            </a:r>
            <a:r>
              <a:rPr lang="en-US" baseline="0"/>
              <a:t> </a:t>
            </a:r>
            <a:r>
              <a:rPr lang="en-US"/>
              <a:t>referring to the phenomenon in which pictures and images are more likely to be remembered than are words alone.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t>Here are some ways to incorporate images a meaningful helpers in our learning designs:</a:t>
            </a:r>
          </a:p>
          <a:p>
            <a:endParaRPr lang="en-US"/>
          </a:p>
        </p:txBody>
      </p:sp>
    </p:spTree>
    <p:extLst>
      <p:ext uri="{BB962C8B-B14F-4D97-AF65-F5344CB8AC3E}">
        <p14:creationId xmlns:p14="http://schemas.microsoft.com/office/powerpoint/2010/main" val="34561963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By including a labeled</a:t>
            </a:r>
            <a:r>
              <a:rPr lang="en-US" baseline="0"/>
              <a:t> image of the subject, we clarify what we are talking about and help second-language learners while reinforcing the meaning of the message. Note the use of white space allowing the pictures room to ‘breathe.’</a:t>
            </a:r>
            <a:endParaRPr lang="en-US"/>
          </a:p>
        </p:txBody>
      </p:sp>
    </p:spTree>
    <p:extLst>
      <p:ext uri="{BB962C8B-B14F-4D97-AF65-F5344CB8AC3E}">
        <p14:creationId xmlns:p14="http://schemas.microsoft.com/office/powerpoint/2010/main" val="41979192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Use labeled illustrations when a learner needs to know the specific parts of an object</a:t>
            </a:r>
            <a:r>
              <a:rPr lang="en-US" baseline="0"/>
              <a:t> or picture. </a:t>
            </a:r>
            <a:r>
              <a:rPr lang="en-US"/>
              <a:t>This is particularly useful when there are many components, such as in anatomical or mechanical illustrations and diagrams. As shown here, it can also aid in software training</a:t>
            </a:r>
            <a:r>
              <a:rPr lang="en-US" baseline="0"/>
              <a:t> (on the left) and identifying locations or participants in a particular scenario (like the courtroom on the right). </a:t>
            </a:r>
            <a:endParaRPr lang="en-US"/>
          </a:p>
        </p:txBody>
      </p:sp>
    </p:spTree>
    <p:extLst>
      <p:ext uri="{BB962C8B-B14F-4D97-AF65-F5344CB8AC3E}">
        <p14:creationId xmlns:p14="http://schemas.microsoft.com/office/powerpoint/2010/main" val="32351994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When it comes to graphics,</a:t>
            </a:r>
            <a:r>
              <a:rPr lang="en-US" baseline="0"/>
              <a:t> like data visualization, d</a:t>
            </a:r>
            <a:r>
              <a:rPr lang="en-US"/>
              <a:t>on’t</a:t>
            </a:r>
            <a:r>
              <a:rPr lang="en-US" baseline="0"/>
              <a:t> try and put in too much information. </a:t>
            </a:r>
          </a:p>
          <a:p>
            <a:r>
              <a:rPr lang="en-US" baseline="0"/>
              <a:t>This example is an attempt to determine what makes a prize-winning novel by charting the themes of one year’s </a:t>
            </a:r>
            <a:r>
              <a:rPr lang="en-US" baseline="0" err="1"/>
              <a:t>Longlisters</a:t>
            </a:r>
            <a:r>
              <a:rPr lang="en-US" baseline="0"/>
              <a:t> for the Booker Prize.  T</a:t>
            </a:r>
            <a:r>
              <a:rPr lang="en-US"/>
              <a:t>he connections between the authors and the themes</a:t>
            </a:r>
            <a:r>
              <a:rPr lang="en-US" baseline="0"/>
              <a:t> </a:t>
            </a:r>
            <a:r>
              <a:rPr lang="en-US"/>
              <a:t>that make</a:t>
            </a:r>
            <a:r>
              <a:rPr lang="en-US" baseline="0"/>
              <a:t> </a:t>
            </a:r>
            <a:r>
              <a:rPr lang="en-US"/>
              <a:t>a prize winning novel are somewhat difficult to follow. But</a:t>
            </a:r>
            <a:r>
              <a:rPr lang="en-US" baseline="0"/>
              <a:t> the overall esthetic is very cool. </a:t>
            </a:r>
            <a:endParaRPr lang="en-US"/>
          </a:p>
        </p:txBody>
      </p:sp>
    </p:spTree>
    <p:extLst>
      <p:ext uri="{BB962C8B-B14F-4D97-AF65-F5344CB8AC3E}">
        <p14:creationId xmlns:p14="http://schemas.microsoft.com/office/powerpoint/2010/main" val="5185338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t>Better to keep it simple so learners</a:t>
            </a:r>
            <a:r>
              <a:rPr lang="en-US" baseline="0"/>
              <a:t> don’t have to work hard to understand the meaning. </a:t>
            </a:r>
            <a:endParaRPr lang="en-US"/>
          </a:p>
          <a:p>
            <a:endParaRPr lang="en-US"/>
          </a:p>
        </p:txBody>
      </p:sp>
    </p:spTree>
    <p:extLst>
      <p:ext uri="{BB962C8B-B14F-4D97-AF65-F5344CB8AC3E}">
        <p14:creationId xmlns:p14="http://schemas.microsoft.com/office/powerpoint/2010/main" val="11737078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People</a:t>
            </a:r>
            <a:r>
              <a:rPr lang="en-US" baseline="0"/>
              <a:t> love stories and we remember them. By using images to reinforce the emotional points in the scenario, we can help ensure the meaning is conveyed to the learners. </a:t>
            </a:r>
            <a:r>
              <a:rPr lang="en-US"/>
              <a:t>Showing the characters as they experience an event adds emotional depth. A voice-over</a:t>
            </a:r>
            <a:r>
              <a:rPr lang="en-US" baseline="0"/>
              <a:t> can also help convey meaning to the scenario and the image.</a:t>
            </a:r>
            <a:endParaRPr lang="en-US"/>
          </a:p>
        </p:txBody>
      </p:sp>
    </p:spTree>
    <p:extLst>
      <p:ext uri="{BB962C8B-B14F-4D97-AF65-F5344CB8AC3E}">
        <p14:creationId xmlns:p14="http://schemas.microsoft.com/office/powerpoint/2010/main" val="30879123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t>Screen readers read the alt text first before reading the image caption (if it has one). If the caption and the alt text are identical, then the user will hear the same information twice! Even though this is technically compliant, it still isn’t great user experience. </a:t>
            </a:r>
          </a:p>
        </p:txBody>
      </p:sp>
    </p:spTree>
    <p:extLst>
      <p:ext uri="{BB962C8B-B14F-4D97-AF65-F5344CB8AC3E}">
        <p14:creationId xmlns:p14="http://schemas.microsoft.com/office/powerpoint/2010/main" val="27416656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35015183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2301021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19148209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3324488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37914851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a:cs typeface="Calibri"/>
              </a:rPr>
              <a:t>Brandy handout rubric</a:t>
            </a:r>
            <a:endParaRPr lang="en-US"/>
          </a:p>
        </p:txBody>
      </p:sp>
    </p:spTree>
    <p:extLst>
      <p:ext uri="{BB962C8B-B14F-4D97-AF65-F5344CB8AC3E}">
        <p14:creationId xmlns:p14="http://schemas.microsoft.com/office/powerpoint/2010/main" val="42318106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111021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6.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8.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6.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6.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8.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6.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6.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6.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6.xml"/><Relationship Id="rId4" Type="http://schemas.openxmlformats.org/officeDocument/2006/relationships/image" Target="../media/image8.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6.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6.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6.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8.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6.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5.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6.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6.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8.xml"/><Relationship Id="rId4" Type="http://schemas.openxmlformats.org/officeDocument/2006/relationships/image" Target="../media/image8.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0.xml"/><Relationship Id="rId4" Type="http://schemas.openxmlformats.org/officeDocument/2006/relationships/image" Target="../media/image6.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2.xml"/><Relationship Id="rId4" Type="http://schemas.openxmlformats.org/officeDocument/2006/relationships/image" Target="../media/image6.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3.xml"/><Relationship Id="rId4" Type="http://schemas.openxmlformats.org/officeDocument/2006/relationships/image" Target="../media/image6.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4.xml"/><Relationship Id="rId4" Type="http://schemas.openxmlformats.org/officeDocument/2006/relationships/image" Target="../media/image8.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5.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6.xml"/><Relationship Id="rId4" Type="http://schemas.openxmlformats.org/officeDocument/2006/relationships/image" Target="../media/image6.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7.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8.xml"/><Relationship Id="rId4" Type="http://schemas.openxmlformats.org/officeDocument/2006/relationships/image" Target="../media/image6.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9.xml"/><Relationship Id="rId4" Type="http://schemas.openxmlformats.org/officeDocument/2006/relationships/image" Target="../media/image6.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0.xml"/><Relationship Id="rId4" Type="http://schemas.openxmlformats.org/officeDocument/2006/relationships/image" Target="../media/image8.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1.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2.xml"/><Relationship Id="rId4" Type="http://schemas.openxmlformats.org/officeDocument/2006/relationships/image" Target="../media/image6.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3.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4.xml"/><Relationship Id="rId4" Type="http://schemas.openxmlformats.org/officeDocument/2006/relationships/image" Target="../media/image6.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5.xml"/><Relationship Id="rId4" Type="http://schemas.openxmlformats.org/officeDocument/2006/relationships/image" Target="../media/image6.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6.xml"/><Relationship Id="rId4" Type="http://schemas.openxmlformats.org/officeDocument/2006/relationships/image" Target="../media/image8.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7.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8.xml"/><Relationship Id="rId4" Type="http://schemas.openxmlformats.org/officeDocument/2006/relationships/image" Target="../media/image6.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9.xml"/><Relationship Id="rId4" Type="http://schemas.openxmlformats.org/officeDocument/2006/relationships/image" Target="../media/image6.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0.xml"/><Relationship Id="rId4" Type="http://schemas.openxmlformats.org/officeDocument/2006/relationships/image" Target="../media/image8.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1.xml"/><Relationship Id="rId6" Type="http://schemas.openxmlformats.org/officeDocument/2006/relationships/image" Target="../media/image10.svg"/><Relationship Id="rId5" Type="http://schemas.openxmlformats.org/officeDocument/2006/relationships/image" Target="../media/image2.png"/><Relationship Id="rId4" Type="http://schemas.openxmlformats.org/officeDocument/2006/relationships/image" Target="../media/image9.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2.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CCDFDC"/>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67733"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rgbClr val="4AB8B3"/>
          </a:solidFill>
          <a:ln w="4763" cap="flat">
            <a:noFill/>
            <a:prstDash val="solid"/>
            <a:miter/>
          </a:ln>
        </p:spPr>
        <p:txBody>
          <a:bodyPr rtlCol="0" anchor="ctr">
            <a:noAutofit/>
          </a:bodyPr>
          <a:lstStyle/>
          <a:p>
            <a:endParaRPr lang="en-US"/>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342889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rgbClr val="AAC3E8"/>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rgbClr val="4AB8B3"/>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rgbClr val="AAC3E8">
                <a:alpha val="50000"/>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rgbClr val="CFC797"/>
            </a:solidFill>
            <a:ln>
              <a:noFill/>
            </a:ln>
          </p:spPr>
          <p:txBody>
            <a:bodyPr vert="horz" wrap="square" lIns="91440" tIns="45720" rIns="91440" bIns="45720" numCol="1" anchor="t" anchorCtr="0" compatLnSpc="1">
              <a:prstTxWarp prst="textNoShape">
                <a:avLst/>
              </a:prstTxWarp>
              <a:noAutofit/>
            </a:bodyPr>
            <a:lstStyle/>
            <a:p>
              <a:endParaRPr lang="en-US"/>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noAutofit/>
          </a:bodyPr>
          <a:lstStyle/>
          <a:p>
            <a:endParaRPr lang="en-US"/>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340833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rgbClr val="AAC3E8">
              <a:alpha val="50000"/>
            </a:srgbClr>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rgbClr val="4AB8B3">
              <a:alpha val="50000"/>
            </a:srgbClr>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rgbClr val="F8F3E5"/>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userDrawn="1">
            <p:ph type="ftr" sz="quarter" idx="11"/>
          </p:nvPr>
        </p:nvSpPr>
        <p:spPr>
          <a:xfrm>
            <a:off x="4224528" y="457200"/>
            <a:ext cx="3200400" cy="274320"/>
          </a:xfrm>
        </p:spPr>
        <p:txBody>
          <a:bodyPr>
            <a:noAutofit/>
          </a:bodyPr>
          <a:lstStyle/>
          <a:p>
            <a:r>
              <a:rPr lang="en-US"/>
              <a:t>Presentation title</a:t>
            </a:r>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rgbClr val="1E76A7"/>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Tree>
    <p:custDataLst>
      <p:tags r:id="rId1"/>
    </p:custDataLst>
    <p:extLst>
      <p:ext uri="{BB962C8B-B14F-4D97-AF65-F5344CB8AC3E}">
        <p14:creationId xmlns:p14="http://schemas.microsoft.com/office/powerpoint/2010/main" val="565775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rgbClr val="CCDFDC">
              <a:alpha val="87000"/>
            </a:srgb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rgbClr val="AAC3E8"/>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rgbClr val="4AB8B3">
              <a:alpha val="99000"/>
            </a:srgbClr>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rgbClr val="F8F3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custDataLst>
      <p:tags r:id="rId1"/>
    </p:custDataLst>
    <p:extLst>
      <p:ext uri="{BB962C8B-B14F-4D97-AF65-F5344CB8AC3E}">
        <p14:creationId xmlns:p14="http://schemas.microsoft.com/office/powerpoint/2010/main" val="267155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r>
              <a:rPr lang="en-US"/>
              <a:t>Presentation title</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2549425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r>
              <a:rPr lang="en-US"/>
              <a:t>Presentation title</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809572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rgbClr val="CCBE89"/>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rgbClr val="AAC3E8"/>
          </a:solidFill>
          <a:ln w="705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rgbClr val="4AB8B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rgbClr val="1F2C8F"/>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2742923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a:t>Title</a:t>
            </a:r>
          </a:p>
        </p:txBody>
      </p:sp>
    </p:spTree>
    <p:extLst>
      <p:ext uri="{BB962C8B-B14F-4D97-AF65-F5344CB8AC3E}">
        <p14:creationId xmlns:p14="http://schemas.microsoft.com/office/powerpoint/2010/main" val="185696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a:t>Title</a:t>
            </a:r>
          </a:p>
        </p:txBody>
      </p:sp>
    </p:spTree>
    <p:extLst>
      <p:ext uri="{BB962C8B-B14F-4D97-AF65-F5344CB8AC3E}">
        <p14:creationId xmlns:p14="http://schemas.microsoft.com/office/powerpoint/2010/main" val="967318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rgbClr val="CFC797"/>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rgbClr val="CFC797"/>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69632"/>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rgbClr val="CCDFDC"/>
          </a:solidFill>
        </p:spPr>
        <p:txBody>
          <a:bodyPr lIns="0" tIns="0" rIns="0" bIns="0" anchor="ctr">
            <a:noAutofit/>
          </a:bodyPr>
          <a:lstStyle>
            <a:lvl1pPr marL="0" indent="0" algn="ctr">
              <a:buNone/>
              <a:defRPr sz="900"/>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rgbClr val="CFC797"/>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rgbClr val="CFC797"/>
          </a:solidFill>
        </p:spPr>
        <p:txBody>
          <a:bodyPr lIns="0" tIns="0" rIns="0" bIns="0" anchor="ctr">
            <a:noAutofit/>
          </a:bodyPr>
          <a:lstStyle>
            <a:lvl1pPr marL="0" indent="0" algn="ctr">
              <a:buNone/>
              <a:defRPr sz="900"/>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rgbClr val="CCDFDC"/>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rgbClr val="CFC797"/>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rgbClr val="CFC797"/>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custDataLst>
      <p:tags r:id="rId1"/>
    </p:custDataLst>
    <p:extLst>
      <p:ext uri="{BB962C8B-B14F-4D97-AF65-F5344CB8AC3E}">
        <p14:creationId xmlns:p14="http://schemas.microsoft.com/office/powerpoint/2010/main" val="3286284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rgbClr val="CCDFDC"/>
          </a:solidFill>
          <a:ln>
            <a:noFill/>
          </a:ln>
        </p:spPr>
        <p:txBody>
          <a:bodyPr vert="horz" wrap="square" lIns="91440" tIns="45720" rIns="91440" bIns="45720" numCol="1" anchor="t" anchorCtr="0" compatLnSpc="1">
            <a:prstTxWarp prst="textNoShape">
              <a:avLst/>
            </a:prstTxWarp>
            <a:noAutofit/>
          </a:bodyPr>
          <a:lstStyle/>
          <a:p>
            <a:pPr lvl="0"/>
            <a:endParaRPr lang="en-US"/>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CFC797"/>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14214" y="160576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4AB8B3"/>
          </a:solidFill>
          <a:ln w="3801" cap="flat">
            <a:noFill/>
            <a:prstDash val="solid"/>
            <a:miter/>
          </a:ln>
        </p:spPr>
        <p:txBody>
          <a:bodyPr rtlCol="0" anchor="ctr"/>
          <a:lstStyle/>
          <a:p>
            <a:endParaRPr lang="en-US"/>
          </a:p>
        </p:txBody>
      </p:sp>
    </p:spTree>
    <p:custDataLst>
      <p:tags r:id="rId1"/>
    </p:custDataLst>
    <p:extLst>
      <p:ext uri="{BB962C8B-B14F-4D97-AF65-F5344CB8AC3E}">
        <p14:creationId xmlns:p14="http://schemas.microsoft.com/office/powerpoint/2010/main" val="989759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rgbClr val="CCDFDC"/>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3"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10883" y="-4370"/>
            <a:ext cx="1734410" cy="5167313"/>
          </a:xfrm>
          <a:prstGeom prst="rect">
            <a:avLst/>
          </a:prstGeom>
          <a:solidFill>
            <a:srgbClr val="1E76A7"/>
          </a:solidFill>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1765542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2523234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rgbClr val="1F2C8F"/>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custDataLst>
      <p:tags r:id="rId1"/>
    </p:custDataLst>
    <p:extLst>
      <p:ext uri="{BB962C8B-B14F-4D97-AF65-F5344CB8AC3E}">
        <p14:creationId xmlns:p14="http://schemas.microsoft.com/office/powerpoint/2010/main" val="2487256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568532"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8591106" y="13142"/>
            <a:ext cx="3600893"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CCDFDC"/>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188218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229559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612060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35073280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rgbClr val="CCDFDC"/>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3"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10883" y="-4370"/>
            <a:ext cx="1734410" cy="5167313"/>
          </a:xfrm>
          <a:prstGeom prst="rect">
            <a:avLst/>
          </a:prstGeom>
          <a:solidFill>
            <a:srgbClr val="1E76A7"/>
          </a:solidFill>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4169361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3417415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rgbClr val="1F2C8F"/>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custDataLst>
      <p:tags r:id="rId1"/>
    </p:custDataLst>
    <p:extLst>
      <p:ext uri="{BB962C8B-B14F-4D97-AF65-F5344CB8AC3E}">
        <p14:creationId xmlns:p14="http://schemas.microsoft.com/office/powerpoint/2010/main" val="12920474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568532"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8591106" y="13142"/>
            <a:ext cx="3600893"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CCDFDC"/>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24252639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5059733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37789494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rgbClr val="CCDFDC"/>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3"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10883" y="-4370"/>
            <a:ext cx="1734410" cy="5167313"/>
          </a:xfrm>
          <a:prstGeom prst="rect">
            <a:avLst/>
          </a:prstGeom>
          <a:solidFill>
            <a:srgbClr val="1E76A7"/>
          </a:solidFill>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25963555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16397367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rgbClr val="1F2C8F"/>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custDataLst>
      <p:tags r:id="rId1"/>
    </p:custDataLst>
    <p:extLst>
      <p:ext uri="{BB962C8B-B14F-4D97-AF65-F5344CB8AC3E}">
        <p14:creationId xmlns:p14="http://schemas.microsoft.com/office/powerpoint/2010/main" val="2507424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568532"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8591106" y="13142"/>
            <a:ext cx="3600893"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CCDFDC"/>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27556121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2469043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17884883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rgbClr val="CCDFDC"/>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3"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10883" y="-4370"/>
            <a:ext cx="1734410" cy="5167313"/>
          </a:xfrm>
          <a:prstGeom prst="rect">
            <a:avLst/>
          </a:prstGeom>
          <a:solidFill>
            <a:srgbClr val="1E76A7"/>
          </a:solidFill>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3389547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14672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rgbClr val="1F2C8F"/>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custDataLst>
      <p:tags r:id="rId1"/>
    </p:custDataLst>
    <p:extLst>
      <p:ext uri="{BB962C8B-B14F-4D97-AF65-F5344CB8AC3E}">
        <p14:creationId xmlns:p14="http://schemas.microsoft.com/office/powerpoint/2010/main" val="33231175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568532"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8591106" y="13142"/>
            <a:ext cx="3600893"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CCDFDC"/>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2201019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8716113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25880129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rgbClr val="CCDFDC"/>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3"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10883" y="-4370"/>
            <a:ext cx="1734410" cy="5167313"/>
          </a:xfrm>
          <a:prstGeom prst="rect">
            <a:avLst/>
          </a:prstGeom>
          <a:solidFill>
            <a:srgbClr val="1E76A7"/>
          </a:solidFill>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18177058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16457471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rgbClr val="1F2C8F"/>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custDataLst>
      <p:tags r:id="rId1"/>
    </p:custDataLst>
    <p:extLst>
      <p:ext uri="{BB962C8B-B14F-4D97-AF65-F5344CB8AC3E}">
        <p14:creationId xmlns:p14="http://schemas.microsoft.com/office/powerpoint/2010/main" val="4668301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568532"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8591106" y="13142"/>
            <a:ext cx="3600893"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CCDFDC"/>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26951731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288178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20113413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rgbClr val="CCDFDC"/>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3"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10883" y="-4370"/>
            <a:ext cx="1734410" cy="5167313"/>
          </a:xfrm>
          <a:prstGeom prst="rect">
            <a:avLst/>
          </a:prstGeom>
          <a:solidFill>
            <a:srgbClr val="1E76A7"/>
          </a:solidFill>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9816317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6059958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rgbClr val="1F2C8F"/>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custDataLst>
      <p:tags r:id="rId1"/>
    </p:custDataLst>
    <p:extLst>
      <p:ext uri="{BB962C8B-B14F-4D97-AF65-F5344CB8AC3E}">
        <p14:creationId xmlns:p14="http://schemas.microsoft.com/office/powerpoint/2010/main" val="5872853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568532"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8591106" y="13142"/>
            <a:ext cx="3600893"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CCDFDC"/>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10615727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7961055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27700924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rgbClr val="CCDFDC"/>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3"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10883" y="-4370"/>
            <a:ext cx="1734410" cy="5167313"/>
          </a:xfrm>
          <a:prstGeom prst="rect">
            <a:avLst/>
          </a:prstGeom>
          <a:solidFill>
            <a:srgbClr val="1E76A7"/>
          </a:solidFill>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31987520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21504754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rgbClr val="1F2C8F"/>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custDataLst>
      <p:tags r:id="rId1"/>
    </p:custDataLst>
    <p:extLst>
      <p:ext uri="{BB962C8B-B14F-4D97-AF65-F5344CB8AC3E}">
        <p14:creationId xmlns:p14="http://schemas.microsoft.com/office/powerpoint/2010/main" val="24289516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568532"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8591106" y="13142"/>
            <a:ext cx="3600893"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CCDFDC"/>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3731074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9954419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33985224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rgbClr val="CCDFDC"/>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3"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10883" y="-4370"/>
            <a:ext cx="1734410" cy="5167313"/>
          </a:xfrm>
          <a:prstGeom prst="rect">
            <a:avLst/>
          </a:prstGeom>
          <a:solidFill>
            <a:srgbClr val="1E76A7"/>
          </a:solidFill>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32460606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4886280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rgbClr val="1F2C8F"/>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custDataLst>
      <p:tags r:id="rId1"/>
    </p:custDataLst>
    <p:extLst>
      <p:ext uri="{BB962C8B-B14F-4D97-AF65-F5344CB8AC3E}">
        <p14:creationId xmlns:p14="http://schemas.microsoft.com/office/powerpoint/2010/main" val="3373852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568532"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8591106" y="13142"/>
            <a:ext cx="3600893"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CCDFDC"/>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27477520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rgbClr val="CCDFDC"/>
          </a:solidFill>
          <a:ln w="4756" cap="flat">
            <a:noFill/>
            <a:prstDash val="solid"/>
            <a:miter/>
          </a:ln>
        </p:spPr>
        <p:txBody>
          <a:bodyPr rtlCol="0" anchor="ctr">
            <a:noAutofit/>
          </a:bodyPr>
          <a:lstStyle/>
          <a:p>
            <a:endParaRPr lang="en-US"/>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3"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10883" y="-4370"/>
            <a:ext cx="1734410" cy="5167313"/>
          </a:xfrm>
          <a:prstGeom prst="rect">
            <a:avLst/>
          </a:prstGeom>
          <a:solidFill>
            <a:srgbClr val="1E76A7"/>
          </a:solidFill>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custDataLst>
      <p:tags r:id="rId1"/>
    </p:custDataLst>
    <p:extLst>
      <p:ext uri="{BB962C8B-B14F-4D97-AF65-F5344CB8AC3E}">
        <p14:creationId xmlns:p14="http://schemas.microsoft.com/office/powerpoint/2010/main" val="34392198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14" name="Image 2" descr="preencoded.png">
            <a:extLst>
              <a:ext uri="{FF2B5EF4-FFF2-40B4-BE49-F238E27FC236}">
                <a16:creationId xmlns:a16="http://schemas.microsoft.com/office/drawing/2014/main" id="{ABC388A2-FFC7-1A87-02FB-C97B50161FD3}"/>
              </a:ext>
            </a:extLst>
          </p:cNvPr>
          <p:cNvSpPr/>
          <p:nvPr userDrawn="1"/>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15" name="Image 3" descr="preencoded.png">
            <a:extLst>
              <a:ext uri="{FF2B5EF4-FFF2-40B4-BE49-F238E27FC236}">
                <a16:creationId xmlns:a16="http://schemas.microsoft.com/office/drawing/2014/main" id="{D64C4994-B525-F4C0-B74F-D5E8296DFC43}"/>
              </a:ext>
            </a:extLst>
          </p:cNvPr>
          <p:cNvSpPr/>
          <p:nvPr userDrawn="1"/>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16" name="Image 4" descr="preencoded.png">
            <a:extLst>
              <a:ext uri="{FF2B5EF4-FFF2-40B4-BE49-F238E27FC236}">
                <a16:creationId xmlns:a16="http://schemas.microsoft.com/office/drawing/2014/main" id="{9019DA73-2516-F3D2-ECDB-620C90483DB3}"/>
              </a:ext>
            </a:extLst>
          </p:cNvPr>
          <p:cNvSpPr/>
          <p:nvPr userDrawn="1"/>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pic>
        <p:nvPicPr>
          <p:cNvPr id="17"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Tree>
    <p:custDataLst>
      <p:tags r:id="rId1"/>
    </p:custDataLst>
    <p:extLst>
      <p:ext uri="{BB962C8B-B14F-4D97-AF65-F5344CB8AC3E}">
        <p14:creationId xmlns:p14="http://schemas.microsoft.com/office/powerpoint/2010/main" val="39442150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rgbClr val="CCDFDC"/>
          </a:solidFill>
          <a:ln w="4756" cap="flat">
            <a:noFill/>
            <a:prstDash val="solid"/>
            <a:miter/>
          </a:ln>
        </p:spPr>
        <p:txBody>
          <a:bodyPr rtlCol="0" anchor="ctr"/>
          <a:lstStyle/>
          <a:p>
            <a:endParaRPr lang="en-US"/>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rgbClr val="AAC3E8"/>
          </a:solidFill>
          <a:ln w="4756" cap="flat">
            <a:noFill/>
            <a:prstDash val="solid"/>
            <a:miter/>
          </a:ln>
        </p:spPr>
        <p:txBody>
          <a:bodyPr rtlCol="0" anchor="ctr"/>
          <a:lstStyle/>
          <a:p>
            <a:endParaRPr lang="en-US"/>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rgbClr val="4AB8B3"/>
          </a:solidFill>
          <a:ln w="4763" cap="flat">
            <a:noFill/>
            <a:prstDash val="solid"/>
            <a:miter/>
          </a:ln>
        </p:spPr>
        <p:txBody>
          <a:bodyPr rtlCol="0" anchor="ctr"/>
          <a:lstStyle/>
          <a:p>
            <a:endParaRPr lang="en-US"/>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rgbClr val="1F2C8F"/>
          </a:solidFill>
          <a:ln w="5083" cap="flat">
            <a:noFill/>
            <a:prstDash val="solid"/>
            <a:miter/>
          </a:ln>
        </p:spPr>
        <p:txBody>
          <a:bodyPr rtlCol="0" anchor="ctr"/>
          <a:lstStyle/>
          <a:p>
            <a:endParaRPr lang="en-US"/>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rgbClr val="F8F3E5"/>
          </a:solidFill>
          <a:ln w="3801" cap="flat">
            <a:noFill/>
            <a:prstDash val="solid"/>
            <a:miter/>
          </a:ln>
        </p:spPr>
        <p:txBody>
          <a:bodyPr rtlCol="0" anchor="ctr"/>
          <a:lstStyle/>
          <a:p>
            <a:endParaRPr lang="en-US"/>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p>
        </p:txBody>
      </p:sp>
    </p:spTree>
    <p:custDataLst>
      <p:tags r:id="rId1"/>
    </p:custDataLst>
    <p:extLst>
      <p:ext uri="{BB962C8B-B14F-4D97-AF65-F5344CB8AC3E}">
        <p14:creationId xmlns:p14="http://schemas.microsoft.com/office/powerpoint/2010/main" val="23587653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568532"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8591106" y="13142"/>
            <a:ext cx="3600893"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rgbClr val="CCDFDC"/>
          </a:solidFill>
          <a:ln w="4777" cap="flat">
            <a:noFill/>
            <a:prstDash val="solid"/>
            <a:miter/>
          </a:ln>
        </p:spPr>
        <p:txBody>
          <a:bodyPr rtlCol="0" anchor="ctr"/>
          <a:lstStyle/>
          <a:p>
            <a:endParaRPr lang="en-US"/>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19539948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4174928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3" cstate="screen">
            <a:duotone>
              <a:schemeClr val="accent6">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a:xfrm>
            <a:off x="1703326" y="0"/>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5" cstate="screen">
            <a:duotone>
              <a:schemeClr val="accent5">
                <a:shade val="45000"/>
                <a:satMod val="135000"/>
              </a:schemeClr>
              <a:prstClr val="white"/>
            </a:duotone>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3468337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Presentation title</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48194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3" name="Footer Placeholder 2"/>
          <p:cNvSpPr>
            <a:spLocks noGrp="1"/>
          </p:cNvSpPr>
          <p:nvPr>
            <p:ph type="ftr" sz="quarter" idx="11"/>
          </p:nvPr>
        </p:nvSpPr>
        <p:spPr/>
        <p:txBody>
          <a:bodyPr/>
          <a:lstStyle/>
          <a:p>
            <a:r>
              <a:rPr lang="en-US"/>
              <a:t>Presentation title</a:t>
            </a: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954075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009123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7457934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a:p>
        </p:txBody>
      </p:sp>
    </p:spTree>
    <p:custDataLst>
      <p:tags r:id="rId70"/>
    </p:custDataLst>
    <p:extLst>
      <p:ext uri="{BB962C8B-B14F-4D97-AF65-F5344CB8AC3E}">
        <p14:creationId xmlns:p14="http://schemas.microsoft.com/office/powerpoint/2010/main" val="136579506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840" r:id="rId12"/>
    <p:sldLayoutId id="2147483841" r:id="rId13"/>
    <p:sldLayoutId id="2147483842" r:id="rId14"/>
    <p:sldLayoutId id="2147483843" r:id="rId15"/>
    <p:sldLayoutId id="2147483844" r:id="rId16"/>
    <p:sldLayoutId id="2147483881" r:id="rId17"/>
    <p:sldLayoutId id="2147483882" r:id="rId18"/>
    <p:sldLayoutId id="2147483883" r:id="rId19"/>
    <p:sldLayoutId id="2147483884" r:id="rId20"/>
    <p:sldLayoutId id="2147483885" r:id="rId21"/>
    <p:sldLayoutId id="2147483886" r:id="rId22"/>
    <p:sldLayoutId id="2147483875" r:id="rId23"/>
    <p:sldLayoutId id="2147483876" r:id="rId24"/>
    <p:sldLayoutId id="2147483877" r:id="rId25"/>
    <p:sldLayoutId id="2147483878" r:id="rId26"/>
    <p:sldLayoutId id="2147483879" r:id="rId27"/>
    <p:sldLayoutId id="2147483880" r:id="rId28"/>
    <p:sldLayoutId id="2147483869" r:id="rId29"/>
    <p:sldLayoutId id="2147483870" r:id="rId30"/>
    <p:sldLayoutId id="2147483871" r:id="rId31"/>
    <p:sldLayoutId id="2147483872" r:id="rId32"/>
    <p:sldLayoutId id="2147483873" r:id="rId33"/>
    <p:sldLayoutId id="2147483874" r:id="rId34"/>
    <p:sldLayoutId id="2147483863" r:id="rId35"/>
    <p:sldLayoutId id="2147483864" r:id="rId36"/>
    <p:sldLayoutId id="2147483865" r:id="rId37"/>
    <p:sldLayoutId id="2147483866" r:id="rId38"/>
    <p:sldLayoutId id="2147483867" r:id="rId39"/>
    <p:sldLayoutId id="2147483868" r:id="rId40"/>
    <p:sldLayoutId id="2147483857" r:id="rId41"/>
    <p:sldLayoutId id="2147483858" r:id="rId42"/>
    <p:sldLayoutId id="2147483859" r:id="rId43"/>
    <p:sldLayoutId id="2147483860" r:id="rId44"/>
    <p:sldLayoutId id="2147483861" r:id="rId45"/>
    <p:sldLayoutId id="2147483862" r:id="rId46"/>
    <p:sldLayoutId id="2147483851" r:id="rId47"/>
    <p:sldLayoutId id="2147483852" r:id="rId48"/>
    <p:sldLayoutId id="2147483853" r:id="rId49"/>
    <p:sldLayoutId id="2147483854" r:id="rId50"/>
    <p:sldLayoutId id="2147483855" r:id="rId51"/>
    <p:sldLayoutId id="2147483856" r:id="rId52"/>
    <p:sldLayoutId id="2147483845" r:id="rId53"/>
    <p:sldLayoutId id="2147483846" r:id="rId54"/>
    <p:sldLayoutId id="2147483847" r:id="rId55"/>
    <p:sldLayoutId id="2147483848" r:id="rId56"/>
    <p:sldLayoutId id="2147483849" r:id="rId57"/>
    <p:sldLayoutId id="2147483850" r:id="rId58"/>
    <p:sldLayoutId id="2147483834" r:id="rId59"/>
    <p:sldLayoutId id="2147483835" r:id="rId60"/>
    <p:sldLayoutId id="2147483836" r:id="rId61"/>
    <p:sldLayoutId id="2147483837" r:id="rId62"/>
    <p:sldLayoutId id="2147483838" r:id="rId63"/>
    <p:sldLayoutId id="2147483839" r:id="rId64"/>
    <p:sldLayoutId id="2147483694" r:id="rId65"/>
    <p:sldLayoutId id="2147483695" r:id="rId66"/>
    <p:sldLayoutId id="2147483696" r:id="rId67"/>
    <p:sldLayoutId id="2147483697" r:id="rId68"/>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3" Type="http://schemas.openxmlformats.org/officeDocument/2006/relationships/hyperlink" Target="https://docs.google.com/presentation/d/1ibmy-_xf5kLsC9dFDN6iqNre48awlwBFtlth7J6HTe0/edit#slide=id.SLIDES_API1645015776_0" TargetMode="External"/><Relationship Id="rId2" Type="http://schemas.openxmlformats.org/officeDocument/2006/relationships/slideLayout" Target="../slideLayouts/slideLayout11.xml"/><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1.xml"/><Relationship Id="rId1" Type="http://schemas.openxmlformats.org/officeDocument/2006/relationships/tags" Target="../tags/tag65.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6.xml"/><Relationship Id="rId1" Type="http://schemas.openxmlformats.org/officeDocument/2006/relationships/tags" Target="../tags/tag6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1.xml"/><Relationship Id="rId1" Type="http://schemas.openxmlformats.org/officeDocument/2006/relationships/tags" Target="../tags/tag6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1.xml"/><Relationship Id="rId1" Type="http://schemas.openxmlformats.org/officeDocument/2006/relationships/tags" Target="../tags/tag6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7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7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7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7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77.xml"/><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78.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7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8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8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8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83.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84.xml"/><Relationship Id="rId5" Type="http://schemas.openxmlformats.org/officeDocument/2006/relationships/chart" Target="../charts/chart1.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85.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86.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87.xml"/><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88.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8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9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91.xml"/><Relationship Id="rId5" Type="http://schemas.openxmlformats.org/officeDocument/2006/relationships/image" Target="../media/image16.jpeg"/><Relationship Id="rId4" Type="http://schemas.openxmlformats.org/officeDocument/2006/relationships/image" Target="../media/image15.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92.xml"/><Relationship Id="rId5" Type="http://schemas.openxmlformats.org/officeDocument/2006/relationships/hyperlink" Target="https://2012books.lardbucket.org/books/designing-business-information-systems-apps-websites-and-more/s07-01-c-r-a-p-principles-of-graphic-.html" TargetMode="Externa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9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9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9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9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97.xml"/><Relationship Id="rId5" Type="http://schemas.openxmlformats.org/officeDocument/2006/relationships/image" Target="../media/image19.png"/><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9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99.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100.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101.xml"/><Relationship Id="rId5" Type="http://schemas.openxmlformats.org/officeDocument/2006/relationships/image" Target="../media/image21.png"/><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10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10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104.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105.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ags" Target="../tags/tag106.xml"/><Relationship Id="rId5" Type="http://schemas.openxmlformats.org/officeDocument/2006/relationships/image" Target="../media/image24.png"/><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ags" Target="../tags/tag107.xml"/><Relationship Id="rId5" Type="http://schemas.openxmlformats.org/officeDocument/2006/relationships/hyperlink" Target="https://www.slow-journalism.com/infographics/culture/plot-lines" TargetMode="External"/><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108.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ags" Target="../tags/tag109.xml"/><Relationship Id="rId5" Type="http://schemas.openxmlformats.org/officeDocument/2006/relationships/image" Target="../media/image28.png"/><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110.xm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tags" Target="../tags/tag111.xml"/><Relationship Id="rId4" Type="http://schemas.openxmlformats.org/officeDocument/2006/relationships/image" Target="../media/image30.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8.xml"/><Relationship Id="rId1" Type="http://schemas.openxmlformats.org/officeDocument/2006/relationships/tags" Target="../tags/tag112.xml"/><Relationship Id="rId4" Type="http://schemas.openxmlformats.org/officeDocument/2006/relationships/image" Target="../media/image31.png"/></Relationships>
</file>

<file path=ppt/slides/_rels/slide5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notesSlide" Target="../notesSlides/notesSlide40.xml"/><Relationship Id="rId7" Type="http://schemas.openxmlformats.org/officeDocument/2006/relationships/image" Target="../media/image35.jpeg"/><Relationship Id="rId2" Type="http://schemas.openxmlformats.org/officeDocument/2006/relationships/slideLayout" Target="../slideLayouts/slideLayout13.xml"/><Relationship Id="rId1" Type="http://schemas.openxmlformats.org/officeDocument/2006/relationships/tags" Target="../tags/tag113.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 Id="rId9" Type="http://schemas.openxmlformats.org/officeDocument/2006/relationships/image" Target="../media/image37.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41.jpeg"/><Relationship Id="rId2" Type="http://schemas.openxmlformats.org/officeDocument/2006/relationships/slideLayout" Target="../slideLayouts/slideLayout8.xml"/><Relationship Id="rId1" Type="http://schemas.openxmlformats.org/officeDocument/2006/relationships/tags" Target="../tags/tag11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45.jpeg"/><Relationship Id="rId2" Type="http://schemas.openxmlformats.org/officeDocument/2006/relationships/slideLayout" Target="../slideLayouts/slideLayout8.xml"/><Relationship Id="rId1" Type="http://schemas.openxmlformats.org/officeDocument/2006/relationships/tags" Target="../tags/tag115.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 Id="rId5" Type="http://schemas.openxmlformats.org/officeDocument/2006/relationships/image" Target="../media/image49.png"/><Relationship Id="rId4" Type="http://schemas.openxmlformats.org/officeDocument/2006/relationships/image" Target="../media/image48.png"/></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5.xml"/><Relationship Id="rId1" Type="http://schemas.openxmlformats.org/officeDocument/2006/relationships/tags" Target="../tags/tag116.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3.xml"/><Relationship Id="rId1" Type="http://schemas.openxmlformats.org/officeDocument/2006/relationships/tags" Target="../tags/tag117.xml"/><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3.xml"/><Relationship Id="rId1" Type="http://schemas.openxmlformats.org/officeDocument/2006/relationships/tags" Target="../tags/tag118.xml"/><Relationship Id="rId4" Type="http://schemas.openxmlformats.org/officeDocument/2006/relationships/image" Target="../media/image50.png"/></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3.xml"/><Relationship Id="rId1" Type="http://schemas.openxmlformats.org/officeDocument/2006/relationships/tags" Target="../tags/tag119.xml"/><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3.xml"/><Relationship Id="rId1" Type="http://schemas.openxmlformats.org/officeDocument/2006/relationships/tags" Target="../tags/tag120.xml"/><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3.xml"/><Relationship Id="rId1" Type="http://schemas.openxmlformats.org/officeDocument/2006/relationships/tags" Target="../tags/tag121.xml"/><Relationship Id="rId4" Type="http://schemas.openxmlformats.org/officeDocument/2006/relationships/image" Target="../media/image53.jpeg"/></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3.xml"/><Relationship Id="rId1" Type="http://schemas.openxmlformats.org/officeDocument/2006/relationships/tags" Target="../tags/tag122.xml"/><Relationship Id="rId4" Type="http://schemas.openxmlformats.org/officeDocument/2006/relationships/image" Target="../media/image50.png"/></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3.xml"/><Relationship Id="rId1" Type="http://schemas.openxmlformats.org/officeDocument/2006/relationships/tags" Target="../tags/tag123.xml"/><Relationship Id="rId4" Type="http://schemas.openxmlformats.org/officeDocument/2006/relationships/image" Target="../media/image50.png"/></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3.xml"/><Relationship Id="rId1" Type="http://schemas.openxmlformats.org/officeDocument/2006/relationships/tags" Target="../tags/tag124.xml"/><Relationship Id="rId4" Type="http://schemas.openxmlformats.org/officeDocument/2006/relationships/image" Target="../media/image50.png"/></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3.xml"/><Relationship Id="rId1" Type="http://schemas.openxmlformats.org/officeDocument/2006/relationships/tags" Target="../tags/tag125.xml"/><Relationship Id="rId4" Type="http://schemas.openxmlformats.org/officeDocument/2006/relationships/image" Target="../media/image55.png"/></Relationships>
</file>

<file path=ppt/slides/_rels/slide6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3.xml"/><Relationship Id="rId1" Type="http://schemas.openxmlformats.org/officeDocument/2006/relationships/tags" Target="../tags/tag126.xml"/><Relationship Id="rId4" Type="http://schemas.openxmlformats.org/officeDocument/2006/relationships/image" Target="../media/image50.png"/></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3.xml"/><Relationship Id="rId1" Type="http://schemas.openxmlformats.org/officeDocument/2006/relationships/tags" Target="../tags/tag127.xml"/><Relationship Id="rId4" Type="http://schemas.openxmlformats.org/officeDocument/2006/relationships/image" Target="../media/image56.png"/></Relationships>
</file>

<file path=ppt/slides/_rels/slide6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3.xml"/><Relationship Id="rId1" Type="http://schemas.openxmlformats.org/officeDocument/2006/relationships/tags" Target="../tags/tag128.xml"/><Relationship Id="rId4" Type="http://schemas.openxmlformats.org/officeDocument/2006/relationships/image" Target="../media/image50.png"/></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3.xml"/><Relationship Id="rId1" Type="http://schemas.openxmlformats.org/officeDocument/2006/relationships/tags" Target="../tags/tag129.xml"/><Relationship Id="rId4" Type="http://schemas.openxmlformats.org/officeDocument/2006/relationships/image" Target="../media/image57.png"/></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3.xml"/><Relationship Id="rId1" Type="http://schemas.openxmlformats.org/officeDocument/2006/relationships/tags" Target="../tags/tag130.xml"/><Relationship Id="rId4" Type="http://schemas.openxmlformats.org/officeDocument/2006/relationships/image" Target="../media/image50.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131.xml"/><Relationship Id="rId5" Type="http://schemas.openxmlformats.org/officeDocument/2006/relationships/hyperlink" Target="https://bit.ly/" TargetMode="External"/><Relationship Id="rId4" Type="http://schemas.openxmlformats.org/officeDocument/2006/relationships/image" Target="../media/image58.pn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32.xml"/></Relationships>
</file>

<file path=ppt/slides/_rels/slide72.xml.rels><?xml version="1.0" encoding="UTF-8" standalone="yes"?>
<Relationships xmlns="http://schemas.openxmlformats.org/package/2006/relationships"><Relationship Id="rId3" Type="http://schemas.openxmlformats.org/officeDocument/2006/relationships/hyperlink" Target="https://coursemethod.com/crap-design-elearning-training.html" TargetMode="External"/><Relationship Id="rId2" Type="http://schemas.openxmlformats.org/officeDocument/2006/relationships/slideLayout" Target="../slideLayouts/slideLayout14.xml"/><Relationship Id="rId1" Type="http://schemas.openxmlformats.org/officeDocument/2006/relationships/tags" Target="../tags/tag133.xml"/><Relationship Id="rId6" Type="http://schemas.openxmlformats.org/officeDocument/2006/relationships/hyperlink" Target="https://shestopalov.medium.com/?source=post_page-----f300af5d7787--------------------------------" TargetMode="External"/><Relationship Id="rId5" Type="http://schemas.openxmlformats.org/officeDocument/2006/relationships/hyperlink" Target="https://uxdesign.cc/twitter-reminds-about-alt-text-but-how-good-are-we-at-it-f300af5d7787" TargetMode="External"/><Relationship Id="rId4" Type="http://schemas.openxmlformats.org/officeDocument/2006/relationships/hyperlink" Target="https://theelearningcoach.com/media/graphics/using-graphics-to-improve-learning/" TargetMode="Externa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5.xml"/><Relationship Id="rId1" Type="http://schemas.openxmlformats.org/officeDocument/2006/relationships/tags" Target="../tags/tag134.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a:xfrm>
            <a:off x="3403092" y="423904"/>
            <a:ext cx="5385816" cy="4078293"/>
          </a:xfrm>
        </p:spPr>
        <p:txBody>
          <a:bodyPr/>
          <a:lstStyle/>
          <a:p>
            <a:r>
              <a:rPr lang="en-US">
                <a:solidFill>
                  <a:srgbClr val="1F2C8F"/>
                </a:solidFill>
              </a:rPr>
              <a:t>Engaging and Inspiring 21st Century Adult Learners by Design</a:t>
            </a:r>
          </a:p>
        </p:txBody>
      </p:sp>
      <p:sp>
        <p:nvSpPr>
          <p:cNvPr id="3" name="Subtitle 2">
            <a:extLst>
              <a:ext uri="{FF2B5EF4-FFF2-40B4-BE49-F238E27FC236}">
                <a16:creationId xmlns:a16="http://schemas.microsoft.com/office/drawing/2014/main" id="{86C1060B-300F-3CE3-E5AA-D8E29791C960}"/>
              </a:ext>
            </a:extLst>
          </p:cNvPr>
          <p:cNvSpPr>
            <a:spLocks noGrp="1"/>
          </p:cNvSpPr>
          <p:nvPr>
            <p:ph type="subTitle" idx="1"/>
          </p:nvPr>
        </p:nvSpPr>
        <p:spPr>
          <a:xfrm>
            <a:off x="1619395" y="5828781"/>
            <a:ext cx="9164941" cy="878908"/>
          </a:xfrm>
        </p:spPr>
        <p:txBody>
          <a:bodyPr vert="horz" lIns="0" tIns="0" rIns="0" bIns="0" rtlCol="0" anchor="t">
            <a:noAutofit/>
          </a:bodyPr>
          <a:lstStyle/>
          <a:p>
            <a:r>
              <a:rPr lang="en-US">
                <a:solidFill>
                  <a:srgbClr val="FAF8F5"/>
                </a:solidFill>
                <a:latin typeface="Ubuntu Light" panose="020B0304030602030204" pitchFamily="34" charset="0"/>
              </a:rPr>
              <a:t>Brandy Bixler, Teacher Quality, NEA</a:t>
            </a:r>
            <a:endParaRPr lang="en-US">
              <a:solidFill>
                <a:srgbClr val="FAF8F5"/>
              </a:solidFill>
              <a:latin typeface="Ubuntu Light" panose="020B0304030602030204" pitchFamily="34" charset="0"/>
              <a:cs typeface="Sabon Next LT"/>
            </a:endParaRPr>
          </a:p>
          <a:p>
            <a:r>
              <a:rPr lang="en-US">
                <a:solidFill>
                  <a:srgbClr val="FAF8F5"/>
                </a:solidFill>
                <a:latin typeface="Ubuntu Light" panose="020B0304030602030204" pitchFamily="34" charset="0"/>
              </a:rPr>
              <a:t>Kricket Ichwantoro​, Learning Solutions, NEA</a:t>
            </a:r>
            <a:endParaRPr lang="en-US">
              <a:solidFill>
                <a:srgbClr val="FAF8F5"/>
              </a:solidFill>
              <a:latin typeface="Ubuntu Light" panose="020B0304030602030204" pitchFamily="34" charset="0"/>
              <a:cs typeface="Sabon Next LT"/>
            </a:endParaRPr>
          </a:p>
          <a:p>
            <a:endParaRPr lang="en-US">
              <a:solidFill>
                <a:schemeClr val="bg1"/>
              </a:solidFill>
              <a:latin typeface="Ubuntu Light" panose="020B0304030602030204" pitchFamily="34" charset="0"/>
            </a:endParaRPr>
          </a:p>
        </p:txBody>
      </p:sp>
    </p:spTree>
    <p:custDataLst>
      <p:tags r:id="rId1"/>
    </p:custDataLst>
    <p:extLst>
      <p:ext uri="{BB962C8B-B14F-4D97-AF65-F5344CB8AC3E}">
        <p14:creationId xmlns:p14="http://schemas.microsoft.com/office/powerpoint/2010/main" val="213156849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93F30-53E6-6DB6-7B5C-B9304FD4B0FF}"/>
              </a:ext>
            </a:extLst>
          </p:cNvPr>
          <p:cNvSpPr>
            <a:spLocks noGrp="1"/>
          </p:cNvSpPr>
          <p:nvPr>
            <p:ph type="title"/>
          </p:nvPr>
        </p:nvSpPr>
        <p:spPr>
          <a:xfrm>
            <a:off x="624198" y="3141205"/>
            <a:ext cx="10671048" cy="768096"/>
          </a:xfrm>
        </p:spPr>
        <p:txBody>
          <a:bodyPr/>
          <a:lstStyle/>
          <a:p>
            <a:r>
              <a:rPr lang="en-US" dirty="0">
                <a:hlinkClick r:id="rId3"/>
              </a:rPr>
              <a:t>Quiz</a:t>
            </a:r>
            <a:endParaRPr lang="en-US" dirty="0"/>
          </a:p>
        </p:txBody>
      </p:sp>
    </p:spTree>
    <p:custDataLst>
      <p:tags r:id="rId1"/>
    </p:custDataLst>
    <p:extLst>
      <p:ext uri="{BB962C8B-B14F-4D97-AF65-F5344CB8AC3E}">
        <p14:creationId xmlns:p14="http://schemas.microsoft.com/office/powerpoint/2010/main" val="22599945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1600200" y="296862"/>
            <a:ext cx="10671048" cy="768096"/>
          </a:xfrm>
        </p:spPr>
        <p:txBody>
          <a:bodyPr anchor="t">
            <a:normAutofit/>
          </a:bodyPr>
          <a:lstStyle/>
          <a:p>
            <a:r>
              <a:rPr lang="en-US" sz="4100"/>
              <a:t>Land acknowledgment</a:t>
            </a: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sz="half" idx="4294967295"/>
          </p:nvPr>
        </p:nvSpPr>
        <p:spPr>
          <a:xfrm>
            <a:off x="1241659" y="1412875"/>
            <a:ext cx="6003173" cy="5148263"/>
          </a:xfrm>
        </p:spPr>
        <p:txBody>
          <a:bodyPr>
            <a:normAutofit lnSpcReduction="10000"/>
          </a:bodyPr>
          <a:lstStyle/>
          <a:p>
            <a:pPr marL="0" indent="0">
              <a:lnSpc>
                <a:spcPct val="90000"/>
              </a:lnSpc>
              <a:buNone/>
            </a:pPr>
            <a:r>
              <a:rPr lang="en-US" sz="1400" dirty="0">
                <a:latin typeface="Ubuntu Light" panose="020B0304030602030204" pitchFamily="34" charset="0"/>
              </a:rPr>
              <a:t/>
            </a:r>
            <a:br>
              <a:rPr lang="en-US" sz="1400" dirty="0">
                <a:latin typeface="Ubuntu Light" panose="020B0304030602030204" pitchFamily="34" charset="0"/>
              </a:rPr>
            </a:br>
            <a:r>
              <a:rPr lang="en-US" sz="1400" dirty="0">
                <a:latin typeface="Ubuntu Light" panose="020B0304030602030204" pitchFamily="34" charset="0"/>
              </a:rPr>
              <a:t>“Welcome to our sacred land, </a:t>
            </a:r>
            <a:r>
              <a:rPr lang="en-US" sz="1400" dirty="0" err="1">
                <a:latin typeface="Ubuntu Light" panose="020B0304030602030204" pitchFamily="34" charset="0"/>
              </a:rPr>
              <a:t>Nubagantu</a:t>
            </a:r>
            <a:r>
              <a:rPr lang="en-US" sz="1400" dirty="0">
                <a:latin typeface="Ubuntu Light" panose="020B0304030602030204" pitchFamily="34" charset="0"/>
              </a:rPr>
              <a:t>. It is a place that has power.  </a:t>
            </a:r>
          </a:p>
          <a:p>
            <a:pPr marL="0" indent="0">
              <a:lnSpc>
                <a:spcPct val="90000"/>
              </a:lnSpc>
              <a:buNone/>
            </a:pPr>
            <a:endParaRPr lang="en-US" sz="1400" dirty="0">
              <a:latin typeface="Ubuntu Light" panose="020B0304030602030204" pitchFamily="34" charset="0"/>
            </a:endParaRPr>
          </a:p>
          <a:p>
            <a:pPr marL="0" indent="0">
              <a:lnSpc>
                <a:spcPct val="90000"/>
              </a:lnSpc>
              <a:buNone/>
            </a:pPr>
            <a:r>
              <a:rPr lang="en-US" sz="1400" dirty="0">
                <a:latin typeface="Ubuntu Light" panose="020B0304030602030204" pitchFamily="34" charset="0"/>
              </a:rPr>
              <a:t>The land has feelings to greet you, eyes to see you, and ears to hear you.</a:t>
            </a:r>
          </a:p>
          <a:p>
            <a:pPr marL="0" indent="0">
              <a:lnSpc>
                <a:spcPct val="90000"/>
              </a:lnSpc>
              <a:buNone/>
            </a:pPr>
            <a:endParaRPr lang="en-US" sz="1400" dirty="0">
              <a:latin typeface="Ubuntu Light" panose="020B0304030602030204" pitchFamily="34" charset="0"/>
            </a:endParaRPr>
          </a:p>
          <a:p>
            <a:pPr marL="0" indent="0">
              <a:lnSpc>
                <a:spcPct val="90000"/>
              </a:lnSpc>
              <a:buNone/>
            </a:pPr>
            <a:r>
              <a:rPr lang="en-US" sz="1400" dirty="0">
                <a:latin typeface="Ubuntu Light" panose="020B0304030602030204" pitchFamily="34" charset="0"/>
              </a:rPr>
              <a:t>It talks from every place in your sight.  </a:t>
            </a:r>
          </a:p>
          <a:p>
            <a:pPr marL="0" indent="0">
              <a:lnSpc>
                <a:spcPct val="90000"/>
              </a:lnSpc>
              <a:buNone/>
            </a:pPr>
            <a:endParaRPr lang="en-US" sz="1400" dirty="0">
              <a:latin typeface="Ubuntu Light" panose="020B0304030602030204" pitchFamily="34" charset="0"/>
            </a:endParaRPr>
          </a:p>
          <a:p>
            <a:pPr marL="0" indent="0">
              <a:lnSpc>
                <a:spcPct val="90000"/>
              </a:lnSpc>
              <a:buNone/>
            </a:pPr>
            <a:r>
              <a:rPr lang="en-US" sz="1400" dirty="0">
                <a:latin typeface="Ubuntu Light" panose="020B0304030602030204" pitchFamily="34" charset="0"/>
              </a:rPr>
              <a:t>All the plants, animals, rocks, water, snow, and ice in this landscape are living and need to be in balance to remain healthy.  </a:t>
            </a:r>
          </a:p>
          <a:p>
            <a:pPr marL="0" indent="0">
              <a:lnSpc>
                <a:spcPct val="90000"/>
              </a:lnSpc>
              <a:buNone/>
            </a:pPr>
            <a:endParaRPr lang="en-US" sz="1400" dirty="0">
              <a:latin typeface="Ubuntu Light" panose="020B0304030602030204" pitchFamily="34" charset="0"/>
            </a:endParaRPr>
          </a:p>
          <a:p>
            <a:pPr marL="0" indent="0">
              <a:lnSpc>
                <a:spcPct val="90000"/>
              </a:lnSpc>
              <a:buNone/>
            </a:pPr>
            <a:r>
              <a:rPr lang="en-US" sz="1400" dirty="0">
                <a:latin typeface="Ubuntu Light" panose="020B0304030602030204" pitchFamily="34" charset="0"/>
              </a:rPr>
              <a:t>To sustain this balance, we treat all being with the utmost respect, as we have since the beginning of time. </a:t>
            </a:r>
          </a:p>
          <a:p>
            <a:pPr marL="0" indent="0">
              <a:lnSpc>
                <a:spcPct val="90000"/>
              </a:lnSpc>
              <a:buNone/>
            </a:pPr>
            <a:endParaRPr lang="en-US" sz="1400" dirty="0">
              <a:latin typeface="Ubuntu Light" panose="020B0304030602030204" pitchFamily="34" charset="0"/>
            </a:endParaRPr>
          </a:p>
          <a:p>
            <a:pPr marL="0" indent="0">
              <a:lnSpc>
                <a:spcPct val="90000"/>
              </a:lnSpc>
              <a:buNone/>
            </a:pPr>
            <a:r>
              <a:rPr lang="en-US" sz="1400" dirty="0">
                <a:latin typeface="Ubuntu Light" panose="020B0304030602030204" pitchFamily="34" charset="0"/>
              </a:rPr>
              <a:t>We are inseparable from these mountains, which are powerful, yet delicate, our language and songs resonate through the springs, trees, rocks, and animals. </a:t>
            </a:r>
          </a:p>
          <a:p>
            <a:pPr marL="0" indent="0">
              <a:lnSpc>
                <a:spcPct val="90000"/>
              </a:lnSpc>
              <a:buNone/>
            </a:pPr>
            <a:endParaRPr lang="en-US" sz="1400" dirty="0">
              <a:latin typeface="Ubuntu Light" panose="020B0304030602030204" pitchFamily="34" charset="0"/>
            </a:endParaRPr>
          </a:p>
          <a:p>
            <a:pPr marL="0" indent="0">
              <a:lnSpc>
                <a:spcPct val="90000"/>
              </a:lnSpc>
              <a:buNone/>
            </a:pPr>
            <a:r>
              <a:rPr lang="en-US" sz="1400" dirty="0">
                <a:latin typeface="Ubuntu Light" panose="020B0304030602030204" pitchFamily="34" charset="0"/>
              </a:rPr>
              <a:t>We harvest resources here and renew our cultural and familial ties.  </a:t>
            </a:r>
          </a:p>
          <a:p>
            <a:pPr marL="0" indent="0">
              <a:lnSpc>
                <a:spcPct val="90000"/>
              </a:lnSpc>
              <a:buNone/>
            </a:pPr>
            <a:endParaRPr lang="en-US" sz="1400" dirty="0">
              <a:latin typeface="Ubuntu Light" panose="020B0304030602030204" pitchFamily="34" charset="0"/>
            </a:endParaRPr>
          </a:p>
          <a:p>
            <a:pPr marL="0" indent="0">
              <a:lnSpc>
                <a:spcPct val="90000"/>
              </a:lnSpc>
              <a:buNone/>
            </a:pPr>
            <a:r>
              <a:rPr lang="en-US" sz="1400" dirty="0">
                <a:latin typeface="Ubuntu Light" panose="020B0304030602030204" pitchFamily="34" charset="0"/>
              </a:rPr>
              <a:t>The </a:t>
            </a:r>
            <a:r>
              <a:rPr lang="en-US" sz="1400" dirty="0" err="1">
                <a:latin typeface="Ubuntu Light" panose="020B0304030602030204" pitchFamily="34" charset="0"/>
              </a:rPr>
              <a:t>Nuwivi</a:t>
            </a:r>
            <a:r>
              <a:rPr lang="en-US" sz="1400" dirty="0">
                <a:latin typeface="Ubuntu Light" panose="020B0304030602030204" pitchFamily="34" charset="0"/>
              </a:rPr>
              <a:t> continue to care for this land as they have for thousands of years….”</a:t>
            </a:r>
          </a:p>
          <a:p>
            <a:pPr marL="0" indent="0">
              <a:lnSpc>
                <a:spcPct val="90000"/>
              </a:lnSpc>
              <a:buNone/>
            </a:pPr>
            <a:r>
              <a:rPr lang="en-US" sz="1400" dirty="0">
                <a:latin typeface="Ubuntu Light" panose="020B0304030602030204" pitchFamily="34" charset="0"/>
              </a:rPr>
              <a:t/>
            </a:r>
            <a:br>
              <a:rPr lang="en-US" sz="1400" dirty="0">
                <a:latin typeface="Ubuntu Light" panose="020B0304030602030204" pitchFamily="34" charset="0"/>
              </a:rPr>
            </a:br>
            <a:r>
              <a:rPr lang="en-US" sz="1400" dirty="0">
                <a:latin typeface="Ubuntu Light" panose="020B0304030602030204" pitchFamily="34" charset="0"/>
              </a:rPr>
              <a:t>~ Welcome statement from the Spring Mountains Recreational Area</a:t>
            </a:r>
          </a:p>
        </p:txBody>
      </p:sp>
      <p:pic>
        <p:nvPicPr>
          <p:cNvPr id="1026" name="Picture 2" descr="Four people hiking in the sunshine along a ridge in snow-dusted mountains.">
            <a:extLst>
              <a:ext uri="{FF2B5EF4-FFF2-40B4-BE49-F238E27FC236}">
                <a16:creationId xmlns:a16="http://schemas.microsoft.com/office/drawing/2014/main" id="{AC045EF3-9955-417D-7072-6AEF1E1EAE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323" r="18152" b="1"/>
          <a:stretch/>
        </p:blipFill>
        <p:spPr bwMode="auto">
          <a:xfrm>
            <a:off x="7576280" y="1564568"/>
            <a:ext cx="4202330" cy="4836232"/>
          </a:xfrm>
          <a:prstGeom prst="rect">
            <a:avLst/>
          </a:prstGeom>
          <a:solidFill>
            <a:srgbClr val="FFFFFF"/>
          </a:solidFill>
        </p:spPr>
      </p:pic>
    </p:spTree>
    <p:custDataLst>
      <p:tags r:id="rId1"/>
    </p:custDataLst>
    <p:extLst>
      <p:ext uri="{BB962C8B-B14F-4D97-AF65-F5344CB8AC3E}">
        <p14:creationId xmlns:p14="http://schemas.microsoft.com/office/powerpoint/2010/main" val="4043157441"/>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E8E2A-F768-279E-B7AA-B1A5B3526901}"/>
              </a:ext>
            </a:extLst>
          </p:cNvPr>
          <p:cNvSpPr>
            <a:spLocks noGrp="1"/>
          </p:cNvSpPr>
          <p:nvPr>
            <p:ph type="title"/>
          </p:nvPr>
        </p:nvSpPr>
        <p:spPr>
          <a:xfrm>
            <a:off x="356215" y="715159"/>
            <a:ext cx="10671048" cy="768096"/>
          </a:xfrm>
        </p:spPr>
        <p:txBody>
          <a:bodyPr anchor="t">
            <a:normAutofit/>
          </a:bodyPr>
          <a:lstStyle/>
          <a:p>
            <a:r>
              <a:rPr lang="en-US"/>
              <a:t>Colonization</a:t>
            </a:r>
          </a:p>
        </p:txBody>
      </p:sp>
      <p:graphicFrame>
        <p:nvGraphicFramePr>
          <p:cNvPr id="2061" name="Text Placeholder 3">
            <a:extLst>
              <a:ext uri="{FF2B5EF4-FFF2-40B4-BE49-F238E27FC236}">
                <a16:creationId xmlns:a16="http://schemas.microsoft.com/office/drawing/2014/main" id="{837AE343-3DC3-9B6F-9D6E-A06ACCC69137}"/>
              </a:ext>
            </a:extLst>
          </p:cNvPr>
          <p:cNvGraphicFramePr>
            <a:graphicFrameLocks noGrp="1"/>
          </p:cNvGraphicFramePr>
          <p:nvPr>
            <p:ph sz="half" idx="1"/>
            <p:extLst>
              <p:ext uri="{D42A27DB-BD31-4B8C-83A1-F6EECF244321}">
                <p14:modId xmlns:p14="http://schemas.microsoft.com/office/powerpoint/2010/main" val="782911650"/>
              </p:ext>
            </p:extLst>
          </p:nvPr>
        </p:nvGraphicFramePr>
        <p:xfrm>
          <a:off x="259079" y="1641107"/>
          <a:ext cx="11243109" cy="50580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1497DF8F-35D7-F024-F358-A5410C78F67B}"/>
              </a:ext>
            </a:extLst>
          </p:cNvPr>
          <p:cNvPicPr>
            <a:picLocks noChangeAspect="1"/>
          </p:cNvPicPr>
          <p:nvPr/>
        </p:nvPicPr>
        <p:blipFill>
          <a:blip r:embed="rId8"/>
          <a:stretch>
            <a:fillRect/>
          </a:stretch>
        </p:blipFill>
        <p:spPr>
          <a:xfrm>
            <a:off x="3888766" y="5159822"/>
            <a:ext cx="4148329" cy="1459955"/>
          </a:xfrm>
          <a:prstGeom prst="rect">
            <a:avLst/>
          </a:prstGeom>
        </p:spPr>
      </p:pic>
    </p:spTree>
    <p:custDataLst>
      <p:tags r:id="rId1"/>
    </p:custDataLst>
    <p:extLst>
      <p:ext uri="{BB962C8B-B14F-4D97-AF65-F5344CB8AC3E}">
        <p14:creationId xmlns:p14="http://schemas.microsoft.com/office/powerpoint/2010/main" val="712123353"/>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A7DD-B245-CA04-99DC-7E341E47E934}"/>
              </a:ext>
            </a:extLst>
          </p:cNvPr>
          <p:cNvSpPr>
            <a:spLocks noGrp="1"/>
          </p:cNvSpPr>
          <p:nvPr>
            <p:ph type="title"/>
          </p:nvPr>
        </p:nvSpPr>
        <p:spPr>
          <a:xfrm>
            <a:off x="768096" y="777018"/>
            <a:ext cx="10671048" cy="768096"/>
          </a:xfrm>
        </p:spPr>
        <p:txBody>
          <a:bodyPr vert="horz" lIns="91440" tIns="45720" rIns="91440" bIns="45720" rtlCol="0" anchor="t">
            <a:normAutofit/>
          </a:bodyPr>
          <a:lstStyle/>
          <a:p>
            <a:r>
              <a:rPr lang="en-US" b="1" kern="1200" cap="all" baseline="0">
                <a:latin typeface="+mj-lt"/>
                <a:ea typeface="+mj-ea"/>
                <a:cs typeface="+mj-cs"/>
              </a:rPr>
              <a:t>Today</a:t>
            </a:r>
          </a:p>
        </p:txBody>
      </p:sp>
      <p:sp>
        <p:nvSpPr>
          <p:cNvPr id="4" name="TextBox 3">
            <a:extLst>
              <a:ext uri="{FF2B5EF4-FFF2-40B4-BE49-F238E27FC236}">
                <a16:creationId xmlns:a16="http://schemas.microsoft.com/office/drawing/2014/main" id="{9089C516-E319-E825-2268-A099088E642C}"/>
              </a:ext>
            </a:extLst>
          </p:cNvPr>
          <p:cNvSpPr txBox="1"/>
          <p:nvPr/>
        </p:nvSpPr>
        <p:spPr>
          <a:xfrm>
            <a:off x="1624047" y="1984248"/>
            <a:ext cx="5552259" cy="4306380"/>
          </a:xfrm>
          <a:prstGeom prst="rect">
            <a:avLst/>
          </a:prstGeom>
        </p:spPr>
        <p:txBody>
          <a:bodyPr vert="horz" lIns="45720" tIns="45720" rIns="45720" bIns="45720" rtlCol="0" anchor="t">
            <a:normAutofit/>
          </a:bodyPr>
          <a:lstStyle/>
          <a:p>
            <a:pPr defTabSz="914400" fontAlgn="base">
              <a:spcBef>
                <a:spcPts val="360"/>
              </a:spcBef>
            </a:pPr>
            <a:endParaRPr lang="en-US" sz="2400" i="0">
              <a:solidFill>
                <a:schemeClr val="accent6"/>
              </a:solidFill>
              <a:effectLst/>
              <a:latin typeface="Ubuntu Light" panose="020B0304030602030204" pitchFamily="34" charset="0"/>
            </a:endParaRPr>
          </a:p>
          <a:p>
            <a:pPr marL="285750" indent="-347345" defTabSz="914400" fontAlgn="base">
              <a:spcBef>
                <a:spcPts val="360"/>
              </a:spcBef>
              <a:spcAft>
                <a:spcPts val="600"/>
              </a:spcAft>
              <a:buFont typeface="Arial" panose="020B0604020202020204" pitchFamily="34" charset="0"/>
              <a:buChar char="•"/>
            </a:pPr>
            <a:r>
              <a:rPr lang="en-US" sz="2400" i="0">
                <a:solidFill>
                  <a:schemeClr val="accent6"/>
                </a:solidFill>
                <a:effectLst/>
                <a:latin typeface="Ubuntu Light" panose="020B0304030602030204" pitchFamily="34" charset="0"/>
              </a:rPr>
              <a:t>Paiute's Cigarette Business</a:t>
            </a:r>
            <a:endParaRPr lang="en-US" sz="2400" i="0">
              <a:solidFill>
                <a:schemeClr val="accent6"/>
              </a:solidFill>
              <a:effectLst/>
              <a:latin typeface="Ubuntu Light" panose="020B0304030602030204" pitchFamily="34" charset="0"/>
              <a:cs typeface="Sabon Next LT"/>
            </a:endParaRPr>
          </a:p>
          <a:p>
            <a:pPr marL="285750" indent="-347345" defTabSz="914400" fontAlgn="base">
              <a:spcBef>
                <a:spcPts val="360"/>
              </a:spcBef>
              <a:spcAft>
                <a:spcPts val="600"/>
              </a:spcAft>
              <a:buFont typeface="Arial" panose="020B0604020202020204" pitchFamily="34" charset="0"/>
              <a:buChar char="•"/>
            </a:pPr>
            <a:r>
              <a:rPr lang="en-US" sz="2400" i="0">
                <a:solidFill>
                  <a:schemeClr val="accent6"/>
                </a:solidFill>
                <a:effectLst/>
                <a:latin typeface="Ubuntu Light" panose="020B0304030602030204" pitchFamily="34" charset="0"/>
              </a:rPr>
              <a:t>Paiute's Golf Resort Business Venture</a:t>
            </a:r>
            <a:endParaRPr lang="en-US" sz="2400" i="0">
              <a:solidFill>
                <a:schemeClr val="accent6"/>
              </a:solidFill>
              <a:effectLst/>
              <a:latin typeface="Ubuntu Light" panose="020B0304030602030204" pitchFamily="34" charset="0"/>
              <a:cs typeface="Sabon Next LT"/>
            </a:endParaRPr>
          </a:p>
          <a:p>
            <a:pPr marL="285750" indent="-347345" defTabSz="914400" fontAlgn="base">
              <a:spcBef>
                <a:spcPts val="360"/>
              </a:spcBef>
              <a:spcAft>
                <a:spcPts val="600"/>
              </a:spcAft>
              <a:buFont typeface="Arial" panose="020B0604020202020204" pitchFamily="34" charset="0"/>
              <a:buChar char="•"/>
            </a:pPr>
            <a:r>
              <a:rPr lang="en-US" sz="2400" i="0">
                <a:solidFill>
                  <a:schemeClr val="accent6"/>
                </a:solidFill>
                <a:effectLst/>
                <a:latin typeface="Ubuntu Light" panose="020B0304030602030204" pitchFamily="34" charset="0"/>
              </a:rPr>
              <a:t>​New Interchange, Gateway to </a:t>
            </a:r>
            <a:r>
              <a:rPr lang="en-US" sz="2400">
                <a:solidFill>
                  <a:schemeClr val="accent6"/>
                </a:solidFill>
                <a:latin typeface="Ubuntu Light" panose="020B0304030602030204" pitchFamily="34" charset="0"/>
              </a:rPr>
              <a:t/>
            </a:r>
            <a:br>
              <a:rPr lang="en-US" sz="2400">
                <a:solidFill>
                  <a:schemeClr val="accent6"/>
                </a:solidFill>
                <a:latin typeface="Ubuntu Light" panose="020B0304030602030204" pitchFamily="34" charset="0"/>
              </a:rPr>
            </a:br>
            <a:r>
              <a:rPr lang="en-US" sz="2400">
                <a:solidFill>
                  <a:schemeClr val="accent6"/>
                </a:solidFill>
                <a:latin typeface="Ubuntu Light" panose="020B0304030602030204" pitchFamily="34" charset="0"/>
              </a:rPr>
              <a:t> </a:t>
            </a:r>
            <a:r>
              <a:rPr lang="en-US" sz="2400" i="0">
                <a:solidFill>
                  <a:schemeClr val="accent6"/>
                </a:solidFill>
                <a:effectLst/>
                <a:latin typeface="Ubuntu Light" panose="020B0304030602030204" pitchFamily="34" charset="0"/>
              </a:rPr>
              <a:t>The </a:t>
            </a:r>
            <a:r>
              <a:rPr lang="en-US" sz="2400">
                <a:solidFill>
                  <a:schemeClr val="accent6"/>
                </a:solidFill>
                <a:latin typeface="Ubuntu Light" panose="020B0304030602030204" pitchFamily="34" charset="0"/>
              </a:rPr>
              <a:t>Las Vegas</a:t>
            </a:r>
            <a:r>
              <a:rPr lang="en-US" sz="2400" i="0">
                <a:solidFill>
                  <a:schemeClr val="accent6"/>
                </a:solidFill>
                <a:effectLst/>
                <a:latin typeface="Ubuntu Light" panose="020B0304030602030204" pitchFamily="34" charset="0"/>
              </a:rPr>
              <a:t> Paiute Resort</a:t>
            </a:r>
            <a:endParaRPr lang="en-US" sz="2400" i="0">
              <a:solidFill>
                <a:schemeClr val="accent6"/>
              </a:solidFill>
              <a:effectLst/>
              <a:latin typeface="Ubuntu Light" panose="020B0304030602030204" pitchFamily="34" charset="0"/>
              <a:cs typeface="Sabon Next LT"/>
            </a:endParaRPr>
          </a:p>
          <a:p>
            <a:pPr marL="285750" indent="-347345" defTabSz="914400" fontAlgn="base">
              <a:spcBef>
                <a:spcPts val="360"/>
              </a:spcBef>
              <a:spcAft>
                <a:spcPts val="600"/>
              </a:spcAft>
              <a:buFont typeface="Arial" panose="020B0604020202020204" pitchFamily="34" charset="0"/>
              <a:buChar char="•"/>
            </a:pPr>
            <a:r>
              <a:rPr lang="en-US" sz="2400" i="0">
                <a:solidFill>
                  <a:schemeClr val="accent6"/>
                </a:solidFill>
                <a:effectLst/>
                <a:latin typeface="Ubuntu Light" panose="020B0304030602030204" pitchFamily="34" charset="0"/>
              </a:rPr>
              <a:t>​Pete Dye Designed Golf Course</a:t>
            </a:r>
            <a:endParaRPr lang="en-US" sz="2400" i="0">
              <a:solidFill>
                <a:schemeClr val="accent6"/>
              </a:solidFill>
              <a:effectLst/>
              <a:latin typeface="Ubuntu Light" panose="020B0304030602030204" pitchFamily="34" charset="0"/>
              <a:cs typeface="Sabon Next LT"/>
            </a:endParaRPr>
          </a:p>
          <a:p>
            <a:pPr marL="285750" indent="-347345" defTabSz="914400" fontAlgn="base">
              <a:spcBef>
                <a:spcPts val="360"/>
              </a:spcBef>
              <a:spcAft>
                <a:spcPts val="600"/>
              </a:spcAft>
              <a:buFont typeface="Arial" panose="020B0604020202020204" pitchFamily="34" charset="0"/>
              <a:buChar char="•"/>
            </a:pPr>
            <a:r>
              <a:rPr lang="en-US" sz="2400" i="0">
                <a:solidFill>
                  <a:schemeClr val="accent6"/>
                </a:solidFill>
                <a:effectLst/>
                <a:latin typeface="Ubuntu Light" panose="020B0304030602030204" pitchFamily="34" charset="0"/>
              </a:rPr>
              <a:t>​Nu-Wav </a:t>
            </a:r>
            <a:r>
              <a:rPr lang="en-US" sz="2400" i="0" err="1">
                <a:solidFill>
                  <a:schemeClr val="accent6"/>
                </a:solidFill>
                <a:effectLst/>
                <a:latin typeface="Ubuntu Light" panose="020B0304030602030204" pitchFamily="34" charset="0"/>
              </a:rPr>
              <a:t>Kaive</a:t>
            </a:r>
            <a:r>
              <a:rPr lang="en-US" sz="2400" i="0">
                <a:solidFill>
                  <a:schemeClr val="accent6"/>
                </a:solidFill>
                <a:effectLst/>
                <a:latin typeface="Ubuntu Light" panose="020B0304030602030204" pitchFamily="34" charset="0"/>
              </a:rPr>
              <a:t> Course</a:t>
            </a:r>
            <a:endParaRPr lang="en-US" sz="2400" i="0">
              <a:solidFill>
                <a:schemeClr val="accent6"/>
              </a:solidFill>
              <a:effectLst/>
              <a:latin typeface="Ubuntu Light" panose="020B0304030602030204" pitchFamily="34" charset="0"/>
              <a:cs typeface="Sabon Next LT"/>
            </a:endParaRPr>
          </a:p>
          <a:p>
            <a:pPr marL="285750" indent="-347345" defTabSz="914400" fontAlgn="base">
              <a:spcBef>
                <a:spcPts val="360"/>
              </a:spcBef>
              <a:spcAft>
                <a:spcPts val="600"/>
              </a:spcAft>
              <a:buFont typeface="Arial" panose="020B0604020202020204" pitchFamily="34" charset="0"/>
              <a:buChar char="•"/>
            </a:pPr>
            <a:r>
              <a:rPr lang="en-US" sz="2400">
                <a:solidFill>
                  <a:schemeClr val="accent6"/>
                </a:solidFill>
                <a:latin typeface="Ubuntu Light" panose="020B0304030602030204" pitchFamily="34" charset="0"/>
              </a:rPr>
              <a:t>Annual Pow-wow</a:t>
            </a:r>
            <a:endParaRPr lang="en-US" sz="2400" i="0">
              <a:solidFill>
                <a:schemeClr val="accent6"/>
              </a:solidFill>
              <a:effectLst/>
              <a:latin typeface="Ubuntu Light" panose="020B0304030602030204" pitchFamily="34" charset="0"/>
              <a:cs typeface="Sabon Next LT"/>
            </a:endParaRPr>
          </a:p>
          <a:p>
            <a:pPr indent="-347345" defTabSz="914400" fontAlgn="base">
              <a:spcBef>
                <a:spcPts val="360"/>
              </a:spcBef>
              <a:buFont typeface="Arial" panose="020B0604020202020204" pitchFamily="34" charset="0"/>
              <a:buChar char="•"/>
            </a:pPr>
            <a:endParaRPr lang="en-US" sz="1500" i="0">
              <a:solidFill>
                <a:schemeClr val="accent6"/>
              </a:solidFill>
              <a:effectLst/>
              <a:latin typeface="Ubuntu Light" panose="020B0304030602030204" pitchFamily="34" charset="0"/>
              <a:cs typeface="Sabon Next LT"/>
            </a:endParaRPr>
          </a:p>
        </p:txBody>
      </p:sp>
      <p:pic>
        <p:nvPicPr>
          <p:cNvPr id="4098" name="Picture 2" descr="Children wait their turn to perform during the 27th annual Snow Mountain Pow Wow on the Las Vegas Paiute Tribe’s Snow Mountain Reservation. (Brett Le Blanc/Las Vegas Review-Journal) Follow @bleb ...">
            <a:extLst>
              <a:ext uri="{FF2B5EF4-FFF2-40B4-BE49-F238E27FC236}">
                <a16:creationId xmlns:a16="http://schemas.microsoft.com/office/drawing/2014/main" id="{76375816-8492-25A6-9879-491560CE0D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82" r="29418" b="1"/>
          <a:stretch/>
        </p:blipFill>
        <p:spPr bwMode="auto">
          <a:xfrm>
            <a:off x="7708526" y="1984248"/>
            <a:ext cx="3741928" cy="4306380"/>
          </a:xfrm>
          <a:prstGeom prst="rect">
            <a:avLst/>
          </a:prstGeom>
          <a:solidFill>
            <a:srgbClr val="FFFFFF"/>
          </a:solidFill>
        </p:spPr>
      </p:pic>
      <p:sp>
        <p:nvSpPr>
          <p:cNvPr id="9" name="TextBox 8">
            <a:extLst>
              <a:ext uri="{FF2B5EF4-FFF2-40B4-BE49-F238E27FC236}">
                <a16:creationId xmlns:a16="http://schemas.microsoft.com/office/drawing/2014/main" id="{D1C76A84-4A3A-05B7-0EE0-DD0838C65A09}"/>
              </a:ext>
            </a:extLst>
          </p:cNvPr>
          <p:cNvSpPr txBox="1"/>
          <p:nvPr/>
        </p:nvSpPr>
        <p:spPr>
          <a:xfrm>
            <a:off x="8038057" y="6400800"/>
            <a:ext cx="3652895" cy="276999"/>
          </a:xfrm>
          <a:prstGeom prst="rect">
            <a:avLst/>
          </a:prstGeom>
          <a:noFill/>
        </p:spPr>
        <p:txBody>
          <a:bodyPr wrap="square" rtlCol="0">
            <a:spAutoFit/>
          </a:bodyPr>
          <a:lstStyle/>
          <a:p>
            <a:r>
              <a:rPr lang="en-US" sz="1200"/>
              <a:t>27</a:t>
            </a:r>
            <a:r>
              <a:rPr lang="en-US" sz="1200" baseline="30000"/>
              <a:t>th</a:t>
            </a:r>
            <a:r>
              <a:rPr lang="en-US" sz="1200"/>
              <a:t> annual Pow-Wow at Snow Mountain</a:t>
            </a:r>
          </a:p>
        </p:txBody>
      </p:sp>
    </p:spTree>
    <p:custDataLst>
      <p:tags r:id="rId1"/>
    </p:custDataLst>
    <p:extLst>
      <p:ext uri="{BB962C8B-B14F-4D97-AF65-F5344CB8AC3E}">
        <p14:creationId xmlns:p14="http://schemas.microsoft.com/office/powerpoint/2010/main" val="2785178649"/>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53CE4-9FF2-18FF-E9B3-AF0FB9DE3443}"/>
              </a:ext>
            </a:extLst>
          </p:cNvPr>
          <p:cNvSpPr>
            <a:spLocks noGrp="1"/>
          </p:cNvSpPr>
          <p:nvPr>
            <p:ph type="title"/>
          </p:nvPr>
        </p:nvSpPr>
        <p:spPr/>
        <p:txBody>
          <a:bodyPr vert="horz" lIns="91440" tIns="45720" rIns="91440" bIns="45720" rtlCol="0" anchor="t">
            <a:normAutofit/>
          </a:bodyPr>
          <a:lstStyle/>
          <a:p>
            <a:r>
              <a:rPr lang="en-US" b="1" kern="1200" cap="all" baseline="0">
                <a:latin typeface="+mj-lt"/>
                <a:ea typeface="+mj-ea"/>
                <a:cs typeface="+mj-cs"/>
              </a:rPr>
              <a:t>Decolonization</a:t>
            </a:r>
          </a:p>
        </p:txBody>
      </p:sp>
      <p:sp>
        <p:nvSpPr>
          <p:cNvPr id="3" name="Content Placeholder 2">
            <a:extLst>
              <a:ext uri="{FF2B5EF4-FFF2-40B4-BE49-F238E27FC236}">
                <a16:creationId xmlns:a16="http://schemas.microsoft.com/office/drawing/2014/main" id="{6EDF6E55-D6E7-6CB6-9B9B-A543410E6371}"/>
              </a:ext>
            </a:extLst>
          </p:cNvPr>
          <p:cNvSpPr>
            <a:spLocks noGrp="1"/>
          </p:cNvSpPr>
          <p:nvPr>
            <p:ph sz="quarter" idx="4294967295"/>
          </p:nvPr>
        </p:nvSpPr>
        <p:spPr>
          <a:xfrm>
            <a:off x="5999649" y="2330451"/>
            <a:ext cx="5569204" cy="3684588"/>
          </a:xfrm>
        </p:spPr>
        <p:txBody>
          <a:bodyPr vert="horz" lIns="45720" tIns="45720" rIns="45720" bIns="45720" rtlCol="0" anchor="t">
            <a:noAutofit/>
          </a:bodyPr>
          <a:lstStyle/>
          <a:p>
            <a:pPr marL="0" indent="0">
              <a:spcBef>
                <a:spcPts val="600"/>
              </a:spcBef>
              <a:spcAft>
                <a:spcPts val="1800"/>
              </a:spcAft>
              <a:buNone/>
            </a:pPr>
            <a:r>
              <a:rPr lang="en-US" sz="1800" b="0" i="0">
                <a:effectLst/>
                <a:latin typeface="Ubuntu Light"/>
              </a:rPr>
              <a:t>The Endangered Languages Project and the First Peoples’ Cultural Council warn that about 40% of the world’s 7,000 languages are in danger of disappearing.</a:t>
            </a:r>
            <a:r>
              <a:rPr lang="en-US" sz="1800">
                <a:latin typeface="Ubuntu Light"/>
              </a:rPr>
              <a:t> </a:t>
            </a:r>
            <a:endParaRPr lang="en-US" sz="1800" b="0" i="0">
              <a:effectLst/>
              <a:latin typeface="Ubuntu Light" panose="020B0304030602030204" pitchFamily="34" charset="0"/>
            </a:endParaRPr>
          </a:p>
          <a:p>
            <a:pPr marL="0" indent="0">
              <a:spcBef>
                <a:spcPts val="600"/>
              </a:spcBef>
              <a:spcAft>
                <a:spcPts val="1800"/>
              </a:spcAft>
              <a:buNone/>
            </a:pPr>
            <a:r>
              <a:rPr lang="en-US" sz="1800" b="0" i="0">
                <a:effectLst/>
                <a:latin typeface="Ubuntu Light"/>
              </a:rPr>
              <a:t>These include the Northern Paiute, the Southern Paiute, Shoshone, and Washoe.</a:t>
            </a:r>
            <a:r>
              <a:rPr lang="en-US" sz="1800">
                <a:latin typeface="Ubuntu Light"/>
              </a:rPr>
              <a:t> </a:t>
            </a:r>
            <a:endParaRPr lang="en-US" sz="1800" b="0" i="0">
              <a:effectLst/>
              <a:latin typeface="Ubuntu Light" panose="020B0304030602030204" pitchFamily="34" charset="0"/>
            </a:endParaRPr>
          </a:p>
          <a:p>
            <a:pPr marL="0" indent="0">
              <a:spcBef>
                <a:spcPts val="600"/>
              </a:spcBef>
              <a:spcAft>
                <a:spcPts val="1800"/>
              </a:spcAft>
              <a:buNone/>
            </a:pPr>
            <a:r>
              <a:rPr lang="en-US" sz="1800" b="0" i="0">
                <a:effectLst/>
                <a:latin typeface="Ubuntu Light"/>
              </a:rPr>
              <a:t>The more we can do to encourage the teaching of these languages to current and future generations, the better our chances of preserving these important parts of the cultural heritage of these people, and of Nevada.</a:t>
            </a:r>
            <a:endParaRPr lang="en-US" sz="1800">
              <a:latin typeface="Ubuntu Light"/>
            </a:endParaRPr>
          </a:p>
        </p:txBody>
      </p:sp>
      <p:pic>
        <p:nvPicPr>
          <p:cNvPr id="3074" name="Picture 2" descr="Mixed media art by Fawn Douglas. Bottom third is low-rise hills in browns and ocher. The remaining two-thirds of the image is the night sky in blues with the stars making the shape of a ram. ">
            <a:extLst>
              <a:ext uri="{FF2B5EF4-FFF2-40B4-BE49-F238E27FC236}">
                <a16:creationId xmlns:a16="http://schemas.microsoft.com/office/drawing/2014/main" id="{189AAF4B-64D1-B0F3-E7DC-DE8033E084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32" r="-2" b="-2"/>
          <a:stretch/>
        </p:blipFill>
        <p:spPr bwMode="auto">
          <a:xfrm>
            <a:off x="1735382" y="2330450"/>
            <a:ext cx="3741928" cy="3684588"/>
          </a:xfrm>
          <a:prstGeom prst="rect">
            <a:avLst/>
          </a:prstGeom>
          <a:solidFill>
            <a:srgbClr val="FFFFFF"/>
          </a:solidFill>
        </p:spPr>
      </p:pic>
      <p:sp>
        <p:nvSpPr>
          <p:cNvPr id="7" name="TextBox 6">
            <a:extLst>
              <a:ext uri="{FF2B5EF4-FFF2-40B4-BE49-F238E27FC236}">
                <a16:creationId xmlns:a16="http://schemas.microsoft.com/office/drawing/2014/main" id="{7D3AB08F-F9F2-0866-B832-6B937354C43A}"/>
              </a:ext>
            </a:extLst>
          </p:cNvPr>
          <p:cNvSpPr txBox="1"/>
          <p:nvPr/>
        </p:nvSpPr>
        <p:spPr>
          <a:xfrm>
            <a:off x="1735382" y="6155500"/>
            <a:ext cx="3822192" cy="411480"/>
          </a:xfrm>
          <a:prstGeom prst="rect">
            <a:avLst/>
          </a:prstGeom>
        </p:spPr>
        <p:txBody>
          <a:bodyPr vert="horz" lIns="91440" tIns="45720" rIns="91440" bIns="45720" rtlCol="0" anchor="t">
            <a:normAutofit/>
          </a:bodyPr>
          <a:lstStyle/>
          <a:p>
            <a:pPr defTabSz="914400">
              <a:lnSpc>
                <a:spcPct val="90000"/>
              </a:lnSpc>
              <a:spcAft>
                <a:spcPts val="600"/>
              </a:spcAft>
            </a:pPr>
            <a:r>
              <a:rPr lang="en-US" sz="700" b="1" i="0" kern="1200" cap="all" baseline="0">
                <a:solidFill>
                  <a:schemeClr val="accent6"/>
                </a:solidFill>
                <a:effectLst/>
                <a:latin typeface="Arial" panose="020B0604020202020204" pitchFamily="34" charset="0"/>
                <a:ea typeface="+mn-ea"/>
                <a:cs typeface="Arial" panose="020B0604020202020204" pitchFamily="34" charset="0"/>
              </a:rPr>
              <a:t>Fawn Douglas, Where the Creator Goes to Dream (View of the Desert National Wildlife Refuge and the story of the Bighorn Sheep), mixed media, 24” x 18”, 2019</a:t>
            </a:r>
            <a:endParaRPr lang="en-US" sz="700" b="1" kern="1200" cap="all" baseline="0">
              <a:solidFill>
                <a:schemeClr val="accent6"/>
              </a:solidFill>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354913801"/>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193E8-E73B-62FF-B826-8EF30AB1FC95}"/>
              </a:ext>
            </a:extLst>
          </p:cNvPr>
          <p:cNvSpPr>
            <a:spLocks/>
          </p:cNvSpPr>
          <p:nvPr/>
        </p:nvSpPr>
        <p:spPr>
          <a:xfrm>
            <a:off x="1383074" y="853082"/>
            <a:ext cx="569366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Agenda</a:t>
            </a:r>
          </a:p>
        </p:txBody>
      </p:sp>
      <p:sp>
        <p:nvSpPr>
          <p:cNvPr id="7" name="Content Placeholder 2">
            <a:extLst>
              <a:ext uri="{FF2B5EF4-FFF2-40B4-BE49-F238E27FC236}">
                <a16:creationId xmlns:a16="http://schemas.microsoft.com/office/drawing/2014/main" id="{561E75A8-69A0-B73E-1178-CEBA483EFEC9}"/>
              </a:ext>
            </a:extLst>
          </p:cNvPr>
          <p:cNvSpPr txBox="1">
            <a:spLocks noGrp="1"/>
          </p:cNvSpPr>
          <p:nvPr>
            <p:ph type="title"/>
          </p:nvPr>
        </p:nvSpPr>
        <p:spPr>
          <a:xfrm>
            <a:off x="1499615" y="1765490"/>
            <a:ext cx="6092032" cy="487985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50000"/>
              </a:lnSpc>
              <a:spcBef>
                <a:spcPts val="0"/>
              </a:spcBef>
              <a:buFont typeface="Arial" panose="020B0604020202020204" pitchFamily="34" charset="0"/>
              <a:buNone/>
              <a:defRPr sz="2400" kern="1200">
                <a:solidFill>
                  <a:schemeClr val="accent6"/>
                </a:solidFill>
                <a:latin typeface="+mn-lt"/>
                <a:ea typeface="+mn-ea"/>
                <a:cs typeface="+mn-cs"/>
              </a:defRPr>
            </a:lvl1pPr>
            <a:lvl2pPr marL="347472" indent="-347472" algn="l" defTabSz="914400" rtl="0" eaLnBrk="1" latinLnBrk="0" hangingPunct="1">
              <a:lnSpc>
                <a:spcPct val="150000"/>
              </a:lnSpc>
              <a:spcBef>
                <a:spcPts val="0"/>
              </a:spcBef>
              <a:buFont typeface="Arial" panose="020B0604020202020204" pitchFamily="34" charset="0"/>
              <a:buChar char="•"/>
              <a:defRPr sz="2000" kern="1200">
                <a:solidFill>
                  <a:schemeClr val="accent6"/>
                </a:solidFill>
                <a:latin typeface="+mn-lt"/>
                <a:ea typeface="+mn-ea"/>
                <a:cs typeface="+mn-cs"/>
              </a:defRPr>
            </a:lvl2pPr>
            <a:lvl3pPr marL="685800" indent="-347472" algn="l" defTabSz="914400" rtl="0" eaLnBrk="1" latinLnBrk="0" hangingPunct="1">
              <a:lnSpc>
                <a:spcPct val="150000"/>
              </a:lnSpc>
              <a:spcBef>
                <a:spcPts val="0"/>
              </a:spcBef>
              <a:buFont typeface="Arial" panose="020B0604020202020204" pitchFamily="34" charset="0"/>
              <a:buChar char="•"/>
              <a:defRPr sz="18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t>Group</a:t>
            </a:r>
            <a:r>
              <a:rPr lang="en-US" b="0" cap="none">
                <a:latin typeface="Ubuntu Light" panose="020B0304030602030204" pitchFamily="34" charset="0"/>
              </a:rPr>
              <a:t> </a:t>
            </a:r>
            <a: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t>Activity</a:t>
            </a:r>
            <a:endParaRPr lang="en-US">
              <a:latin typeface="Ubuntu Light" panose="020B0304030602030204" pitchFamily="34" charset="0"/>
            </a:endParaRPr>
          </a:p>
          <a:p>
            <a:pPr marL="347663" marR="0" lvl="0" indent="-347663"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t>C.R.A.P. Design Principles</a:t>
            </a:r>
            <a:b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br>
            <a: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t>+ Accessibility</a:t>
            </a:r>
            <a:r>
              <a:rPr kumimoji="0" lang="en-US" sz="2400" b="0" i="0" u="none" strike="noStrike" kern="1200" cap="none" spc="0" normalizeH="0" noProof="0">
                <a:ln>
                  <a:noFill/>
                </a:ln>
                <a:solidFill>
                  <a:schemeClr val="accent6"/>
                </a:solidFill>
                <a:effectLst/>
                <a:uLnTx/>
                <a:uFillTx/>
                <a:latin typeface="Ubuntu Light" panose="020B0304030602030204" pitchFamily="34" charset="0"/>
              </a:rPr>
              <a:t> Considerations</a:t>
            </a:r>
            <a:r>
              <a:rPr lang="en-US" b="0" cap="none">
                <a:latin typeface="Ubuntu Light" panose="020B0304030602030204" pitchFamily="34" charset="0"/>
              </a:rPr>
              <a:t>	</a:t>
            </a:r>
            <a: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t>​</a:t>
            </a:r>
          </a:p>
          <a:p>
            <a:pPr marL="347663" lvl="0" indent="-347663">
              <a:defRPr/>
            </a:pPr>
            <a: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t>Image Choice</a:t>
            </a:r>
            <a:r>
              <a:rPr lang="en-US" b="0" cap="none">
                <a:latin typeface="Ubuntu Light" panose="020B0304030602030204" pitchFamily="34" charset="0"/>
              </a:rPr>
              <a:t/>
            </a:r>
            <a:br>
              <a:rPr lang="en-US" b="0" cap="none">
                <a:latin typeface="Ubuntu Light" panose="020B0304030602030204" pitchFamily="34" charset="0"/>
              </a:rPr>
            </a:br>
            <a:r>
              <a:rPr lang="en-US" b="0" cap="none">
                <a:latin typeface="Ubuntu Light" panose="020B0304030602030204" pitchFamily="34" charset="0"/>
              </a:rPr>
              <a:t>+ Accessibility Considerations</a:t>
            </a:r>
            <a:endParaRPr kumimoji="0" lang="en-US" sz="2400" b="0" i="0" u="none" strike="noStrike" kern="1200" cap="none" spc="0" normalizeH="0" baseline="0" noProof="0">
              <a:ln>
                <a:noFill/>
              </a:ln>
              <a:solidFill>
                <a:schemeClr val="accent6"/>
              </a:solidFill>
              <a:effectLst/>
              <a:uLnTx/>
              <a:uFillTx/>
              <a:latin typeface="Ubuntu Light" panose="020B0304030602030204" pitchFamily="34" charset="0"/>
            </a:endParaRP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t>Color ​Harmony</a:t>
            </a:r>
            <a:b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br>
            <a: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t>Design Challenge</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chemeClr val="accent6"/>
                </a:solidFill>
                <a:effectLst/>
                <a:uLnTx/>
                <a:uFillTx/>
                <a:latin typeface="Ubuntu Light" panose="020B0304030602030204" pitchFamily="34" charset="0"/>
              </a:rPr>
              <a:t>​Summary​ &amp; Questions</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chemeClr val="accent6"/>
              </a:solidFill>
              <a:effectLst/>
              <a:uLnTx/>
              <a:uFillTx/>
              <a:latin typeface="Ubuntu Light" panose="020B0304030602030204" pitchFamily="34" charset="0"/>
            </a:endParaRPr>
          </a:p>
        </p:txBody>
      </p:sp>
    </p:spTree>
    <p:custDataLst>
      <p:tags r:id="rId1"/>
    </p:custDataLst>
    <p:extLst>
      <p:ext uri="{BB962C8B-B14F-4D97-AF65-F5344CB8AC3E}">
        <p14:creationId xmlns:p14="http://schemas.microsoft.com/office/powerpoint/2010/main" val="385553180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3758184" y="3044952"/>
            <a:ext cx="6766560" cy="768096"/>
          </a:xfrm>
        </p:spPr>
        <p:txBody>
          <a:bodyPr/>
          <a:lstStyle/>
          <a:p>
            <a:r>
              <a:rPr lang="en-US"/>
              <a:t>Activity</a:t>
            </a:r>
          </a:p>
        </p:txBody>
      </p:sp>
    </p:spTree>
    <p:custDataLst>
      <p:tags r:id="rId1"/>
    </p:custDataLst>
    <p:extLst>
      <p:ext uri="{BB962C8B-B14F-4D97-AF65-F5344CB8AC3E}">
        <p14:creationId xmlns:p14="http://schemas.microsoft.com/office/powerpoint/2010/main" val="12900938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163F-58D0-4EC6-48D3-CF73C26E88D6}"/>
              </a:ext>
            </a:extLst>
          </p:cNvPr>
          <p:cNvSpPr>
            <a:spLocks noGrp="1"/>
          </p:cNvSpPr>
          <p:nvPr>
            <p:ph type="title"/>
          </p:nvPr>
        </p:nvSpPr>
        <p:spPr>
          <a:xfrm>
            <a:off x="1280009" y="160189"/>
            <a:ext cx="7359226" cy="1379577"/>
          </a:xfrm>
        </p:spPr>
        <p:txBody>
          <a:bodyPr/>
          <a:lstStyle/>
          <a:p>
            <a:r>
              <a:rPr lang="en-US">
                <a:solidFill>
                  <a:srgbClr val="FDFAF6"/>
                </a:solidFill>
              </a:rPr>
              <a:t>Great Productivity Apps</a:t>
            </a:r>
          </a:p>
        </p:txBody>
      </p:sp>
      <p:pic>
        <p:nvPicPr>
          <p:cNvPr id="5" name="Picture 4"/>
          <p:cNvPicPr>
            <a:picLocks noChangeAspect="1"/>
          </p:cNvPicPr>
          <p:nvPr/>
        </p:nvPicPr>
        <p:blipFill>
          <a:blip r:embed="rId4"/>
          <a:stretch>
            <a:fillRect/>
          </a:stretch>
        </p:blipFill>
        <p:spPr>
          <a:xfrm>
            <a:off x="0" y="-13102"/>
            <a:ext cx="12192000" cy="6884203"/>
          </a:xfrm>
          <a:prstGeom prst="rect">
            <a:avLst/>
          </a:prstGeom>
        </p:spPr>
      </p:pic>
    </p:spTree>
    <p:custDataLst>
      <p:tags r:id="rId1"/>
    </p:custDataLst>
    <p:extLst>
      <p:ext uri="{BB962C8B-B14F-4D97-AF65-F5344CB8AC3E}">
        <p14:creationId xmlns:p14="http://schemas.microsoft.com/office/powerpoint/2010/main" val="18210682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8954-9BCB-7FD9-A210-38DC54382D45}"/>
              </a:ext>
            </a:extLst>
          </p:cNvPr>
          <p:cNvSpPr>
            <a:spLocks noGrp="1"/>
          </p:cNvSpPr>
          <p:nvPr>
            <p:ph type="title"/>
          </p:nvPr>
        </p:nvSpPr>
        <p:spPr>
          <a:xfrm>
            <a:off x="3578842" y="1979057"/>
            <a:ext cx="8334088" cy="3632757"/>
          </a:xfrm>
        </p:spPr>
        <p:txBody>
          <a:bodyPr/>
          <a:lstStyle/>
          <a:p>
            <a:pPr marL="274320">
              <a:lnSpc>
                <a:spcPct val="150000"/>
              </a:lnSpc>
              <a:spcBef>
                <a:spcPts val="0"/>
              </a:spcBef>
            </a:pPr>
            <a:r>
              <a:rPr lang="en-US" sz="3600">
                <a:latin typeface="Oxygen"/>
                <a:cs typeface="Arial"/>
              </a:rPr>
              <a:t>"</a:t>
            </a:r>
            <a:r>
              <a:rPr lang="en-US" sz="2800">
                <a:latin typeface="Oxygen"/>
                <a:cs typeface="Arial"/>
              </a:rPr>
              <a:t>Since working memory has a limited capacity, instructional methods should avoid overloading it with additional activities that don’t directly contribute to learning</a:t>
            </a:r>
            <a:r>
              <a:rPr lang="en-US" sz="2800">
                <a:latin typeface="Arial"/>
                <a:cs typeface="Arial"/>
              </a:rPr>
              <a:t>.</a:t>
            </a:r>
            <a:r>
              <a:rPr lang="en-US" sz="3600">
                <a:latin typeface="Oxygen"/>
                <a:cs typeface="Arial"/>
              </a:rPr>
              <a:t>"</a:t>
            </a:r>
            <a:endParaRPr lang="en-US"/>
          </a:p>
        </p:txBody>
      </p:sp>
      <p:sp>
        <p:nvSpPr>
          <p:cNvPr id="4" name="Text Placeholder 3">
            <a:extLst>
              <a:ext uri="{FF2B5EF4-FFF2-40B4-BE49-F238E27FC236}">
                <a16:creationId xmlns:a16="http://schemas.microsoft.com/office/drawing/2014/main" id="{D2BBD890-6A99-C160-C084-2916E2310718}"/>
              </a:ext>
            </a:extLst>
          </p:cNvPr>
          <p:cNvSpPr>
            <a:spLocks noGrp="1"/>
          </p:cNvSpPr>
          <p:nvPr>
            <p:ph type="body" sz="quarter" idx="13"/>
          </p:nvPr>
        </p:nvSpPr>
        <p:spPr>
          <a:xfrm>
            <a:off x="9150164" y="5616943"/>
            <a:ext cx="2489518" cy="588963"/>
          </a:xfrm>
        </p:spPr>
        <p:txBody>
          <a:bodyPr/>
          <a:lstStyle/>
          <a:p>
            <a:r>
              <a:rPr lang="en-US"/>
              <a:t>Richard Branson</a:t>
            </a:r>
          </a:p>
        </p:txBody>
      </p:sp>
    </p:spTree>
    <p:custDataLst>
      <p:tags r:id="rId1"/>
    </p:custDataLst>
    <p:extLst>
      <p:ext uri="{BB962C8B-B14F-4D97-AF65-F5344CB8AC3E}">
        <p14:creationId xmlns:p14="http://schemas.microsoft.com/office/powerpoint/2010/main" val="68568106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309B0-6209-D3D0-9D5E-308B9F6E7303}"/>
              </a:ext>
            </a:extLst>
          </p:cNvPr>
          <p:cNvSpPr>
            <a:spLocks noGrp="1"/>
          </p:cNvSpPr>
          <p:nvPr>
            <p:ph type="title"/>
          </p:nvPr>
        </p:nvSpPr>
        <p:spPr>
          <a:xfrm>
            <a:off x="36416" y="321"/>
            <a:ext cx="3386382" cy="3575463"/>
          </a:xfrm>
        </p:spPr>
        <p:txBody>
          <a:bodyPr/>
          <a:lstStyle/>
          <a:p>
            <a:r>
              <a:rPr lang="en-US" sz="4000"/>
              <a:t>Learn to spot the visual design problems </a:t>
            </a:r>
            <a:br>
              <a:rPr lang="en-US" sz="4000"/>
            </a:br>
            <a:endParaRPr lang="en-US" sz="4200"/>
          </a:p>
        </p:txBody>
      </p:sp>
      <p:sp>
        <p:nvSpPr>
          <p:cNvPr id="11" name="Text Placeholder 10">
            <a:extLst>
              <a:ext uri="{FF2B5EF4-FFF2-40B4-BE49-F238E27FC236}">
                <a16:creationId xmlns:a16="http://schemas.microsoft.com/office/drawing/2014/main" id="{A2C39DD0-CD86-2929-7808-58D17FC2C0A6}"/>
              </a:ext>
            </a:extLst>
          </p:cNvPr>
          <p:cNvSpPr>
            <a:spLocks noGrp="1"/>
          </p:cNvSpPr>
          <p:nvPr>
            <p:ph type="body" idx="1"/>
          </p:nvPr>
        </p:nvSpPr>
        <p:spPr>
          <a:xfrm>
            <a:off x="3786025" y="1711300"/>
            <a:ext cx="7381507" cy="713755"/>
          </a:xfrm>
        </p:spPr>
        <p:txBody>
          <a:bodyPr/>
          <a:lstStyle/>
          <a:p>
            <a:r>
              <a:rPr lang="en-US" sz="2200">
                <a:latin typeface="Arial"/>
                <a:cs typeface="Arial"/>
              </a:rPr>
              <a:t>The first step to becoming better at visual design is recognizing the problems</a:t>
            </a:r>
            <a:endParaRPr lang="en-US" sz="2200"/>
          </a:p>
        </p:txBody>
      </p:sp>
      <p:sp>
        <p:nvSpPr>
          <p:cNvPr id="12" name="Content Placeholder 11">
            <a:extLst>
              <a:ext uri="{FF2B5EF4-FFF2-40B4-BE49-F238E27FC236}">
                <a16:creationId xmlns:a16="http://schemas.microsoft.com/office/drawing/2014/main" id="{CE3C1BFF-2275-1E7D-0604-E6F5CFEC01F6}"/>
              </a:ext>
            </a:extLst>
          </p:cNvPr>
          <p:cNvSpPr>
            <a:spLocks noGrp="1"/>
          </p:cNvSpPr>
          <p:nvPr>
            <p:ph sz="half" idx="2"/>
          </p:nvPr>
        </p:nvSpPr>
        <p:spPr>
          <a:xfrm>
            <a:off x="4836944" y="2821609"/>
            <a:ext cx="5548150" cy="2879475"/>
          </a:xfrm>
        </p:spPr>
        <p:txBody>
          <a:bodyPr vert="horz" lIns="45720" tIns="45720" rIns="45720" bIns="45720" rtlCol="0" anchor="t">
            <a:noAutofit/>
          </a:bodyPr>
          <a:lstStyle/>
          <a:p>
            <a:pPr marL="347345" indent="-347345"/>
            <a:r>
              <a:rPr lang="en-US" sz="2400" b="1">
                <a:latin typeface="Ubuntu Light" panose="020B0304030602030204" pitchFamily="34" charset="0"/>
              </a:rPr>
              <a:t>C</a:t>
            </a:r>
            <a:r>
              <a:rPr lang="en-US" sz="2400">
                <a:latin typeface="Ubuntu Light" panose="020B0304030602030204" pitchFamily="34" charset="0"/>
              </a:rPr>
              <a:t>ontrast</a:t>
            </a:r>
            <a:endParaRPr lang="en-US" sz="2400">
              <a:latin typeface="Ubuntu Light" panose="020B0304030602030204" pitchFamily="34" charset="0"/>
              <a:cs typeface="Sabon Next LT"/>
            </a:endParaRPr>
          </a:p>
          <a:p>
            <a:pPr marL="347345" indent="-347345"/>
            <a:r>
              <a:rPr lang="en-US" sz="2400" b="1">
                <a:latin typeface="Ubuntu Light" panose="020B0304030602030204" pitchFamily="34" charset="0"/>
                <a:cs typeface="Sabon Next LT"/>
              </a:rPr>
              <a:t>R</a:t>
            </a:r>
            <a:r>
              <a:rPr lang="en-US" sz="2400">
                <a:latin typeface="Ubuntu Light" panose="020B0304030602030204" pitchFamily="34" charset="0"/>
                <a:cs typeface="Sabon Next LT"/>
              </a:rPr>
              <a:t>epetition - Consistency</a:t>
            </a:r>
          </a:p>
          <a:p>
            <a:pPr marL="347345" indent="-347345"/>
            <a:r>
              <a:rPr lang="en-US" sz="2400" b="1">
                <a:latin typeface="Ubuntu Light" panose="020B0304030602030204" pitchFamily="34" charset="0"/>
                <a:cs typeface="Sabon Next LT"/>
              </a:rPr>
              <a:t>A</a:t>
            </a:r>
            <a:r>
              <a:rPr lang="en-US" sz="2400">
                <a:latin typeface="Ubuntu Light" panose="020B0304030602030204" pitchFamily="34" charset="0"/>
                <a:cs typeface="Sabon Next LT"/>
              </a:rPr>
              <a:t>lignment</a:t>
            </a:r>
          </a:p>
          <a:p>
            <a:pPr marL="347345" indent="-347345"/>
            <a:r>
              <a:rPr lang="en-US" sz="2400" b="1">
                <a:latin typeface="Ubuntu Light" panose="020B0304030602030204" pitchFamily="34" charset="0"/>
                <a:cs typeface="Sabon Next LT"/>
              </a:rPr>
              <a:t>P</a:t>
            </a:r>
            <a:r>
              <a:rPr lang="en-US" sz="2400">
                <a:latin typeface="Ubuntu Light" panose="020B0304030602030204" pitchFamily="34" charset="0"/>
                <a:cs typeface="Sabon Next LT"/>
              </a:rPr>
              <a:t>roximity  - Empty Space &amp; Timing</a:t>
            </a:r>
          </a:p>
          <a:p>
            <a:pPr marL="347345" indent="-347345">
              <a:spcBef>
                <a:spcPts val="1200"/>
              </a:spcBef>
            </a:pPr>
            <a:r>
              <a:rPr lang="en-US" sz="2400" b="1">
                <a:latin typeface="Ubuntu Light" panose="020B0304030602030204" pitchFamily="34" charset="0"/>
                <a:cs typeface="Sabon Next LT"/>
              </a:rPr>
              <a:t>I</a:t>
            </a:r>
            <a:r>
              <a:rPr lang="en-US" sz="2400">
                <a:latin typeface="Ubuntu Light" panose="020B0304030602030204" pitchFamily="34" charset="0"/>
                <a:cs typeface="Sabon Next LT"/>
              </a:rPr>
              <a:t>mage Considerations</a:t>
            </a:r>
          </a:p>
          <a:p>
            <a:pPr marL="347345" indent="-347345">
              <a:spcBef>
                <a:spcPts val="1200"/>
              </a:spcBef>
            </a:pPr>
            <a:r>
              <a:rPr lang="en-US" sz="2400" b="1">
                <a:latin typeface="Ubuntu Light" panose="020B0304030602030204" pitchFamily="34" charset="0"/>
                <a:cs typeface="Sabon Next LT"/>
              </a:rPr>
              <a:t>C</a:t>
            </a:r>
            <a:r>
              <a:rPr lang="en-US" sz="2400">
                <a:latin typeface="Ubuntu Light" panose="020B0304030602030204" pitchFamily="34" charset="0"/>
                <a:cs typeface="Sabon Next LT"/>
              </a:rPr>
              <a:t>olor Harmony</a:t>
            </a:r>
          </a:p>
          <a:p>
            <a:pPr marL="347345" indent="-347345"/>
            <a:endParaRPr lang="en-US" sz="2000">
              <a:latin typeface="Ubuntu Light" panose="020B0304030602030204" pitchFamily="34" charset="0"/>
              <a:cs typeface="Sabon Next LT"/>
            </a:endParaRPr>
          </a:p>
          <a:p>
            <a:pPr marL="347345" indent="-347345"/>
            <a:endParaRPr lang="en-US" sz="2000">
              <a:latin typeface="Ubuntu Light" panose="020B0304030602030204" pitchFamily="34" charset="0"/>
              <a:cs typeface="Sabon Next LT"/>
            </a:endParaRPr>
          </a:p>
        </p:txBody>
      </p:sp>
    </p:spTree>
    <p:custDataLst>
      <p:tags r:id="rId1"/>
    </p:custDataLst>
    <p:extLst>
      <p:ext uri="{BB962C8B-B14F-4D97-AF65-F5344CB8AC3E}">
        <p14:creationId xmlns:p14="http://schemas.microsoft.com/office/powerpoint/2010/main" val="178347017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3759708" y="3044952"/>
            <a:ext cx="4672584" cy="768096"/>
          </a:xfrm>
        </p:spPr>
        <p:txBody>
          <a:bodyPr/>
          <a:lstStyle/>
          <a:p>
            <a:r>
              <a:rPr lang="en-US" sz="4400" b="1">
                <a:solidFill>
                  <a:schemeClr val="accent6"/>
                </a:solidFill>
                <a:latin typeface="Arial Black" panose="020B0604020202020204" pitchFamily="34" charset="0"/>
                <a:cs typeface="Arial Black" panose="020B0604020202020204" pitchFamily="34" charset="0"/>
              </a:rPr>
              <a:t>Contrast</a:t>
            </a:r>
          </a:p>
        </p:txBody>
      </p:sp>
    </p:spTree>
    <p:custDataLst>
      <p:tags r:id="rId1"/>
    </p:custDataLst>
    <p:extLst>
      <p:ext uri="{BB962C8B-B14F-4D97-AF65-F5344CB8AC3E}">
        <p14:creationId xmlns:p14="http://schemas.microsoft.com/office/powerpoint/2010/main" val="2952923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53B219B-7E3A-7E84-6386-37313F0CFB09}"/>
              </a:ext>
            </a:extLst>
          </p:cNvPr>
          <p:cNvSpPr>
            <a:spLocks noGrp="1"/>
          </p:cNvSpPr>
          <p:nvPr>
            <p:ph type="title"/>
          </p:nvPr>
        </p:nvSpPr>
        <p:spPr>
          <a:xfrm>
            <a:off x="3758184" y="3044952"/>
            <a:ext cx="3930396" cy="768096"/>
          </a:xfrm>
        </p:spPr>
        <p:txBody>
          <a:bodyPr/>
          <a:lstStyle/>
          <a:p>
            <a:r>
              <a:rPr lang="en-US" sz="4400" b="1">
                <a:solidFill>
                  <a:schemeClr val="accent6"/>
                </a:solidFill>
                <a:latin typeface="Arial Black" panose="020B0604020202020204" pitchFamily="34" charset="0"/>
                <a:cs typeface="Arial Black" panose="020B0604020202020204" pitchFamily="34" charset="0"/>
              </a:rPr>
              <a:t>Contrast</a:t>
            </a: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863049" y="3813048"/>
            <a:ext cx="4754880" cy="562864"/>
          </a:xfrm>
        </p:spPr>
        <p:txBody>
          <a:bodyPr/>
          <a:lstStyle/>
          <a:p>
            <a:r>
              <a:rPr lang="en-US" sz="2400">
                <a:latin typeface="Arial Nova"/>
                <a:cs typeface="Sabon Next LT"/>
              </a:rPr>
              <a:t>Identifying</a:t>
            </a:r>
            <a:r>
              <a:rPr lang="en-US"/>
              <a:t> </a:t>
            </a:r>
            <a:r>
              <a:rPr lang="en-US" sz="2400">
                <a:latin typeface="Arial Nova"/>
                <a:cs typeface="Sabon Next LT"/>
              </a:rPr>
              <a:t>the main point quickly</a:t>
            </a:r>
            <a:endParaRPr lang="en-US"/>
          </a:p>
          <a:p>
            <a:endParaRPr lang="en-US"/>
          </a:p>
        </p:txBody>
      </p:sp>
    </p:spTree>
    <p:custDataLst>
      <p:tags r:id="rId1"/>
    </p:custDataLst>
    <p:extLst>
      <p:ext uri="{BB962C8B-B14F-4D97-AF65-F5344CB8AC3E}">
        <p14:creationId xmlns:p14="http://schemas.microsoft.com/office/powerpoint/2010/main" val="4347629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3758184" y="3044952"/>
            <a:ext cx="6766560" cy="768096"/>
          </a:xfrm>
        </p:spPr>
        <p:txBody>
          <a:bodyPr/>
          <a:lstStyle/>
          <a:p>
            <a:r>
              <a:rPr lang="en-US"/>
              <a:t>Contrast </a:t>
            </a:r>
          </a:p>
        </p:txBody>
      </p:sp>
      <p:grpSp>
        <p:nvGrpSpPr>
          <p:cNvPr id="9" name="Group 8" descr="four, small blue circles, arranged in a square with the top right circle larger than the other three" title="Size"/>
          <p:cNvGrpSpPr/>
          <p:nvPr/>
        </p:nvGrpSpPr>
        <p:grpSpPr>
          <a:xfrm>
            <a:off x="4114549" y="4057404"/>
            <a:ext cx="825023" cy="772877"/>
            <a:chOff x="4290116" y="3423845"/>
            <a:chExt cx="825023" cy="772877"/>
          </a:xfrm>
        </p:grpSpPr>
        <p:sp>
          <p:nvSpPr>
            <p:cNvPr id="4" name="Oval 3"/>
            <p:cNvSpPr/>
            <p:nvPr/>
          </p:nvSpPr>
          <p:spPr>
            <a:xfrm>
              <a:off x="4290117" y="3533847"/>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Oval 5"/>
            <p:cNvSpPr/>
            <p:nvPr/>
          </p:nvSpPr>
          <p:spPr>
            <a:xfrm>
              <a:off x="4290116" y="3887339"/>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Oval 6"/>
            <p:cNvSpPr/>
            <p:nvPr/>
          </p:nvSpPr>
          <p:spPr>
            <a:xfrm>
              <a:off x="4708631" y="3423845"/>
              <a:ext cx="406508" cy="419386"/>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Oval 7"/>
            <p:cNvSpPr/>
            <p:nvPr/>
          </p:nvSpPr>
          <p:spPr>
            <a:xfrm>
              <a:off x="4708631" y="3887339"/>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5" name="TextBox 4"/>
          <p:cNvSpPr txBox="1"/>
          <p:nvPr/>
        </p:nvSpPr>
        <p:spPr>
          <a:xfrm>
            <a:off x="4114550" y="4985553"/>
            <a:ext cx="825022" cy="338554"/>
          </a:xfrm>
          <a:prstGeom prst="rect">
            <a:avLst/>
          </a:prstGeom>
          <a:noFill/>
        </p:spPr>
        <p:txBody>
          <a:bodyPr wrap="square" rtlCol="0">
            <a:spAutoFit/>
          </a:bodyPr>
          <a:lstStyle/>
          <a:p>
            <a:pPr algn="ctr"/>
            <a:r>
              <a:rPr lang="en-US" sz="1600">
                <a:solidFill>
                  <a:schemeClr val="accent6"/>
                </a:solidFill>
              </a:rPr>
              <a:t>size</a:t>
            </a:r>
          </a:p>
        </p:txBody>
      </p:sp>
      <p:grpSp>
        <p:nvGrpSpPr>
          <p:cNvPr id="43" name="Group 42" descr="Three small, blue circles and one small, blue heart arranged in a square. " title="Shape"/>
          <p:cNvGrpSpPr/>
          <p:nvPr/>
        </p:nvGrpSpPr>
        <p:grpSpPr>
          <a:xfrm>
            <a:off x="5726233" y="4144764"/>
            <a:ext cx="716622" cy="684930"/>
            <a:chOff x="6056218" y="3529314"/>
            <a:chExt cx="716622" cy="684930"/>
          </a:xfrm>
        </p:grpSpPr>
        <p:sp>
          <p:nvSpPr>
            <p:cNvPr id="10" name="Heart 9"/>
            <p:cNvSpPr/>
            <p:nvPr/>
          </p:nvSpPr>
          <p:spPr>
            <a:xfrm>
              <a:off x="6465343" y="3529314"/>
              <a:ext cx="307497" cy="353492"/>
            </a:xfrm>
            <a:prstGeom prst="hear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4" name="Oval 13"/>
            <p:cNvSpPr/>
            <p:nvPr/>
          </p:nvSpPr>
          <p:spPr>
            <a:xfrm>
              <a:off x="6056219" y="3551369"/>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6" name="Oval 15"/>
            <p:cNvSpPr/>
            <p:nvPr/>
          </p:nvSpPr>
          <p:spPr>
            <a:xfrm>
              <a:off x="6056218" y="3904861"/>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8" name="Oval 17"/>
            <p:cNvSpPr/>
            <p:nvPr/>
          </p:nvSpPr>
          <p:spPr>
            <a:xfrm>
              <a:off x="6474733" y="3904861"/>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11" name="TextBox 10"/>
          <p:cNvSpPr txBox="1"/>
          <p:nvPr/>
        </p:nvSpPr>
        <p:spPr>
          <a:xfrm>
            <a:off x="5722847" y="4990513"/>
            <a:ext cx="825022" cy="338554"/>
          </a:xfrm>
          <a:prstGeom prst="rect">
            <a:avLst/>
          </a:prstGeom>
          <a:noFill/>
        </p:spPr>
        <p:txBody>
          <a:bodyPr wrap="square" rtlCol="0">
            <a:spAutoFit/>
          </a:bodyPr>
          <a:lstStyle/>
          <a:p>
            <a:pPr algn="ctr"/>
            <a:r>
              <a:rPr lang="en-US" sz="1600">
                <a:solidFill>
                  <a:schemeClr val="accent6"/>
                </a:solidFill>
              </a:rPr>
              <a:t>shape</a:t>
            </a:r>
          </a:p>
        </p:txBody>
      </p:sp>
      <p:grpSp>
        <p:nvGrpSpPr>
          <p:cNvPr id="41" name="Group 40" descr="Four, small, blue circles arranged in a square with the top, right circle faded " title="Shade"/>
          <p:cNvGrpSpPr/>
          <p:nvPr/>
        </p:nvGrpSpPr>
        <p:grpSpPr>
          <a:xfrm>
            <a:off x="7325218" y="4173069"/>
            <a:ext cx="714148" cy="662875"/>
            <a:chOff x="7702259" y="3606369"/>
            <a:chExt cx="714148" cy="662875"/>
          </a:xfrm>
        </p:grpSpPr>
        <p:sp>
          <p:nvSpPr>
            <p:cNvPr id="21" name="Oval 20"/>
            <p:cNvSpPr/>
            <p:nvPr/>
          </p:nvSpPr>
          <p:spPr>
            <a:xfrm>
              <a:off x="7702260" y="3606369"/>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2" name="Oval 21"/>
            <p:cNvSpPr/>
            <p:nvPr/>
          </p:nvSpPr>
          <p:spPr>
            <a:xfrm>
              <a:off x="7702259" y="3959861"/>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4" name="Oval 23"/>
            <p:cNvSpPr/>
            <p:nvPr/>
          </p:nvSpPr>
          <p:spPr>
            <a:xfrm>
              <a:off x="8120774" y="3959861"/>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5" name="Oval 24"/>
            <p:cNvSpPr/>
            <p:nvPr/>
          </p:nvSpPr>
          <p:spPr>
            <a:xfrm>
              <a:off x="8114770" y="3614759"/>
              <a:ext cx="295633" cy="309383"/>
            </a:xfrm>
            <a:prstGeom prst="ellipse">
              <a:avLst/>
            </a:prstGeom>
            <a:solidFill>
              <a:srgbClr val="AAC3E8">
                <a:alpha val="41961"/>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19" name="TextBox 18"/>
          <p:cNvSpPr txBox="1"/>
          <p:nvPr/>
        </p:nvSpPr>
        <p:spPr>
          <a:xfrm>
            <a:off x="7325218" y="4991293"/>
            <a:ext cx="825022" cy="338554"/>
          </a:xfrm>
          <a:prstGeom prst="rect">
            <a:avLst/>
          </a:prstGeom>
          <a:noFill/>
        </p:spPr>
        <p:txBody>
          <a:bodyPr wrap="square" rtlCol="0">
            <a:spAutoFit/>
          </a:bodyPr>
          <a:lstStyle/>
          <a:p>
            <a:pPr algn="ctr"/>
            <a:r>
              <a:rPr lang="en-US" sz="1600">
                <a:solidFill>
                  <a:schemeClr val="accent6"/>
                </a:solidFill>
              </a:rPr>
              <a:t>shade</a:t>
            </a:r>
          </a:p>
        </p:txBody>
      </p:sp>
      <p:grpSp>
        <p:nvGrpSpPr>
          <p:cNvPr id="40" name="Group 39" descr="four, small blue circles arranged in a square with the top, right circle in red" title="Color"/>
          <p:cNvGrpSpPr/>
          <p:nvPr/>
        </p:nvGrpSpPr>
        <p:grpSpPr>
          <a:xfrm>
            <a:off x="8982704" y="4160855"/>
            <a:ext cx="714148" cy="662896"/>
            <a:chOff x="8994612" y="3584293"/>
            <a:chExt cx="714148" cy="662896"/>
          </a:xfrm>
        </p:grpSpPr>
        <p:sp>
          <p:nvSpPr>
            <p:cNvPr id="28" name="Oval 27"/>
            <p:cNvSpPr/>
            <p:nvPr/>
          </p:nvSpPr>
          <p:spPr>
            <a:xfrm>
              <a:off x="8994613" y="3584314"/>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9" name="Oval 28"/>
            <p:cNvSpPr/>
            <p:nvPr/>
          </p:nvSpPr>
          <p:spPr>
            <a:xfrm>
              <a:off x="8994612" y="3937806"/>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0" name="Oval 29"/>
            <p:cNvSpPr/>
            <p:nvPr/>
          </p:nvSpPr>
          <p:spPr>
            <a:xfrm>
              <a:off x="9413127" y="3937806"/>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1" name="Oval 30"/>
            <p:cNvSpPr/>
            <p:nvPr/>
          </p:nvSpPr>
          <p:spPr>
            <a:xfrm>
              <a:off x="9406942" y="3584293"/>
              <a:ext cx="295633" cy="309383"/>
            </a:xfrm>
            <a:prstGeom prst="ellipse">
              <a:avLst/>
            </a:prstGeom>
            <a:solidFill>
              <a:srgbClr val="FF000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9" name="TextBox 38"/>
          <p:cNvSpPr txBox="1"/>
          <p:nvPr/>
        </p:nvSpPr>
        <p:spPr>
          <a:xfrm>
            <a:off x="8927267" y="4992864"/>
            <a:ext cx="825022" cy="338554"/>
          </a:xfrm>
          <a:prstGeom prst="rect">
            <a:avLst/>
          </a:prstGeom>
          <a:noFill/>
        </p:spPr>
        <p:txBody>
          <a:bodyPr wrap="square" rtlCol="0">
            <a:spAutoFit/>
          </a:bodyPr>
          <a:lstStyle/>
          <a:p>
            <a:pPr algn="ctr"/>
            <a:r>
              <a:rPr lang="en-US" sz="1600">
                <a:solidFill>
                  <a:schemeClr val="accent6"/>
                </a:solidFill>
              </a:rPr>
              <a:t>color</a:t>
            </a:r>
          </a:p>
        </p:txBody>
      </p:sp>
      <p:grpSp>
        <p:nvGrpSpPr>
          <p:cNvPr id="12" name="Group 11" descr="four small, blue circles, almost arranged in a square - the top, right circle is out of the square and further away to the upper right" title="Proximity"/>
          <p:cNvGrpSpPr/>
          <p:nvPr/>
        </p:nvGrpSpPr>
        <p:grpSpPr>
          <a:xfrm>
            <a:off x="10430090" y="4027227"/>
            <a:ext cx="854823" cy="806956"/>
            <a:chOff x="10256827" y="3440234"/>
            <a:chExt cx="854823" cy="806956"/>
          </a:xfrm>
        </p:grpSpPr>
        <p:sp>
          <p:nvSpPr>
            <p:cNvPr id="34" name="Oval 33"/>
            <p:cNvSpPr/>
            <p:nvPr/>
          </p:nvSpPr>
          <p:spPr>
            <a:xfrm>
              <a:off x="10256828" y="3584315"/>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5" name="Oval 34"/>
            <p:cNvSpPr/>
            <p:nvPr/>
          </p:nvSpPr>
          <p:spPr>
            <a:xfrm>
              <a:off x="10256827" y="3937807"/>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7" name="Oval 36"/>
            <p:cNvSpPr/>
            <p:nvPr/>
          </p:nvSpPr>
          <p:spPr>
            <a:xfrm>
              <a:off x="10675342" y="3937807"/>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8" name="Oval 37"/>
            <p:cNvSpPr/>
            <p:nvPr/>
          </p:nvSpPr>
          <p:spPr>
            <a:xfrm>
              <a:off x="10816017" y="3440234"/>
              <a:ext cx="295633" cy="30938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26" name="TextBox 25"/>
          <p:cNvSpPr txBox="1"/>
          <p:nvPr/>
        </p:nvSpPr>
        <p:spPr>
          <a:xfrm>
            <a:off x="9423609" y="6492648"/>
            <a:ext cx="2849992" cy="230832"/>
          </a:xfrm>
          <a:prstGeom prst="rect">
            <a:avLst/>
          </a:prstGeom>
          <a:noFill/>
        </p:spPr>
        <p:txBody>
          <a:bodyPr wrap="square" rtlCol="0">
            <a:spAutoFit/>
          </a:bodyPr>
          <a:lstStyle/>
          <a:p>
            <a:pPr algn="ctr"/>
            <a:r>
              <a:rPr lang="en-US" sz="900" i="1"/>
              <a:t>Duarte, N. (2008)  Slide:ology</a:t>
            </a:r>
          </a:p>
        </p:txBody>
      </p:sp>
      <p:sp>
        <p:nvSpPr>
          <p:cNvPr id="32" name="TextBox 31"/>
          <p:cNvSpPr txBox="1"/>
          <p:nvPr/>
        </p:nvSpPr>
        <p:spPr>
          <a:xfrm>
            <a:off x="10391577" y="4991201"/>
            <a:ext cx="1084516" cy="338554"/>
          </a:xfrm>
          <a:prstGeom prst="rect">
            <a:avLst/>
          </a:prstGeom>
          <a:noFill/>
        </p:spPr>
        <p:txBody>
          <a:bodyPr wrap="square" rtlCol="0">
            <a:spAutoFit/>
          </a:bodyPr>
          <a:lstStyle/>
          <a:p>
            <a:pPr algn="ctr"/>
            <a:r>
              <a:rPr lang="en-US" sz="1600">
                <a:solidFill>
                  <a:schemeClr val="accent6"/>
                </a:solidFill>
              </a:rPr>
              <a:t>proximity</a:t>
            </a:r>
          </a:p>
        </p:txBody>
      </p:sp>
    </p:spTree>
    <p:custDataLst>
      <p:tags r:id="rId1"/>
    </p:custDataLst>
    <p:extLst>
      <p:ext uri="{BB962C8B-B14F-4D97-AF65-F5344CB8AC3E}">
        <p14:creationId xmlns:p14="http://schemas.microsoft.com/office/powerpoint/2010/main" val="214862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91667E-6 0 L -0.00078 -0.25347 " pathEditMode="relative" rAng="0" ptsTypes="AA">
                                      <p:cBhvr>
                                        <p:cTn id="6" dur="1000" fill="hold"/>
                                        <p:tgtEl>
                                          <p:spTgt spid="2"/>
                                        </p:tgtEl>
                                        <p:attrNameLst>
                                          <p:attrName>ppt_x</p:attrName>
                                          <p:attrName>ppt_y</p:attrName>
                                        </p:attrNameLst>
                                      </p:cBhvr>
                                      <p:rCtr x="-39" y="-12685"/>
                                    </p:animMotion>
                                  </p:childTnLst>
                                </p:cTn>
                              </p:par>
                              <p:par>
                                <p:cTn id="7" presetID="1" presetClass="entr" presetSubtype="0" fill="hold" nodeType="withEffect">
                                  <p:stCondLst>
                                    <p:cond delay="1000"/>
                                  </p:stCondLst>
                                  <p:childTnLst>
                                    <p:set>
                                      <p:cBhvr>
                                        <p:cTn id="8" dur="1" fill="hold">
                                          <p:stCondLst>
                                            <p:cond delay="0"/>
                                          </p:stCondLst>
                                        </p:cTn>
                                        <p:tgtEl>
                                          <p:spTgt spid="9"/>
                                        </p:tgtEl>
                                        <p:attrNameLst>
                                          <p:attrName>style.visibility</p:attrName>
                                        </p:attrNameLst>
                                      </p:cBhvr>
                                      <p:to>
                                        <p:strVal val="visible"/>
                                      </p:to>
                                    </p:set>
                                  </p:childTnLst>
                                </p:cTn>
                              </p:par>
                            </p:childTnLst>
                          </p:cTn>
                        </p:par>
                        <p:par>
                          <p:cTn id="9" fill="hold">
                            <p:stCondLst>
                              <p:cond delay="1000"/>
                            </p:stCondLst>
                            <p:childTnLst>
                              <p:par>
                                <p:cTn id="10" presetID="1"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par>
                                <p:cTn id="12" presetID="1" presetClass="entr" presetSubtype="0" fill="hold" nodeType="withEffect">
                                  <p:stCondLst>
                                    <p:cond delay="700"/>
                                  </p:stCondLst>
                                  <p:childTnLst>
                                    <p:set>
                                      <p:cBhvr>
                                        <p:cTn id="13" dur="1" fill="hold">
                                          <p:stCondLst>
                                            <p:cond delay="0"/>
                                          </p:stCondLst>
                                        </p:cTn>
                                        <p:tgtEl>
                                          <p:spTgt spid="43"/>
                                        </p:tgtEl>
                                        <p:attrNameLst>
                                          <p:attrName>style.visibility</p:attrName>
                                        </p:attrNameLst>
                                      </p:cBhvr>
                                      <p:to>
                                        <p:strVal val="visible"/>
                                      </p:to>
                                    </p:set>
                                  </p:childTnLst>
                                </p:cTn>
                              </p:par>
                            </p:childTnLst>
                          </p:cTn>
                        </p:par>
                        <p:par>
                          <p:cTn id="14" fill="hold">
                            <p:stCondLst>
                              <p:cond delay="170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700"/>
                                  </p:stCondLst>
                                  <p:childTnLst>
                                    <p:set>
                                      <p:cBhvr>
                                        <p:cTn id="18" dur="1" fill="hold">
                                          <p:stCondLst>
                                            <p:cond delay="0"/>
                                          </p:stCondLst>
                                        </p:cTn>
                                        <p:tgtEl>
                                          <p:spTgt spid="41"/>
                                        </p:tgtEl>
                                        <p:attrNameLst>
                                          <p:attrName>style.visibility</p:attrName>
                                        </p:attrNameLst>
                                      </p:cBhvr>
                                      <p:to>
                                        <p:strVal val="visible"/>
                                      </p:to>
                                    </p:set>
                                  </p:childTnLst>
                                </p:cTn>
                              </p:par>
                            </p:childTnLst>
                          </p:cTn>
                        </p:par>
                        <p:par>
                          <p:cTn id="19" fill="hold">
                            <p:stCondLst>
                              <p:cond delay="2400"/>
                            </p:stCondLst>
                            <p:childTnLst>
                              <p:par>
                                <p:cTn id="20" presetID="1"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par>
                                <p:cTn id="22" presetID="1" presetClass="entr" presetSubtype="0" fill="hold" nodeType="withEffect">
                                  <p:stCondLst>
                                    <p:cond delay="800"/>
                                  </p:stCondLst>
                                  <p:childTnLst>
                                    <p:set>
                                      <p:cBhvr>
                                        <p:cTn id="23" dur="1" fill="hold">
                                          <p:stCondLst>
                                            <p:cond delay="0"/>
                                          </p:stCondLst>
                                        </p:cTn>
                                        <p:tgtEl>
                                          <p:spTgt spid="40"/>
                                        </p:tgtEl>
                                        <p:attrNameLst>
                                          <p:attrName>style.visibility</p:attrName>
                                        </p:attrNameLst>
                                      </p:cBhvr>
                                      <p:to>
                                        <p:strVal val="visible"/>
                                      </p:to>
                                    </p:set>
                                  </p:childTnLst>
                                </p:cTn>
                              </p:par>
                            </p:childTnLst>
                          </p:cTn>
                        </p:par>
                        <p:par>
                          <p:cTn id="24" fill="hold">
                            <p:stCondLst>
                              <p:cond delay="3200"/>
                            </p:stCondLst>
                            <p:childTnLst>
                              <p:par>
                                <p:cTn id="25" presetID="1"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nodeType="withEffect">
                                  <p:stCondLst>
                                    <p:cond delay="1000"/>
                                  </p:stCondLst>
                                  <p:childTnLst>
                                    <p:set>
                                      <p:cBhvr>
                                        <p:cTn id="28" dur="1" fill="hold">
                                          <p:stCondLst>
                                            <p:cond delay="0"/>
                                          </p:stCondLst>
                                        </p:cTn>
                                        <p:tgtEl>
                                          <p:spTgt spid="12"/>
                                        </p:tgtEl>
                                        <p:attrNameLst>
                                          <p:attrName>style.visibility</p:attrName>
                                        </p:attrNameLst>
                                      </p:cBhvr>
                                      <p:to>
                                        <p:strVal val="visible"/>
                                      </p:to>
                                    </p:set>
                                  </p:childTnLst>
                                </p:cTn>
                              </p:par>
                            </p:childTnLst>
                          </p:cTn>
                        </p:par>
                        <p:par>
                          <p:cTn id="29" fill="hold">
                            <p:stCondLst>
                              <p:cond delay="4200"/>
                            </p:stCondLst>
                            <p:childTnLst>
                              <p:par>
                                <p:cTn id="30" presetID="1" presetClass="entr" presetSubtype="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childTnLst>
                                </p:cTn>
                              </p:par>
                              <p:par>
                                <p:cTn id="32" presetID="10" presetClass="entr" presetSubtype="0" fill="hold" grpId="0" nodeType="withEffect">
                                  <p:stCondLst>
                                    <p:cond delay="30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1" grpId="0"/>
      <p:bldP spid="19" grpId="0"/>
      <p:bldP spid="39" grpId="0"/>
      <p:bldP spid="26"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4224528" y="661187"/>
            <a:ext cx="6766560" cy="768096"/>
          </a:xfrm>
        </p:spPr>
        <p:txBody>
          <a:bodyPr/>
          <a:lstStyle/>
          <a:p>
            <a:r>
              <a:rPr lang="en-US"/>
              <a:t>Contrast </a:t>
            </a:r>
          </a:p>
        </p:txBody>
      </p:sp>
      <p:pic>
        <p:nvPicPr>
          <p:cNvPr id="1031" name="Picture 7" descr="Why Good Contrast Really Matters | i6.graphics | Marketing Solutions |  Design | Websi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5042" y="1658132"/>
            <a:ext cx="3916461" cy="5089411"/>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37 Eye-Catching Flyer Examples to Inspire Yo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9600" y="1656208"/>
            <a:ext cx="3703321" cy="509133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053460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Inclusive Design </a:t>
            </a:r>
          </a:p>
        </p:txBody>
      </p:sp>
      <p:pic>
        <p:nvPicPr>
          <p:cNvPr id="2" name="Picture 1" descr="Equality, Accommodation, Accessibility&#10;&#10;Equality - whiteboard with three people, the person in the middle can easily reach the board. The person on the left is shorter and can reach only the bottom. The person on the right is in a wheeled chair and can't reach it at all. &#10;&#10;Accommodation- whiteboard with three people, the person in the middle can easily reach the board. The person on the left is shorter and can reach by standing on box. The person on the right is in a wheeled chair and can reach it by using a ramp to access the board.&#10;&#10;Accessibility - whiteboard with three people. All people can access the board because it is lower so, not only can the person in the middle easily reach the board, but the person on the left, who is shorter and can reach it. And the person on the right, who is in a wheeled chair, can reach the board without any accommodation. "/>
          <p:cNvPicPr>
            <a:picLocks noChangeAspect="1"/>
          </p:cNvPicPr>
          <p:nvPr/>
        </p:nvPicPr>
        <p:blipFill>
          <a:blip r:embed="rId4"/>
          <a:stretch>
            <a:fillRect/>
          </a:stretch>
        </p:blipFill>
        <p:spPr>
          <a:xfrm>
            <a:off x="3422199" y="2318633"/>
            <a:ext cx="8769801" cy="2971953"/>
          </a:xfrm>
          <a:prstGeom prst="rect">
            <a:avLst/>
          </a:prstGeom>
        </p:spPr>
      </p:pic>
      <p:sp>
        <p:nvSpPr>
          <p:cNvPr id="4" name="Rectangle 3"/>
          <p:cNvSpPr/>
          <p:nvPr/>
        </p:nvSpPr>
        <p:spPr>
          <a:xfrm>
            <a:off x="10068569" y="5262742"/>
            <a:ext cx="2095445" cy="230832"/>
          </a:xfrm>
          <a:prstGeom prst="rect">
            <a:avLst/>
          </a:prstGeom>
        </p:spPr>
        <p:txBody>
          <a:bodyPr wrap="none">
            <a:spAutoFit/>
          </a:bodyPr>
          <a:lstStyle/>
          <a:p>
            <a:r>
              <a:rPr lang="en-US" sz="900" i="1"/>
              <a:t>https://otis.libguides.com/accessibility</a:t>
            </a:r>
          </a:p>
        </p:txBody>
      </p:sp>
    </p:spTree>
    <p:custDataLst>
      <p:tags r:id="rId1"/>
    </p:custDataLst>
    <p:extLst>
      <p:ext uri="{BB962C8B-B14F-4D97-AF65-F5344CB8AC3E}">
        <p14:creationId xmlns:p14="http://schemas.microsoft.com/office/powerpoint/2010/main" val="26694567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WCAG 2.1 Guidelines </a:t>
            </a:r>
          </a:p>
        </p:txBody>
      </p:sp>
      <p:sp>
        <p:nvSpPr>
          <p:cNvPr id="2" name="TextBox 1"/>
          <p:cNvSpPr txBox="1"/>
          <p:nvPr/>
        </p:nvSpPr>
        <p:spPr>
          <a:xfrm>
            <a:off x="3609508" y="2179376"/>
            <a:ext cx="6845417" cy="646331"/>
          </a:xfrm>
          <a:prstGeom prst="rect">
            <a:avLst/>
          </a:prstGeom>
          <a:noFill/>
        </p:spPr>
        <p:txBody>
          <a:bodyPr wrap="square" rtlCol="0">
            <a:spAutoFit/>
          </a:bodyPr>
          <a:lstStyle/>
          <a:p>
            <a:r>
              <a:rPr lang="en-US" sz="3600">
                <a:latin typeface="Arial" panose="020B0604020202020204" pitchFamily="34" charset="0"/>
                <a:cs typeface="Arial" panose="020B0604020202020204" pitchFamily="34" charset="0"/>
              </a:rPr>
              <a:t>The 3 conformance levels</a:t>
            </a:r>
          </a:p>
        </p:txBody>
      </p:sp>
      <p:sp>
        <p:nvSpPr>
          <p:cNvPr id="10" name="TextBox 9"/>
          <p:cNvSpPr txBox="1"/>
          <p:nvPr/>
        </p:nvSpPr>
        <p:spPr>
          <a:xfrm>
            <a:off x="4513277" y="3168502"/>
            <a:ext cx="5215514" cy="400110"/>
          </a:xfrm>
          <a:prstGeom prst="rect">
            <a:avLst/>
          </a:prstGeom>
          <a:noFill/>
        </p:spPr>
        <p:txBody>
          <a:bodyPr wrap="square" rtlCol="0">
            <a:spAutoFit/>
          </a:bodyPr>
          <a:lstStyle/>
          <a:p>
            <a:r>
              <a:rPr lang="en-US" sz="2000">
                <a:latin typeface="Ubuntu Light" panose="020B0304030602030204" pitchFamily="34" charset="0"/>
              </a:rPr>
              <a:t>    A –  Minimum  Accessibility Criteria met</a:t>
            </a:r>
          </a:p>
        </p:txBody>
      </p:sp>
      <p:sp>
        <p:nvSpPr>
          <p:cNvPr id="11" name="TextBox 10"/>
          <p:cNvSpPr txBox="1"/>
          <p:nvPr/>
        </p:nvSpPr>
        <p:spPr>
          <a:xfrm>
            <a:off x="4513278" y="3654467"/>
            <a:ext cx="5215513" cy="400110"/>
          </a:xfrm>
          <a:prstGeom prst="rect">
            <a:avLst/>
          </a:prstGeom>
          <a:noFill/>
        </p:spPr>
        <p:txBody>
          <a:bodyPr wrap="square" rtlCol="0">
            <a:spAutoFit/>
          </a:bodyPr>
          <a:lstStyle/>
          <a:p>
            <a:r>
              <a:rPr lang="en-US" sz="2000">
                <a:latin typeface="Ubuntu Light" panose="020B0304030602030204" pitchFamily="34" charset="0"/>
              </a:rPr>
              <a:t>  AA – More Accessible Criteria met</a:t>
            </a:r>
          </a:p>
        </p:txBody>
      </p:sp>
      <p:sp>
        <p:nvSpPr>
          <p:cNvPr id="12" name="TextBox 11"/>
          <p:cNvSpPr txBox="1"/>
          <p:nvPr/>
        </p:nvSpPr>
        <p:spPr>
          <a:xfrm>
            <a:off x="4513278" y="4140431"/>
            <a:ext cx="6044852" cy="400110"/>
          </a:xfrm>
          <a:prstGeom prst="rect">
            <a:avLst/>
          </a:prstGeom>
          <a:noFill/>
        </p:spPr>
        <p:txBody>
          <a:bodyPr wrap="square" rtlCol="0">
            <a:spAutoFit/>
          </a:bodyPr>
          <a:lstStyle/>
          <a:p>
            <a:r>
              <a:rPr lang="en-US" sz="2000">
                <a:latin typeface="Ubuntu Light" panose="020B0304030602030204" pitchFamily="34" charset="0"/>
              </a:rPr>
              <a:t>AAA – Highest-level Accessibility Criteria met</a:t>
            </a:r>
          </a:p>
        </p:txBody>
      </p:sp>
      <p:sp>
        <p:nvSpPr>
          <p:cNvPr id="9" name="TextBox 8"/>
          <p:cNvSpPr txBox="1"/>
          <p:nvPr/>
        </p:nvSpPr>
        <p:spPr>
          <a:xfrm>
            <a:off x="3609508" y="5314223"/>
            <a:ext cx="8011878" cy="707886"/>
          </a:xfrm>
          <a:prstGeom prst="rect">
            <a:avLst/>
          </a:prstGeom>
          <a:noFill/>
        </p:spPr>
        <p:txBody>
          <a:bodyPr wrap="square" rtlCol="0">
            <a:spAutoFit/>
          </a:bodyPr>
          <a:lstStyle/>
          <a:p>
            <a:r>
              <a:rPr lang="en-US" sz="2000">
                <a:latin typeface="Ubuntu Light" panose="020B0304030602030204" pitchFamily="34" charset="0"/>
              </a:rPr>
              <a:t>The levels are accumulative – so if you meet AA requirements, then you also meet A level requirements </a:t>
            </a:r>
          </a:p>
        </p:txBody>
      </p:sp>
    </p:spTree>
    <p:custDataLst>
      <p:tags r:id="rId1"/>
    </p:custDataLst>
    <p:extLst>
      <p:ext uri="{BB962C8B-B14F-4D97-AF65-F5344CB8AC3E}">
        <p14:creationId xmlns:p14="http://schemas.microsoft.com/office/powerpoint/2010/main" val="415359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11"/>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WCAG 2.1 Guidelines </a:t>
            </a:r>
          </a:p>
        </p:txBody>
      </p:sp>
      <p:sp>
        <p:nvSpPr>
          <p:cNvPr id="6" name="TextBox 5"/>
          <p:cNvSpPr txBox="1"/>
          <p:nvPr/>
        </p:nvSpPr>
        <p:spPr>
          <a:xfrm>
            <a:off x="3598877" y="2116390"/>
            <a:ext cx="8296712" cy="707886"/>
          </a:xfrm>
          <a:prstGeom prst="rect">
            <a:avLst/>
          </a:prstGeom>
          <a:noFill/>
        </p:spPr>
        <p:txBody>
          <a:bodyPr wrap="square" rtlCol="0">
            <a:spAutoFit/>
          </a:bodyPr>
          <a:lstStyle/>
          <a:p>
            <a:r>
              <a:rPr lang="en-US" sz="2000">
                <a:latin typeface="Ubuntu Light" panose="020B0304030602030204" pitchFamily="34" charset="0"/>
              </a:rPr>
              <a:t>Contrast Ratio - defines the </a:t>
            </a:r>
            <a:r>
              <a:rPr lang="en-US" sz="2000" b="1">
                <a:latin typeface="Ubuntu Light" panose="020B0304030602030204" pitchFamily="34" charset="0"/>
              </a:rPr>
              <a:t>difference</a:t>
            </a:r>
            <a:r>
              <a:rPr lang="en-US" sz="2000">
                <a:latin typeface="Ubuntu Light" panose="020B0304030602030204" pitchFamily="34" charset="0"/>
              </a:rPr>
              <a:t> in contrast of two colors. In most cases a foreground (e.g. text) and a background color.</a:t>
            </a:r>
          </a:p>
        </p:txBody>
      </p:sp>
      <p:sp>
        <p:nvSpPr>
          <p:cNvPr id="3" name="Isosceles Triangle 2" descr="Deep teal colored triangle with 7.1 in white written towards to base to show contrast between text and background color ratio. "/>
          <p:cNvSpPr/>
          <p:nvPr/>
        </p:nvSpPr>
        <p:spPr>
          <a:xfrm>
            <a:off x="3422708" y="3984770"/>
            <a:ext cx="3347208" cy="2751589"/>
          </a:xfrm>
          <a:prstGeom prst="triangle">
            <a:avLst/>
          </a:prstGeom>
          <a:solidFill>
            <a:srgbClr val="1E5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7.1</a:t>
            </a:r>
          </a:p>
        </p:txBody>
      </p:sp>
      <p:sp>
        <p:nvSpPr>
          <p:cNvPr id="7" name="Isosceles Triangle 6" descr="Mid-range teal triangle with 4.5.1 in white written towards to base to show contrast between text and background color ratio. "/>
          <p:cNvSpPr/>
          <p:nvPr/>
        </p:nvSpPr>
        <p:spPr>
          <a:xfrm>
            <a:off x="6073629" y="3984770"/>
            <a:ext cx="3347208" cy="2751589"/>
          </a:xfrm>
          <a:prstGeom prst="triangle">
            <a:avLst/>
          </a:prstGeom>
          <a:solidFill>
            <a:srgbClr val="357E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4.5.1</a:t>
            </a:r>
          </a:p>
        </p:txBody>
      </p:sp>
      <p:sp>
        <p:nvSpPr>
          <p:cNvPr id="8" name="Isosceles Triangle 7" descr="Medium soft blue triangle with 3.1 in white written towards to base to show contrast between text and background color ratio. "/>
          <p:cNvSpPr/>
          <p:nvPr/>
        </p:nvSpPr>
        <p:spPr>
          <a:xfrm>
            <a:off x="8844791" y="3984769"/>
            <a:ext cx="3347208" cy="2751589"/>
          </a:xfrm>
          <a:prstGeom prst="triangle">
            <a:avLst/>
          </a:prstGeom>
          <a:solidFill>
            <a:srgbClr val="5A95C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a:t>3.1</a:t>
            </a:r>
          </a:p>
        </p:txBody>
      </p:sp>
      <p:sp>
        <p:nvSpPr>
          <p:cNvPr id="4" name="TextBox 3"/>
          <p:cNvSpPr txBox="1"/>
          <p:nvPr/>
        </p:nvSpPr>
        <p:spPr>
          <a:xfrm>
            <a:off x="9614627" y="3276883"/>
            <a:ext cx="1807535" cy="646331"/>
          </a:xfrm>
          <a:prstGeom prst="rect">
            <a:avLst/>
          </a:prstGeom>
          <a:noFill/>
        </p:spPr>
        <p:txBody>
          <a:bodyPr wrap="square" rtlCol="0">
            <a:spAutoFit/>
          </a:bodyPr>
          <a:lstStyle/>
          <a:p>
            <a:pPr algn="ctr"/>
            <a:r>
              <a:rPr lang="en-US" b="1">
                <a:latin typeface="Ubuntu Light" panose="020B0304030602030204" pitchFamily="34" charset="0"/>
              </a:rPr>
              <a:t>Passes</a:t>
            </a:r>
            <a:r>
              <a:rPr lang="en-US">
                <a:latin typeface="Ubuntu Light" panose="020B0304030602030204" pitchFamily="34" charset="0"/>
              </a:rPr>
              <a:t/>
            </a:r>
            <a:br>
              <a:rPr lang="en-US">
                <a:latin typeface="Ubuntu Light" panose="020B0304030602030204" pitchFamily="34" charset="0"/>
              </a:rPr>
            </a:br>
            <a:r>
              <a:rPr lang="en-US">
                <a:latin typeface="Ubuntu Light" panose="020B0304030602030204" pitchFamily="34" charset="0"/>
              </a:rPr>
              <a:t>AA (large text)</a:t>
            </a:r>
          </a:p>
        </p:txBody>
      </p:sp>
      <p:sp>
        <p:nvSpPr>
          <p:cNvPr id="10" name="TextBox 9"/>
          <p:cNvSpPr txBox="1"/>
          <p:nvPr/>
        </p:nvSpPr>
        <p:spPr>
          <a:xfrm>
            <a:off x="6887680" y="3276882"/>
            <a:ext cx="1807535" cy="646331"/>
          </a:xfrm>
          <a:prstGeom prst="rect">
            <a:avLst/>
          </a:prstGeom>
          <a:noFill/>
        </p:spPr>
        <p:txBody>
          <a:bodyPr wrap="square" rtlCol="0">
            <a:spAutoFit/>
          </a:bodyPr>
          <a:lstStyle/>
          <a:p>
            <a:pPr algn="ctr"/>
            <a:r>
              <a:rPr lang="en-US" b="1">
                <a:latin typeface="Ubuntu Light" panose="020B0304030602030204" pitchFamily="34" charset="0"/>
              </a:rPr>
              <a:t>Passes</a:t>
            </a:r>
            <a:r>
              <a:rPr lang="en-US">
                <a:latin typeface="Ubuntu Light" panose="020B0304030602030204" pitchFamily="34" charset="0"/>
              </a:rPr>
              <a:t/>
            </a:r>
            <a:br>
              <a:rPr lang="en-US">
                <a:latin typeface="Ubuntu Light" panose="020B0304030602030204" pitchFamily="34" charset="0"/>
              </a:rPr>
            </a:br>
            <a:r>
              <a:rPr lang="en-US">
                <a:latin typeface="Ubuntu Light" panose="020B0304030602030204" pitchFamily="34" charset="0"/>
              </a:rPr>
              <a:t>AA (all text)</a:t>
            </a:r>
          </a:p>
        </p:txBody>
      </p:sp>
      <p:sp>
        <p:nvSpPr>
          <p:cNvPr id="11" name="TextBox 10"/>
          <p:cNvSpPr txBox="1"/>
          <p:nvPr/>
        </p:nvSpPr>
        <p:spPr>
          <a:xfrm>
            <a:off x="4192544" y="3276882"/>
            <a:ext cx="1807535" cy="646331"/>
          </a:xfrm>
          <a:prstGeom prst="rect">
            <a:avLst/>
          </a:prstGeom>
          <a:noFill/>
        </p:spPr>
        <p:txBody>
          <a:bodyPr wrap="square" rtlCol="0">
            <a:spAutoFit/>
          </a:bodyPr>
          <a:lstStyle/>
          <a:p>
            <a:pPr algn="ctr"/>
            <a:r>
              <a:rPr lang="en-US" b="1">
                <a:latin typeface="Ubuntu Light" panose="020B0304030602030204" pitchFamily="34" charset="0"/>
              </a:rPr>
              <a:t>Passes</a:t>
            </a:r>
            <a:r>
              <a:rPr lang="en-US">
                <a:latin typeface="Ubuntu Light" panose="020B0304030602030204" pitchFamily="34" charset="0"/>
              </a:rPr>
              <a:t/>
            </a:r>
            <a:br>
              <a:rPr lang="en-US">
                <a:latin typeface="Ubuntu Light" panose="020B0304030602030204" pitchFamily="34" charset="0"/>
              </a:rPr>
            </a:br>
            <a:r>
              <a:rPr lang="en-US">
                <a:latin typeface="Ubuntu Light" panose="020B0304030602030204" pitchFamily="34" charset="0"/>
              </a:rPr>
              <a:t>AAA (all text)</a:t>
            </a:r>
          </a:p>
        </p:txBody>
      </p:sp>
    </p:spTree>
    <p:custDataLst>
      <p:tags r:id="rId1"/>
    </p:custDataLst>
    <p:extLst>
      <p:ext uri="{BB962C8B-B14F-4D97-AF65-F5344CB8AC3E}">
        <p14:creationId xmlns:p14="http://schemas.microsoft.com/office/powerpoint/2010/main" val="82905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10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 presetClass="entr" presetSubtype="0" fill="hold" grpId="0" nodeType="afterEffect">
                                  <p:stCondLst>
                                    <p:cond delay="200"/>
                                  </p:stCondLst>
                                  <p:childTnLst>
                                    <p:set>
                                      <p:cBhvr>
                                        <p:cTn id="11" dur="1" fill="hold">
                                          <p:stCondLst>
                                            <p:cond delay="0"/>
                                          </p:stCondLst>
                                        </p:cTn>
                                        <p:tgtEl>
                                          <p:spTgt spid="4"/>
                                        </p:tgtEl>
                                        <p:attrNameLst>
                                          <p:attrName>style.visibility</p:attrName>
                                        </p:attrNameLst>
                                      </p:cBhvr>
                                      <p:to>
                                        <p:strVal val="visible"/>
                                      </p:to>
                                    </p:set>
                                  </p:childTnLst>
                                </p:cTn>
                              </p:par>
                            </p:childTnLst>
                          </p:cTn>
                        </p:par>
                        <p:par>
                          <p:cTn id="12" fill="hold">
                            <p:stCondLst>
                              <p:cond delay="1700"/>
                            </p:stCondLst>
                            <p:childTnLst>
                              <p:par>
                                <p:cTn id="13" presetID="2" presetClass="entr" presetSubtype="4" fill="hold" grpId="0" nodeType="afterEffect">
                                  <p:stCondLst>
                                    <p:cond delay="8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3000"/>
                            </p:stCondLst>
                            <p:childTnLst>
                              <p:par>
                                <p:cTn id="18" presetID="1" presetClass="entr" presetSubtype="0" fill="hold" grpId="0" nodeType="afterEffect">
                                  <p:stCondLst>
                                    <p:cond delay="200"/>
                                  </p:stCondLst>
                                  <p:childTnLst>
                                    <p:set>
                                      <p:cBhvr>
                                        <p:cTn id="19" dur="1" fill="hold">
                                          <p:stCondLst>
                                            <p:cond delay="0"/>
                                          </p:stCondLst>
                                        </p:cTn>
                                        <p:tgtEl>
                                          <p:spTgt spid="10"/>
                                        </p:tgtEl>
                                        <p:attrNameLst>
                                          <p:attrName>style.visibility</p:attrName>
                                        </p:attrNameLst>
                                      </p:cBhvr>
                                      <p:to>
                                        <p:strVal val="visible"/>
                                      </p:to>
                                    </p:set>
                                  </p:childTnLst>
                                </p:cTn>
                              </p:par>
                            </p:childTnLst>
                          </p:cTn>
                        </p:par>
                        <p:par>
                          <p:cTn id="20" fill="hold">
                            <p:stCondLst>
                              <p:cond delay="3200"/>
                            </p:stCondLst>
                            <p:childTnLst>
                              <p:par>
                                <p:cTn id="21" presetID="2" presetClass="entr" presetSubtype="4" fill="hold" grpId="0" nodeType="afterEffect">
                                  <p:stCondLst>
                                    <p:cond delay="8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par>
                          <p:cTn id="25" fill="hold">
                            <p:stCondLst>
                              <p:cond delay="4500"/>
                            </p:stCondLst>
                            <p:childTnLst>
                              <p:par>
                                <p:cTn id="26" presetID="1" presetClass="entr" presetSubtype="0" fill="hold" grpId="0" nodeType="afterEffect">
                                  <p:stCondLst>
                                    <p:cond delay="20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4"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WCAG 2.1 Guidelines </a:t>
            </a:r>
          </a:p>
        </p:txBody>
      </p:sp>
      <p:sp>
        <p:nvSpPr>
          <p:cNvPr id="6" name="TextBox 5"/>
          <p:cNvSpPr txBox="1"/>
          <p:nvPr/>
        </p:nvSpPr>
        <p:spPr>
          <a:xfrm>
            <a:off x="3598877" y="2116390"/>
            <a:ext cx="8296712" cy="707886"/>
          </a:xfrm>
          <a:prstGeom prst="rect">
            <a:avLst/>
          </a:prstGeom>
          <a:noFill/>
        </p:spPr>
        <p:txBody>
          <a:bodyPr wrap="square" rtlCol="0">
            <a:spAutoFit/>
          </a:bodyPr>
          <a:lstStyle/>
          <a:p>
            <a:r>
              <a:rPr lang="en-US" sz="2000">
                <a:latin typeface="Ubuntu Light" panose="020B0304030602030204" pitchFamily="34" charset="0"/>
              </a:rPr>
              <a:t>Contrast Ratio - defines the </a:t>
            </a:r>
            <a:r>
              <a:rPr lang="en-US" sz="2000" b="1">
                <a:latin typeface="Ubuntu Light" panose="020B0304030602030204" pitchFamily="34" charset="0"/>
              </a:rPr>
              <a:t>difference</a:t>
            </a:r>
            <a:r>
              <a:rPr lang="en-US" sz="2000">
                <a:latin typeface="Ubuntu Light" panose="020B0304030602030204" pitchFamily="34" charset="0"/>
              </a:rPr>
              <a:t> in contrast of two colors. In most cases a foreground (e.g. text) and a background color.</a:t>
            </a:r>
          </a:p>
        </p:txBody>
      </p:sp>
      <p:grpSp>
        <p:nvGrpSpPr>
          <p:cNvPr id="2" name="Group 1"/>
          <p:cNvGrpSpPr/>
          <p:nvPr/>
        </p:nvGrpSpPr>
        <p:grpSpPr>
          <a:xfrm>
            <a:off x="3422708" y="3276882"/>
            <a:ext cx="3347208" cy="3459477"/>
            <a:chOff x="3422708" y="3276882"/>
            <a:chExt cx="3347208" cy="3459477"/>
          </a:xfrm>
        </p:grpSpPr>
        <p:sp>
          <p:nvSpPr>
            <p:cNvPr id="3" name="Isosceles Triangle 2" descr="Deep teal colored triangle with 7.1 in white written towards to base to show contrast between text and background color ratio. "/>
            <p:cNvSpPr/>
            <p:nvPr/>
          </p:nvSpPr>
          <p:spPr>
            <a:xfrm>
              <a:off x="3422708" y="3984770"/>
              <a:ext cx="3347208" cy="2751589"/>
            </a:xfrm>
            <a:prstGeom prst="triangle">
              <a:avLst/>
            </a:prstGeom>
            <a:solidFill>
              <a:srgbClr val="1E5C7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a:t>7.1</a:t>
              </a:r>
            </a:p>
          </p:txBody>
        </p:sp>
        <p:sp>
          <p:nvSpPr>
            <p:cNvPr id="11" name="TextBox 10"/>
            <p:cNvSpPr txBox="1"/>
            <p:nvPr/>
          </p:nvSpPr>
          <p:spPr>
            <a:xfrm>
              <a:off x="4192544" y="3276882"/>
              <a:ext cx="1807535" cy="646331"/>
            </a:xfrm>
            <a:prstGeom prst="rect">
              <a:avLst/>
            </a:prstGeom>
            <a:noFill/>
          </p:spPr>
          <p:txBody>
            <a:bodyPr wrap="square" rtlCol="0">
              <a:spAutoFit/>
            </a:bodyPr>
            <a:lstStyle/>
            <a:p>
              <a:pPr algn="ctr"/>
              <a:r>
                <a:rPr lang="en-US" b="1">
                  <a:latin typeface="Ubuntu Light" panose="020B0304030602030204" pitchFamily="34" charset="0"/>
                </a:rPr>
                <a:t>Passes</a:t>
              </a:r>
              <a:r>
                <a:rPr lang="en-US">
                  <a:latin typeface="Ubuntu Light" panose="020B0304030602030204" pitchFamily="34" charset="0"/>
                </a:rPr>
                <a:t/>
              </a:r>
              <a:br>
                <a:rPr lang="en-US">
                  <a:latin typeface="Ubuntu Light" panose="020B0304030602030204" pitchFamily="34" charset="0"/>
                </a:rPr>
              </a:br>
              <a:r>
                <a:rPr lang="en-US">
                  <a:latin typeface="Ubuntu Light" panose="020B0304030602030204" pitchFamily="34" charset="0"/>
                </a:rPr>
                <a:t>AAA (all text)</a:t>
              </a:r>
            </a:p>
          </p:txBody>
        </p:sp>
      </p:grpSp>
      <p:grpSp>
        <p:nvGrpSpPr>
          <p:cNvPr id="9" name="Group 8"/>
          <p:cNvGrpSpPr/>
          <p:nvPr/>
        </p:nvGrpSpPr>
        <p:grpSpPr>
          <a:xfrm>
            <a:off x="6073629" y="3276882"/>
            <a:ext cx="3347208" cy="3459477"/>
            <a:chOff x="6073629" y="3276882"/>
            <a:chExt cx="3347208" cy="3459477"/>
          </a:xfrm>
        </p:grpSpPr>
        <p:sp>
          <p:nvSpPr>
            <p:cNvPr id="7" name="Isosceles Triangle 6" descr="Mid-range teal triangle with 4.5.1 in white written towards to base to show contrast between text and background color ratio. "/>
            <p:cNvSpPr/>
            <p:nvPr/>
          </p:nvSpPr>
          <p:spPr>
            <a:xfrm>
              <a:off x="6073629" y="3984770"/>
              <a:ext cx="3347208" cy="2751589"/>
            </a:xfrm>
            <a:prstGeom prst="triangle">
              <a:avLst/>
            </a:prstGeom>
            <a:solidFill>
              <a:srgbClr val="357E8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a:t>4.5.1</a:t>
              </a:r>
            </a:p>
          </p:txBody>
        </p:sp>
        <p:sp>
          <p:nvSpPr>
            <p:cNvPr id="10" name="TextBox 9"/>
            <p:cNvSpPr txBox="1"/>
            <p:nvPr/>
          </p:nvSpPr>
          <p:spPr>
            <a:xfrm>
              <a:off x="6887680" y="3276882"/>
              <a:ext cx="1807535" cy="646331"/>
            </a:xfrm>
            <a:prstGeom prst="rect">
              <a:avLst/>
            </a:prstGeom>
            <a:noFill/>
          </p:spPr>
          <p:txBody>
            <a:bodyPr wrap="square" rtlCol="0">
              <a:spAutoFit/>
            </a:bodyPr>
            <a:lstStyle/>
            <a:p>
              <a:pPr algn="ctr"/>
              <a:r>
                <a:rPr lang="en-US" b="1">
                  <a:latin typeface="Ubuntu Light" panose="020B0304030602030204" pitchFamily="34" charset="0"/>
                </a:rPr>
                <a:t>Passes</a:t>
              </a:r>
              <a:r>
                <a:rPr lang="en-US">
                  <a:latin typeface="Ubuntu Light" panose="020B0304030602030204" pitchFamily="34" charset="0"/>
                </a:rPr>
                <a:t/>
              </a:r>
              <a:br>
                <a:rPr lang="en-US">
                  <a:latin typeface="Ubuntu Light" panose="020B0304030602030204" pitchFamily="34" charset="0"/>
                </a:rPr>
              </a:br>
              <a:r>
                <a:rPr lang="en-US">
                  <a:latin typeface="Ubuntu Light" panose="020B0304030602030204" pitchFamily="34" charset="0"/>
                </a:rPr>
                <a:t>AA (all text)</a:t>
              </a:r>
            </a:p>
          </p:txBody>
        </p:sp>
      </p:grpSp>
      <p:grpSp>
        <p:nvGrpSpPr>
          <p:cNvPr id="12" name="Group 11" descr="Medium soft blue triangle with 3.1 in white written towards to base to show contrast between text and background color ratio. "/>
          <p:cNvGrpSpPr/>
          <p:nvPr/>
        </p:nvGrpSpPr>
        <p:grpSpPr>
          <a:xfrm>
            <a:off x="8844791" y="3276883"/>
            <a:ext cx="3347208" cy="3459475"/>
            <a:chOff x="8844791" y="3276883"/>
            <a:chExt cx="3347208" cy="3459475"/>
          </a:xfrm>
        </p:grpSpPr>
        <p:sp>
          <p:nvSpPr>
            <p:cNvPr id="8" name="Isosceles Triangle 7"/>
            <p:cNvSpPr/>
            <p:nvPr/>
          </p:nvSpPr>
          <p:spPr>
            <a:xfrm>
              <a:off x="8844791" y="3984769"/>
              <a:ext cx="3347208" cy="2751589"/>
            </a:xfrm>
            <a:prstGeom prst="triangle">
              <a:avLst/>
            </a:prstGeom>
            <a:solidFill>
              <a:srgbClr val="5A9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3.1</a:t>
              </a:r>
            </a:p>
          </p:txBody>
        </p:sp>
        <p:sp>
          <p:nvSpPr>
            <p:cNvPr id="4" name="TextBox 3"/>
            <p:cNvSpPr txBox="1"/>
            <p:nvPr/>
          </p:nvSpPr>
          <p:spPr>
            <a:xfrm>
              <a:off x="9614627" y="3276883"/>
              <a:ext cx="1807535" cy="646331"/>
            </a:xfrm>
            <a:prstGeom prst="rect">
              <a:avLst/>
            </a:prstGeom>
            <a:noFill/>
          </p:spPr>
          <p:txBody>
            <a:bodyPr wrap="square" rtlCol="0">
              <a:spAutoFit/>
            </a:bodyPr>
            <a:lstStyle/>
            <a:p>
              <a:pPr algn="ctr"/>
              <a:r>
                <a:rPr lang="en-US" b="1">
                  <a:latin typeface="Ubuntu Light" panose="020B0304030602030204" pitchFamily="34" charset="0"/>
                </a:rPr>
                <a:t>Passes</a:t>
              </a:r>
              <a:r>
                <a:rPr lang="en-US">
                  <a:latin typeface="Ubuntu Light" panose="020B0304030602030204" pitchFamily="34" charset="0"/>
                </a:rPr>
                <a:t/>
              </a:r>
              <a:br>
                <a:rPr lang="en-US">
                  <a:latin typeface="Ubuntu Light" panose="020B0304030602030204" pitchFamily="34" charset="0"/>
                </a:rPr>
              </a:br>
              <a:r>
                <a:rPr lang="en-US">
                  <a:latin typeface="Ubuntu Light" panose="020B0304030602030204" pitchFamily="34" charset="0"/>
                </a:rPr>
                <a:t>AA (large text)</a:t>
              </a:r>
            </a:p>
          </p:txBody>
        </p:sp>
      </p:grpSp>
      <p:sp>
        <p:nvSpPr>
          <p:cNvPr id="13" name="TextBox 12"/>
          <p:cNvSpPr txBox="1"/>
          <p:nvPr/>
        </p:nvSpPr>
        <p:spPr>
          <a:xfrm>
            <a:off x="3598877" y="2492052"/>
            <a:ext cx="7948081" cy="1569660"/>
          </a:xfrm>
          <a:prstGeom prst="rect">
            <a:avLst/>
          </a:prstGeom>
          <a:noFill/>
        </p:spPr>
        <p:txBody>
          <a:bodyPr wrap="square" rtlCol="0">
            <a:spAutoFit/>
          </a:bodyPr>
          <a:lstStyle/>
          <a:p>
            <a:r>
              <a:rPr lang="en-US" sz="3200">
                <a:latin typeface="Ubuntu Light" panose="020B0304030602030204" pitchFamily="34" charset="0"/>
              </a:rPr>
              <a:t>What are some steps we can take to ensure the best contrast/visibility for the widest audience? </a:t>
            </a:r>
          </a:p>
        </p:txBody>
      </p:sp>
    </p:spTree>
    <p:custDataLst>
      <p:tags r:id="rId1"/>
    </p:custDataLst>
    <p:extLst>
      <p:ext uri="{BB962C8B-B14F-4D97-AF65-F5344CB8AC3E}">
        <p14:creationId xmlns:p14="http://schemas.microsoft.com/office/powerpoint/2010/main" val="1986148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nodeType="withEffect">
                                  <p:stCondLst>
                                    <p:cond delay="30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par>
                          <p:cTn id="11" fill="hold">
                            <p:stCondLst>
                              <p:cond delay="800"/>
                            </p:stCondLst>
                            <p:childTnLst>
                              <p:par>
                                <p:cTn id="12" presetID="10" presetClass="exit" presetSubtype="0" fill="hold" nodeType="afterEffect">
                                  <p:stCondLst>
                                    <p:cond delay="0"/>
                                  </p:stCondLst>
                                  <p:childTnLst>
                                    <p:animEffect transition="out" filter="fade">
                                      <p:cBhvr>
                                        <p:cTn id="13" dur="500"/>
                                        <p:tgtEl>
                                          <p:spTgt spid="9"/>
                                        </p:tgtEl>
                                      </p:cBhvr>
                                    </p:animEffect>
                                    <p:set>
                                      <p:cBhvr>
                                        <p:cTn id="14" dur="1" fill="hold">
                                          <p:stCondLst>
                                            <p:cond delay="499"/>
                                          </p:stCondLst>
                                        </p:cTn>
                                        <p:tgtEl>
                                          <p:spTgt spid="9"/>
                                        </p:tgtEl>
                                        <p:attrNameLst>
                                          <p:attrName>style.visibility</p:attrName>
                                        </p:attrNameLst>
                                      </p:cBhvr>
                                      <p:to>
                                        <p:strVal val="hidden"/>
                                      </p:to>
                                    </p:set>
                                  </p:childTnLst>
                                </p:cTn>
                              </p:par>
                            </p:childTnLst>
                          </p:cTn>
                        </p:par>
                        <p:par>
                          <p:cTn id="15" fill="hold">
                            <p:stCondLst>
                              <p:cond delay="1300"/>
                            </p:stCondLst>
                            <p:childTnLst>
                              <p:par>
                                <p:cTn id="16" presetID="10" presetClass="exit" presetSubtype="0" fill="hold" nodeType="afterEffect">
                                  <p:stCondLst>
                                    <p:cond delay="0"/>
                                  </p:stCondLst>
                                  <p:childTnLst>
                                    <p:animEffect transition="out" filter="fade">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par>
                                <p:cTn id="19" presetID="10" presetClass="entr" presetSubtype="0" fill="hold" nodeType="withEffect">
                                  <p:stCondLst>
                                    <p:cond delay="50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fade">
                                      <p:cBhvr>
                                        <p:cTn id="21" dur="1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Inclusive Design Tip #1 </a:t>
            </a: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390898" y="1711989"/>
            <a:ext cx="7443677" cy="562864"/>
          </a:xfrm>
        </p:spPr>
        <p:txBody>
          <a:bodyPr/>
          <a:lstStyle/>
          <a:p>
            <a:r>
              <a:rPr lang="en-US" sz="3200" b="1"/>
              <a:t>Checking Contrast</a:t>
            </a:r>
            <a:endParaRPr lang="en-US" sz="3200"/>
          </a:p>
        </p:txBody>
      </p:sp>
      <p:sp>
        <p:nvSpPr>
          <p:cNvPr id="6" name="Content Placeholder 2">
            <a:extLst>
              <a:ext uri="{FF2B5EF4-FFF2-40B4-BE49-F238E27FC236}">
                <a16:creationId xmlns:a16="http://schemas.microsoft.com/office/drawing/2014/main" id="{1E0B8C4B-3A3C-9FD1-59FB-1666C1F09376}"/>
              </a:ext>
            </a:extLst>
          </p:cNvPr>
          <p:cNvSpPr txBox="1">
            <a:spLocks/>
          </p:cNvSpPr>
          <p:nvPr/>
        </p:nvSpPr>
        <p:spPr>
          <a:xfrm>
            <a:off x="0" y="3571741"/>
            <a:ext cx="2719143" cy="14137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360"/>
              </a:spcBef>
              <a:buFont typeface="Arial" panose="020B0604020202020204" pitchFamily="34" charset="0"/>
              <a:buNone/>
              <a:defRPr sz="15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latin typeface="Ubuntu Light" panose="020B0304030602030204" pitchFamily="34" charset="0"/>
              </a:rPr>
              <a:t>In PowerPoint - try viewing the deck in grayscale</a:t>
            </a:r>
            <a:endParaRPr lang="en-US">
              <a:latin typeface="Ubuntu Light" panose="020B0304030602030204" pitchFamily="34" charset="0"/>
            </a:endParaRPr>
          </a:p>
        </p:txBody>
      </p:sp>
      <p:pic>
        <p:nvPicPr>
          <p:cNvPr id="8" name="Picture 7"/>
          <p:cNvPicPr>
            <a:picLocks noChangeAspect="1"/>
          </p:cNvPicPr>
          <p:nvPr/>
        </p:nvPicPr>
        <p:blipFill>
          <a:blip r:embed="rId4"/>
          <a:stretch>
            <a:fillRect/>
          </a:stretch>
        </p:blipFill>
        <p:spPr>
          <a:xfrm>
            <a:off x="3390898" y="2400522"/>
            <a:ext cx="7852246" cy="4457478"/>
          </a:xfrm>
          <a:prstGeom prst="rect">
            <a:avLst/>
          </a:prstGeom>
        </p:spPr>
      </p:pic>
    </p:spTree>
    <p:custDataLst>
      <p:tags r:id="rId1"/>
    </p:custDataLst>
    <p:extLst>
      <p:ext uri="{BB962C8B-B14F-4D97-AF65-F5344CB8AC3E}">
        <p14:creationId xmlns:p14="http://schemas.microsoft.com/office/powerpoint/2010/main" val="44102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Inclusive Design Tip #2 </a:t>
            </a:r>
          </a:p>
        </p:txBody>
      </p:sp>
      <p:sp>
        <p:nvSpPr>
          <p:cNvPr id="9"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390898" y="1711989"/>
            <a:ext cx="5391595" cy="562864"/>
          </a:xfrm>
        </p:spPr>
        <p:txBody>
          <a:bodyPr/>
          <a:lstStyle/>
          <a:p>
            <a:r>
              <a:rPr lang="en-US" sz="3200" b="1"/>
              <a:t>Checking Color Contrast</a:t>
            </a:r>
            <a:endParaRPr lang="en-US" sz="3200"/>
          </a:p>
        </p:txBody>
      </p:sp>
      <p:sp>
        <p:nvSpPr>
          <p:cNvPr id="8" name="Content Placeholder 2">
            <a:extLst>
              <a:ext uri="{FF2B5EF4-FFF2-40B4-BE49-F238E27FC236}">
                <a16:creationId xmlns:a16="http://schemas.microsoft.com/office/drawing/2014/main" id="{1E0B8C4B-3A3C-9FD1-59FB-1666C1F09376}"/>
              </a:ext>
            </a:extLst>
          </p:cNvPr>
          <p:cNvSpPr txBox="1">
            <a:spLocks/>
          </p:cNvSpPr>
          <p:nvPr/>
        </p:nvSpPr>
        <p:spPr>
          <a:xfrm>
            <a:off x="0" y="3465638"/>
            <a:ext cx="2690037" cy="151983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360"/>
              </a:spcBef>
              <a:buFont typeface="Arial" panose="020B0604020202020204" pitchFamily="34" charset="0"/>
              <a:buNone/>
              <a:defRPr sz="15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latin typeface="Ubuntu Light" panose="020B0304030602030204" pitchFamily="34" charset="0"/>
              </a:rPr>
              <a:t>Contrast checkers help us evaluate the contrast of two colors. </a:t>
            </a:r>
            <a:endParaRPr lang="en-US">
              <a:latin typeface="Ubuntu Light" panose="020B0304030602030204" pitchFamily="34" charset="0"/>
            </a:endParaRPr>
          </a:p>
          <a:p>
            <a:endParaRPr lang="en-US">
              <a:latin typeface="Ubuntu Light" panose="020B0304030602030204" pitchFamily="34" charset="0"/>
            </a:endParaRPr>
          </a:p>
        </p:txBody>
      </p:sp>
      <p:pic>
        <p:nvPicPr>
          <p:cNvPr id="3" name="Picture 2"/>
          <p:cNvPicPr>
            <a:picLocks noChangeAspect="1"/>
          </p:cNvPicPr>
          <p:nvPr/>
        </p:nvPicPr>
        <p:blipFill>
          <a:blip r:embed="rId4"/>
          <a:stretch>
            <a:fillRect/>
          </a:stretch>
        </p:blipFill>
        <p:spPr>
          <a:xfrm>
            <a:off x="9024218" y="1766966"/>
            <a:ext cx="2827869" cy="4917174"/>
          </a:xfrm>
          <a:prstGeom prst="rect">
            <a:avLst/>
          </a:prstGeom>
        </p:spPr>
      </p:pic>
    </p:spTree>
    <p:custDataLst>
      <p:tags r:id="rId1"/>
    </p:custDataLst>
    <p:extLst>
      <p:ext uri="{BB962C8B-B14F-4D97-AF65-F5344CB8AC3E}">
        <p14:creationId xmlns:p14="http://schemas.microsoft.com/office/powerpoint/2010/main" val="254323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Inclusive Design Tip #2 </a:t>
            </a:r>
          </a:p>
        </p:txBody>
      </p:sp>
      <p:sp>
        <p:nvSpPr>
          <p:cNvPr id="9"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390898" y="1711989"/>
            <a:ext cx="5391595" cy="562864"/>
          </a:xfrm>
        </p:spPr>
        <p:txBody>
          <a:bodyPr/>
          <a:lstStyle/>
          <a:p>
            <a:r>
              <a:rPr lang="en-US" sz="3200" b="1"/>
              <a:t>Checking Color Contrast</a:t>
            </a:r>
            <a:endParaRPr lang="en-US" sz="3200"/>
          </a:p>
        </p:txBody>
      </p:sp>
      <p:pic>
        <p:nvPicPr>
          <p:cNvPr id="3" name="Picture 2"/>
          <p:cNvPicPr>
            <a:picLocks noChangeAspect="1"/>
          </p:cNvPicPr>
          <p:nvPr/>
        </p:nvPicPr>
        <p:blipFill>
          <a:blip r:embed="rId4"/>
          <a:stretch>
            <a:fillRect/>
          </a:stretch>
        </p:blipFill>
        <p:spPr>
          <a:xfrm>
            <a:off x="9024218" y="1766966"/>
            <a:ext cx="2827869" cy="4917174"/>
          </a:xfrm>
          <a:prstGeom prst="rect">
            <a:avLst/>
          </a:prstGeom>
        </p:spPr>
      </p:pic>
      <p:graphicFrame>
        <p:nvGraphicFramePr>
          <p:cNvPr id="5" name="Chart 4"/>
          <p:cNvGraphicFramePr/>
          <p:nvPr>
            <p:extLst>
              <p:ext uri="{D42A27DB-BD31-4B8C-83A1-F6EECF244321}">
                <p14:modId xmlns:p14="http://schemas.microsoft.com/office/powerpoint/2010/main" val="757524825"/>
              </p:ext>
            </p:extLst>
          </p:nvPr>
        </p:nvGraphicFramePr>
        <p:xfrm>
          <a:off x="3730752" y="2715768"/>
          <a:ext cx="7499096" cy="3706029"/>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137866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Inclusive Design Tip #2 </a:t>
            </a:r>
          </a:p>
        </p:txBody>
      </p:sp>
      <p:sp>
        <p:nvSpPr>
          <p:cNvPr id="9"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390898" y="1711989"/>
            <a:ext cx="5391595" cy="562864"/>
          </a:xfrm>
        </p:spPr>
        <p:txBody>
          <a:bodyPr/>
          <a:lstStyle/>
          <a:p>
            <a:r>
              <a:rPr lang="en-US" sz="3200" b="1"/>
              <a:t>Checking Color Contrast</a:t>
            </a:r>
            <a:endParaRPr lang="en-US" sz="3200"/>
          </a:p>
        </p:txBody>
      </p:sp>
      <p:graphicFrame>
        <p:nvGraphicFramePr>
          <p:cNvPr id="5" name="Chart 4"/>
          <p:cNvGraphicFramePr/>
          <p:nvPr>
            <p:extLst>
              <p:ext uri="{D42A27DB-BD31-4B8C-83A1-F6EECF244321}">
                <p14:modId xmlns:p14="http://schemas.microsoft.com/office/powerpoint/2010/main" val="1157977141"/>
              </p:ext>
            </p:extLst>
          </p:nvPr>
        </p:nvGraphicFramePr>
        <p:xfrm>
          <a:off x="3730752" y="2715768"/>
          <a:ext cx="7499096" cy="3706029"/>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62501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Inclusive Design Tip #2 </a:t>
            </a:r>
          </a:p>
        </p:txBody>
      </p:sp>
      <p:sp>
        <p:nvSpPr>
          <p:cNvPr id="9"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390898" y="1711989"/>
            <a:ext cx="5391595" cy="562864"/>
          </a:xfrm>
        </p:spPr>
        <p:txBody>
          <a:bodyPr/>
          <a:lstStyle/>
          <a:p>
            <a:r>
              <a:rPr lang="en-US" sz="3200" b="1"/>
              <a:t>Checking Color Contrast</a:t>
            </a:r>
            <a:endParaRPr lang="en-US" sz="3200"/>
          </a:p>
        </p:txBody>
      </p:sp>
      <p:graphicFrame>
        <p:nvGraphicFramePr>
          <p:cNvPr id="5" name="Chart 4"/>
          <p:cNvGraphicFramePr/>
          <p:nvPr>
            <p:extLst>
              <p:ext uri="{D42A27DB-BD31-4B8C-83A1-F6EECF244321}">
                <p14:modId xmlns:p14="http://schemas.microsoft.com/office/powerpoint/2010/main" val="1763101710"/>
              </p:ext>
            </p:extLst>
          </p:nvPr>
        </p:nvGraphicFramePr>
        <p:xfrm>
          <a:off x="3730752" y="2715768"/>
          <a:ext cx="7499096" cy="3706029"/>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218918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txBox="1">
            <a:spLocks noGrp="1"/>
          </p:cNvSpPr>
          <p:nvPr>
            <p:ph type="title" idx="4294967295"/>
          </p:nvPr>
        </p:nvSpPr>
        <p:spPr>
          <a:xfrm>
            <a:off x="3390898" y="895687"/>
            <a:ext cx="8801101"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mj-lt"/>
                <a:ea typeface="+mj-ea"/>
                <a:cs typeface="+mj-cs"/>
              </a:rPr>
              <a:t>Inclusive Design Tip #2 </a:t>
            </a:r>
          </a:p>
        </p:txBody>
      </p:sp>
      <p:sp>
        <p:nvSpPr>
          <p:cNvPr id="9"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390898" y="1711989"/>
            <a:ext cx="5391595" cy="562864"/>
          </a:xfrm>
        </p:spPr>
        <p:txBody>
          <a:bodyPr/>
          <a:lstStyle/>
          <a:p>
            <a:r>
              <a:rPr lang="en-US" sz="3200" b="1"/>
              <a:t>Checking Color Contrast</a:t>
            </a:r>
            <a:endParaRPr lang="en-US" sz="3200"/>
          </a:p>
        </p:txBody>
      </p:sp>
      <p:graphicFrame>
        <p:nvGraphicFramePr>
          <p:cNvPr id="5" name="Chart 4"/>
          <p:cNvGraphicFramePr/>
          <p:nvPr>
            <p:extLst>
              <p:ext uri="{D42A27DB-BD31-4B8C-83A1-F6EECF244321}">
                <p14:modId xmlns:p14="http://schemas.microsoft.com/office/powerpoint/2010/main" val="2940574996"/>
              </p:ext>
            </p:extLst>
          </p:nvPr>
        </p:nvGraphicFramePr>
        <p:xfrm>
          <a:off x="3730752" y="2715768"/>
          <a:ext cx="7499096" cy="3706029"/>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14449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a:spLocks noGrp="1"/>
          </p:cNvSpPr>
          <p:nvPr>
            <p:ph type="title"/>
          </p:nvPr>
        </p:nvSpPr>
        <p:spPr>
          <a:xfrm>
            <a:off x="0" y="841248"/>
            <a:ext cx="12192000" cy="768096"/>
          </a:xfrm>
        </p:spPr>
        <p:txBody>
          <a:bodyPr/>
          <a:lstStyle/>
          <a:p>
            <a:r>
              <a:rPr lang="en-US"/>
              <a:t>Font Friends  </a:t>
            </a:r>
          </a:p>
        </p:txBody>
      </p:sp>
      <p:sp>
        <p:nvSpPr>
          <p:cNvPr id="19" name="Text Placeholder 18">
            <a:extLst>
              <a:ext uri="{FF2B5EF4-FFF2-40B4-BE49-F238E27FC236}">
                <a16:creationId xmlns:a16="http://schemas.microsoft.com/office/drawing/2014/main" id="{270C77AB-7E91-84A6-3E62-DAB80E1E4481}"/>
              </a:ext>
            </a:extLst>
          </p:cNvPr>
          <p:cNvSpPr>
            <a:spLocks noGrp="1"/>
          </p:cNvSpPr>
          <p:nvPr>
            <p:ph type="body" idx="1"/>
          </p:nvPr>
        </p:nvSpPr>
        <p:spPr>
          <a:xfrm>
            <a:off x="1094163" y="2063663"/>
            <a:ext cx="2605116" cy="2019756"/>
          </a:xfrm>
        </p:spPr>
        <p:txBody>
          <a:bodyPr/>
          <a:lstStyle/>
          <a:p>
            <a:pPr lvl="0"/>
            <a:r>
              <a:rPr lang="en-US" sz="3700" b="0">
                <a:latin typeface="Oswald" panose="02000503000000000000" pitchFamily="2" charset="0"/>
              </a:rPr>
              <a:t>OSWALD</a:t>
            </a:r>
            <a:endParaRPr lang="en-US" sz="3700">
              <a:latin typeface="Oswald" panose="02000503000000000000" pitchFamily="2" charset="0"/>
            </a:endParaRPr>
          </a:p>
        </p:txBody>
      </p:sp>
      <p:sp>
        <p:nvSpPr>
          <p:cNvPr id="8" name="Rectangle 7" descr="Roboto font"/>
          <p:cNvSpPr/>
          <p:nvPr/>
        </p:nvSpPr>
        <p:spPr>
          <a:xfrm>
            <a:off x="1135515" y="3277741"/>
            <a:ext cx="2522412" cy="491066"/>
          </a:xfrm>
          <a:prstGeom prst="rect">
            <a:avLst/>
          </a:prstGeom>
          <a:solidFill>
            <a:srgbClr val="CFC7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3">
            <a:extLst>
              <a:ext uri="{FF2B5EF4-FFF2-40B4-BE49-F238E27FC236}">
                <a16:creationId xmlns:a16="http://schemas.microsoft.com/office/drawing/2014/main" id="{A3BF8E55-B2B9-104D-F277-08902534735D}"/>
              </a:ext>
            </a:extLst>
          </p:cNvPr>
          <p:cNvSpPr>
            <a:spLocks noGrp="1"/>
          </p:cNvSpPr>
          <p:nvPr>
            <p:ph type="body" sz="quarter" idx="18"/>
          </p:nvPr>
        </p:nvSpPr>
        <p:spPr>
          <a:xfrm>
            <a:off x="1096912" y="3158067"/>
            <a:ext cx="2604924" cy="618066"/>
          </a:xfrm>
        </p:spPr>
        <p:txBody>
          <a:bodyPr/>
          <a:lstStyle/>
          <a:p>
            <a:pPr lvl="0"/>
            <a:r>
              <a:rPr lang="en-US" sz="2000">
                <a:latin typeface="Roboto" panose="02000000000000000000" pitchFamily="2" charset="0"/>
                <a:ea typeface="Roboto" panose="02000000000000000000" pitchFamily="2" charset="0"/>
                <a:cs typeface="Roboto" panose="02000000000000000000" pitchFamily="2" charset="0"/>
              </a:rPr>
              <a:t>Roboto</a:t>
            </a:r>
          </a:p>
        </p:txBody>
      </p:sp>
      <p:sp>
        <p:nvSpPr>
          <p:cNvPr id="20" name="Text Placeholder 19">
            <a:extLst>
              <a:ext uri="{FF2B5EF4-FFF2-40B4-BE49-F238E27FC236}">
                <a16:creationId xmlns:a16="http://schemas.microsoft.com/office/drawing/2014/main" id="{15DD9AC8-4A5F-70DB-AA68-C461059D81A1}"/>
              </a:ext>
            </a:extLst>
          </p:cNvPr>
          <p:cNvSpPr>
            <a:spLocks noGrp="1"/>
          </p:cNvSpPr>
          <p:nvPr>
            <p:ph type="body" sz="quarter" idx="3"/>
          </p:nvPr>
        </p:nvSpPr>
        <p:spPr>
          <a:xfrm>
            <a:off x="4793442" y="2063663"/>
            <a:ext cx="2605116" cy="2019756"/>
          </a:xfrm>
        </p:spPr>
        <p:txBody>
          <a:bodyPr/>
          <a:lstStyle/>
          <a:p>
            <a:r>
              <a:rPr lang="en-US" sz="3300" b="0">
                <a:latin typeface="Pacifico" panose="00000500000000000000" pitchFamily="2" charset="0"/>
              </a:rPr>
              <a:t>Pacifico</a:t>
            </a:r>
          </a:p>
          <a:p>
            <a:endParaRPr lang="en-US" sz="2400"/>
          </a:p>
          <a:p>
            <a:endParaRPr lang="en-US"/>
          </a:p>
        </p:txBody>
      </p:sp>
      <p:sp>
        <p:nvSpPr>
          <p:cNvPr id="35" name="Rectangle 34" descr="Quicksand font"/>
          <p:cNvSpPr/>
          <p:nvPr/>
        </p:nvSpPr>
        <p:spPr>
          <a:xfrm>
            <a:off x="4836178" y="3289299"/>
            <a:ext cx="2522412" cy="491066"/>
          </a:xfrm>
          <a:prstGeom prst="rect">
            <a:avLst/>
          </a:prstGeom>
          <a:solidFill>
            <a:srgbClr val="AAC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descr="Quicksand font">
            <a:extLst>
              <a:ext uri="{FF2B5EF4-FFF2-40B4-BE49-F238E27FC236}">
                <a16:creationId xmlns:a16="http://schemas.microsoft.com/office/drawing/2014/main" id="{BCE9DA14-62AB-A857-6387-1F5D330B3F36}"/>
              </a:ext>
            </a:extLst>
          </p:cNvPr>
          <p:cNvSpPr>
            <a:spLocks noGrp="1"/>
          </p:cNvSpPr>
          <p:nvPr>
            <p:ph type="body" sz="quarter" idx="19"/>
          </p:nvPr>
        </p:nvSpPr>
        <p:spPr>
          <a:xfrm>
            <a:off x="4811760" y="3158067"/>
            <a:ext cx="2605116" cy="618066"/>
          </a:xfrm>
        </p:spPr>
        <p:txBody>
          <a:bodyPr/>
          <a:lstStyle/>
          <a:p>
            <a:pPr lvl="0"/>
            <a:r>
              <a:rPr lang="en-US" sz="2000">
                <a:latin typeface="Quicksand Bold" pitchFamily="50" charset="0"/>
              </a:rPr>
              <a:t>Quicksand</a:t>
            </a:r>
          </a:p>
        </p:txBody>
      </p:sp>
      <p:sp>
        <p:nvSpPr>
          <p:cNvPr id="21" name="Text Placeholder 20">
            <a:extLst>
              <a:ext uri="{FF2B5EF4-FFF2-40B4-BE49-F238E27FC236}">
                <a16:creationId xmlns:a16="http://schemas.microsoft.com/office/drawing/2014/main" id="{A28A203B-0CF0-2AB0-5F54-07C8E3003918}"/>
              </a:ext>
            </a:extLst>
          </p:cNvPr>
          <p:cNvSpPr>
            <a:spLocks noGrp="1"/>
          </p:cNvSpPr>
          <p:nvPr>
            <p:ph type="body" sz="quarter" idx="13"/>
          </p:nvPr>
        </p:nvSpPr>
        <p:spPr>
          <a:xfrm>
            <a:off x="8492721" y="2017761"/>
            <a:ext cx="2605116" cy="2019755"/>
          </a:xfrm>
        </p:spPr>
        <p:txBody>
          <a:bodyPr/>
          <a:lstStyle/>
          <a:p>
            <a:r>
              <a:rPr lang="en-US" sz="3100" b="0">
                <a:latin typeface="Garamond" panose="02020404030301010803" pitchFamily="18" charset="0"/>
              </a:rPr>
              <a:t>GARAMOND</a:t>
            </a:r>
            <a:endParaRPr lang="en-US" sz="3100">
              <a:latin typeface="Garamond" panose="02020404030301010803" pitchFamily="18" charset="0"/>
            </a:endParaRPr>
          </a:p>
          <a:p>
            <a:endParaRPr lang="en-US"/>
          </a:p>
        </p:txBody>
      </p:sp>
      <p:sp>
        <p:nvSpPr>
          <p:cNvPr id="33" name="Rectangle 32" descr="Oxygen font"/>
          <p:cNvSpPr/>
          <p:nvPr/>
        </p:nvSpPr>
        <p:spPr>
          <a:xfrm>
            <a:off x="8535457" y="3221566"/>
            <a:ext cx="2522412" cy="491066"/>
          </a:xfrm>
          <a:prstGeom prst="rect">
            <a:avLst/>
          </a:prstGeom>
          <a:solidFill>
            <a:srgbClr val="CFC7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5">
            <a:extLst>
              <a:ext uri="{FF2B5EF4-FFF2-40B4-BE49-F238E27FC236}">
                <a16:creationId xmlns:a16="http://schemas.microsoft.com/office/drawing/2014/main" id="{710CB940-D45B-59F1-06E5-9CC94100EF05}"/>
              </a:ext>
            </a:extLst>
          </p:cNvPr>
          <p:cNvSpPr>
            <a:spLocks noGrp="1"/>
          </p:cNvSpPr>
          <p:nvPr>
            <p:ph type="body" sz="quarter" idx="20"/>
          </p:nvPr>
        </p:nvSpPr>
        <p:spPr>
          <a:xfrm>
            <a:off x="8471786" y="3158066"/>
            <a:ext cx="2605116" cy="618067"/>
          </a:xfrm>
        </p:spPr>
        <p:txBody>
          <a:bodyPr/>
          <a:lstStyle/>
          <a:p>
            <a:pPr lvl="0"/>
            <a:r>
              <a:rPr lang="en-US" sz="2000">
                <a:latin typeface="Oxygen" panose="02000503000000090004" pitchFamily="50" charset="0"/>
              </a:rPr>
              <a:t>Oxygen</a:t>
            </a:r>
          </a:p>
        </p:txBody>
      </p:sp>
      <p:sp>
        <p:nvSpPr>
          <p:cNvPr id="22" name="Text Placeholder 21">
            <a:extLst>
              <a:ext uri="{FF2B5EF4-FFF2-40B4-BE49-F238E27FC236}">
                <a16:creationId xmlns:a16="http://schemas.microsoft.com/office/drawing/2014/main" id="{05BC0115-F702-2E0A-61A4-4A6CE33FD775}"/>
              </a:ext>
            </a:extLst>
          </p:cNvPr>
          <p:cNvSpPr>
            <a:spLocks noGrp="1"/>
          </p:cNvSpPr>
          <p:nvPr>
            <p:ph type="body" sz="quarter" idx="15"/>
          </p:nvPr>
        </p:nvSpPr>
        <p:spPr>
          <a:xfrm>
            <a:off x="1094163" y="4379752"/>
            <a:ext cx="2605116" cy="2065658"/>
          </a:xfrm>
        </p:spPr>
        <p:txBody>
          <a:bodyPr/>
          <a:lstStyle/>
          <a:p>
            <a:r>
              <a:rPr lang="en-US" sz="3300" b="0">
                <a:latin typeface="Raleway" panose="020B0003030101060003" pitchFamily="34" charset="0"/>
              </a:rPr>
              <a:t>Raleway</a:t>
            </a:r>
            <a:endParaRPr lang="en-US" sz="3300">
              <a:latin typeface="Raleway" panose="020B0003030101060003" pitchFamily="34" charset="0"/>
            </a:endParaRPr>
          </a:p>
          <a:p>
            <a:endParaRPr lang="en-US"/>
          </a:p>
        </p:txBody>
      </p:sp>
      <p:sp>
        <p:nvSpPr>
          <p:cNvPr id="37" name="Rectangle 36" descr="Roboto font"/>
          <p:cNvSpPr/>
          <p:nvPr/>
        </p:nvSpPr>
        <p:spPr>
          <a:xfrm>
            <a:off x="1134532" y="5586916"/>
            <a:ext cx="2522412" cy="491066"/>
          </a:xfrm>
          <a:prstGeom prst="rect">
            <a:avLst/>
          </a:prstGeom>
          <a:solidFill>
            <a:srgbClr val="AAC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6">
            <a:extLst>
              <a:ext uri="{FF2B5EF4-FFF2-40B4-BE49-F238E27FC236}">
                <a16:creationId xmlns:a16="http://schemas.microsoft.com/office/drawing/2014/main" id="{A0DA38E3-68A2-4FF9-022B-BA0DF832B1DB}"/>
              </a:ext>
            </a:extLst>
          </p:cNvPr>
          <p:cNvSpPr>
            <a:spLocks noGrp="1"/>
          </p:cNvSpPr>
          <p:nvPr>
            <p:ph type="body" sz="quarter" idx="21"/>
          </p:nvPr>
        </p:nvSpPr>
        <p:spPr>
          <a:xfrm>
            <a:off x="1106015" y="5545666"/>
            <a:ext cx="2593264" cy="541867"/>
          </a:xfrm>
        </p:spPr>
        <p:txBody>
          <a:bodyPr/>
          <a:lstStyle/>
          <a:p>
            <a:pPr lvl="0"/>
            <a:r>
              <a:rPr lang="en-US" sz="2000">
                <a:latin typeface="Roboto Condensed" panose="02000000000000000000" pitchFamily="2" charset="0"/>
                <a:ea typeface="Roboto Condensed" panose="02000000000000000000" pitchFamily="2" charset="0"/>
                <a:cs typeface="Roboto Condensed" panose="02000000000000000000" pitchFamily="2" charset="0"/>
              </a:rPr>
              <a:t>Roboto Condensed</a:t>
            </a:r>
          </a:p>
        </p:txBody>
      </p:sp>
      <p:sp>
        <p:nvSpPr>
          <p:cNvPr id="23" name="Text Placeholder 22">
            <a:extLst>
              <a:ext uri="{FF2B5EF4-FFF2-40B4-BE49-F238E27FC236}">
                <a16:creationId xmlns:a16="http://schemas.microsoft.com/office/drawing/2014/main" id="{9D48D07F-2D5B-F0D5-4005-197607C4F197}"/>
              </a:ext>
            </a:extLst>
          </p:cNvPr>
          <p:cNvSpPr>
            <a:spLocks noGrp="1"/>
          </p:cNvSpPr>
          <p:nvPr>
            <p:ph type="body" sz="quarter" idx="17"/>
          </p:nvPr>
        </p:nvSpPr>
        <p:spPr>
          <a:xfrm>
            <a:off x="4793442" y="4379752"/>
            <a:ext cx="2605116" cy="2065658"/>
          </a:xfrm>
        </p:spPr>
        <p:txBody>
          <a:bodyPr/>
          <a:lstStyle/>
          <a:p>
            <a:r>
              <a:rPr lang="en-US" sz="4400" b="0">
                <a:latin typeface="Lora" panose="00000500000000000000" pitchFamily="50" charset="0"/>
              </a:rPr>
              <a:t>LORA</a:t>
            </a:r>
            <a:endParaRPr lang="en-US" sz="4400">
              <a:latin typeface="Lora" panose="00000500000000000000" pitchFamily="50" charset="0"/>
            </a:endParaRPr>
          </a:p>
          <a:p>
            <a:endParaRPr lang="en-US"/>
          </a:p>
        </p:txBody>
      </p:sp>
      <p:sp>
        <p:nvSpPr>
          <p:cNvPr id="34" name="Rectangle 33" descr="Source Sans Pro"/>
          <p:cNvSpPr/>
          <p:nvPr/>
        </p:nvSpPr>
        <p:spPr>
          <a:xfrm>
            <a:off x="4836178" y="5701697"/>
            <a:ext cx="2522412" cy="491066"/>
          </a:xfrm>
          <a:prstGeom prst="rect">
            <a:avLst/>
          </a:prstGeom>
          <a:solidFill>
            <a:srgbClr val="CFC7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7" descr="Source Sans Pro">
            <a:extLst>
              <a:ext uri="{FF2B5EF4-FFF2-40B4-BE49-F238E27FC236}">
                <a16:creationId xmlns:a16="http://schemas.microsoft.com/office/drawing/2014/main" id="{B72BD1AE-7290-BA6E-18FB-8181C0D13E7C}"/>
              </a:ext>
            </a:extLst>
          </p:cNvPr>
          <p:cNvSpPr>
            <a:spLocks noGrp="1"/>
          </p:cNvSpPr>
          <p:nvPr>
            <p:ph type="body" sz="quarter" idx="22"/>
          </p:nvPr>
        </p:nvSpPr>
        <p:spPr>
          <a:xfrm>
            <a:off x="4793442" y="5621869"/>
            <a:ext cx="2605116" cy="541867"/>
          </a:xfrm>
        </p:spPr>
        <p:txBody>
          <a:bodyPr/>
          <a:lstStyle/>
          <a:p>
            <a:pPr lvl="0"/>
            <a:r>
              <a:rPr lang="en-US" sz="2000">
                <a:latin typeface="Source Sans Pro" panose="020B0503030403020204" pitchFamily="34" charset="0"/>
              </a:rPr>
              <a:t>Source Sans Pro</a:t>
            </a:r>
          </a:p>
        </p:txBody>
      </p:sp>
      <p:sp>
        <p:nvSpPr>
          <p:cNvPr id="31" name="Text Placeholder 19">
            <a:extLst>
              <a:ext uri="{FF2B5EF4-FFF2-40B4-BE49-F238E27FC236}">
                <a16:creationId xmlns:a16="http://schemas.microsoft.com/office/drawing/2014/main" id="{15DD9AC8-4A5F-70DB-AA68-C461059D81A1}"/>
              </a:ext>
            </a:extLst>
          </p:cNvPr>
          <p:cNvSpPr txBox="1">
            <a:spLocks/>
          </p:cNvSpPr>
          <p:nvPr/>
        </p:nvSpPr>
        <p:spPr>
          <a:xfrm>
            <a:off x="8492721" y="4379753"/>
            <a:ext cx="2605116" cy="2065658"/>
          </a:xfrm>
          <a:prstGeom prst="rect">
            <a:avLst/>
          </a:prstGeom>
          <a:noFill/>
          <a:ln w="12700">
            <a:solidFill>
              <a:schemeClr val="accent3"/>
            </a:solidFill>
          </a:ln>
        </p:spPr>
        <p:txBody>
          <a:bodyPr vert="horz" lIns="91440" tIns="685800" rIns="91440" bIns="45720" rtlCol="0" anchor="t">
            <a:noAutofit/>
          </a:bodyPr>
          <a:lstStyle>
            <a:lvl1pPr marL="0" indent="0" algn="ctr" defTabSz="914400" rtl="0" eaLnBrk="1" latinLnBrk="0" hangingPunct="1">
              <a:lnSpc>
                <a:spcPct val="100000"/>
              </a:lnSpc>
              <a:spcBef>
                <a:spcPts val="0"/>
              </a:spcBef>
              <a:buFont typeface="Arial" panose="020B0604020202020204" pitchFamily="34" charset="0"/>
              <a:buNone/>
              <a:defRPr sz="1800" b="1" kern="1200" cap="all" spc="0" baseline="0">
                <a:solidFill>
                  <a:schemeClr val="accent6"/>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360"/>
              </a:spcBef>
              <a:buFont typeface="Arial" panose="020B0604020202020204" pitchFamily="34" charset="0"/>
              <a:buNone/>
              <a:defRPr sz="2000" b="1" kern="1200">
                <a:solidFill>
                  <a:schemeClr val="accent6"/>
                </a:solidFill>
                <a:latin typeface="+mn-lt"/>
                <a:ea typeface="+mn-ea"/>
                <a:cs typeface="+mn-cs"/>
              </a:defRPr>
            </a:lvl2pPr>
            <a:lvl3pPr marL="914400" indent="0" algn="l" defTabSz="914400" rtl="0" eaLnBrk="1" latinLnBrk="0" hangingPunct="1">
              <a:lnSpc>
                <a:spcPct val="100000"/>
              </a:lnSpc>
              <a:spcBef>
                <a:spcPts val="360"/>
              </a:spcBef>
              <a:buFont typeface="Arial" panose="020B0604020202020204" pitchFamily="34" charset="0"/>
              <a:buNone/>
              <a:defRPr sz="1800" b="1" kern="1200">
                <a:solidFill>
                  <a:schemeClr val="accent6"/>
                </a:solidFill>
                <a:latin typeface="+mn-lt"/>
                <a:ea typeface="+mn-ea"/>
                <a:cs typeface="+mn-cs"/>
              </a:defRPr>
            </a:lvl3pPr>
            <a:lvl4pPr marL="1371600" indent="0" algn="l" defTabSz="914400" rtl="0" eaLnBrk="1" latinLnBrk="0" hangingPunct="1">
              <a:lnSpc>
                <a:spcPct val="100000"/>
              </a:lnSpc>
              <a:spcBef>
                <a:spcPts val="360"/>
              </a:spcBef>
              <a:buFont typeface="Arial" panose="020B0604020202020204" pitchFamily="34" charset="0"/>
              <a:buNone/>
              <a:defRPr sz="1600" b="1" kern="1200">
                <a:solidFill>
                  <a:schemeClr val="accent6"/>
                </a:solidFill>
                <a:latin typeface="+mn-lt"/>
                <a:ea typeface="+mn-ea"/>
                <a:cs typeface="+mn-cs"/>
              </a:defRPr>
            </a:lvl4pPr>
            <a:lvl5pPr marL="1828800" indent="0" algn="l" defTabSz="914400" rtl="0" eaLnBrk="1" latinLnBrk="0" hangingPunct="1">
              <a:lnSpc>
                <a:spcPct val="100000"/>
              </a:lnSpc>
              <a:spcBef>
                <a:spcPts val="360"/>
              </a:spcBef>
              <a:buFont typeface="Arial" panose="020B0604020202020204" pitchFamily="34" charset="0"/>
              <a:buNone/>
              <a:defRPr sz="1600" b="1" kern="1200">
                <a:solidFill>
                  <a:schemeClr val="accent6"/>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800" b="0">
                <a:latin typeface="Montserrat" panose="02000505000000020004" pitchFamily="2" charset="0"/>
              </a:rPr>
              <a:t>Monserrat</a:t>
            </a:r>
          </a:p>
          <a:p>
            <a:endParaRPr lang="en-US"/>
          </a:p>
        </p:txBody>
      </p:sp>
      <p:grpSp>
        <p:nvGrpSpPr>
          <p:cNvPr id="2" name="Group 1" descr="Courier New">
            <a:extLst>
              <a:ext uri="{FF2B5EF4-FFF2-40B4-BE49-F238E27FC236}">
                <a16:creationId xmlns:a16="http://schemas.microsoft.com/office/drawing/2014/main" id="{D2426DF2-D732-ECD8-C357-5573F3A56E54}"/>
              </a:ext>
            </a:extLst>
          </p:cNvPr>
          <p:cNvGrpSpPr/>
          <p:nvPr/>
        </p:nvGrpSpPr>
        <p:grpSpPr>
          <a:xfrm>
            <a:off x="8400816" y="5638803"/>
            <a:ext cx="2655669" cy="491066"/>
            <a:chOff x="8400816" y="5638803"/>
            <a:chExt cx="2655669" cy="491066"/>
          </a:xfrm>
        </p:grpSpPr>
        <p:sp>
          <p:nvSpPr>
            <p:cNvPr id="36" name="Rectangle 35"/>
            <p:cNvSpPr/>
            <p:nvPr/>
          </p:nvSpPr>
          <p:spPr>
            <a:xfrm>
              <a:off x="8534073" y="5638803"/>
              <a:ext cx="2522412" cy="491066"/>
            </a:xfrm>
            <a:prstGeom prst="rect">
              <a:avLst/>
            </a:prstGeom>
            <a:solidFill>
              <a:srgbClr val="AAC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ext Placeholder 24">
              <a:extLst>
                <a:ext uri="{FF2B5EF4-FFF2-40B4-BE49-F238E27FC236}">
                  <a16:creationId xmlns:a16="http://schemas.microsoft.com/office/drawing/2014/main" id="{BCE9DA14-62AB-A857-6387-1F5D330B3F36}"/>
                </a:ext>
              </a:extLst>
            </p:cNvPr>
            <p:cNvSpPr txBox="1">
              <a:spLocks/>
            </p:cNvSpPr>
            <p:nvPr/>
          </p:nvSpPr>
          <p:spPr>
            <a:xfrm>
              <a:off x="8400816" y="5667966"/>
              <a:ext cx="2649488" cy="457197"/>
            </a:xfrm>
            <a:prstGeom prst="rect">
              <a:avLst/>
            </a:prstGeom>
            <a:noFill/>
            <a:ln>
              <a:noFill/>
            </a:ln>
          </p:spPr>
          <p:txBody>
            <a:bodyPr vert="horz" lIns="91440" tIns="45720" rIns="91440" bIns="45720" rtlCol="0" anchor="ctr">
              <a:noAutofit/>
            </a:bodyPr>
            <a:lstStyle>
              <a:lvl1pPr marL="0" indent="0" algn="ctr" defTabSz="914400" rtl="0" eaLnBrk="1" latinLnBrk="0" hangingPunct="1">
                <a:lnSpc>
                  <a:spcPct val="100000"/>
                </a:lnSpc>
                <a:spcBef>
                  <a:spcPts val="0"/>
                </a:spcBef>
                <a:buFont typeface="Arial" panose="020B0604020202020204" pitchFamily="34" charset="0"/>
                <a:buNone/>
                <a:defRPr sz="15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latin typeface="Courier New" panose="02070309020205020404" pitchFamily="49" charset="0"/>
                  <a:cs typeface="Courier New" panose="02070309020205020404" pitchFamily="49" charset="0"/>
                </a:rPr>
                <a:t>Courier New</a:t>
              </a:r>
            </a:p>
          </p:txBody>
        </p:sp>
      </p:grpSp>
    </p:spTree>
    <p:custDataLst>
      <p:tags r:id="rId1"/>
    </p:custDataLst>
    <p:extLst>
      <p:ext uri="{BB962C8B-B14F-4D97-AF65-F5344CB8AC3E}">
        <p14:creationId xmlns:p14="http://schemas.microsoft.com/office/powerpoint/2010/main" val="16004945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53B219B-7E3A-7E84-6386-37313F0CFB09}"/>
              </a:ext>
            </a:extLst>
          </p:cNvPr>
          <p:cNvSpPr txBox="1">
            <a:spLocks noGrp="1"/>
          </p:cNvSpPr>
          <p:nvPr>
            <p:ph type="title" idx="4294967295"/>
          </p:nvPr>
        </p:nvSpPr>
        <p:spPr>
          <a:xfrm>
            <a:off x="3759708" y="3044952"/>
            <a:ext cx="467258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Arial Black" panose="020B0604020202020204" pitchFamily="34" charset="0"/>
                <a:ea typeface="+mj-ea"/>
                <a:cs typeface="Arial Black" panose="020B0604020202020204" pitchFamily="34" charset="0"/>
              </a:rPr>
              <a:t>Repetition</a:t>
            </a:r>
          </a:p>
        </p:txBody>
      </p:sp>
    </p:spTree>
    <p:custDataLst>
      <p:tags r:id="rId1"/>
    </p:custDataLst>
    <p:extLst>
      <p:ext uri="{BB962C8B-B14F-4D97-AF65-F5344CB8AC3E}">
        <p14:creationId xmlns:p14="http://schemas.microsoft.com/office/powerpoint/2010/main" val="1457016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53B219B-7E3A-7E84-6386-37313F0CFB09}"/>
              </a:ext>
            </a:extLst>
          </p:cNvPr>
          <p:cNvSpPr txBox="1">
            <a:spLocks noGrp="1"/>
          </p:cNvSpPr>
          <p:nvPr>
            <p:ph type="title" idx="4294967295"/>
          </p:nvPr>
        </p:nvSpPr>
        <p:spPr>
          <a:xfrm>
            <a:off x="3759708" y="3044952"/>
            <a:ext cx="467258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Arial Black" panose="020B0604020202020204" pitchFamily="34" charset="0"/>
                <a:ea typeface="+mj-ea"/>
                <a:cs typeface="Arial Black" panose="020B0604020202020204" pitchFamily="34" charset="0"/>
              </a:rPr>
              <a:t>Repetition</a:t>
            </a: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4114800" y="3813048"/>
            <a:ext cx="5111496" cy="654304"/>
          </a:xfrm>
        </p:spPr>
        <p:txBody>
          <a:bodyPr/>
          <a:lstStyle/>
          <a:p>
            <a:r>
              <a:rPr lang="en-US" sz="2400">
                <a:latin typeface="Arial Nova"/>
                <a:cs typeface="Sabon Next LT"/>
              </a:rPr>
              <a:t>Consistency</a:t>
            </a:r>
            <a:endParaRPr lang="en-US" sz="2400"/>
          </a:p>
        </p:txBody>
      </p:sp>
    </p:spTree>
    <p:custDataLst>
      <p:tags r:id="rId1"/>
    </p:custDataLst>
    <p:extLst>
      <p:ext uri="{BB962C8B-B14F-4D97-AF65-F5344CB8AC3E}">
        <p14:creationId xmlns:p14="http://schemas.microsoft.com/office/powerpoint/2010/main" val="2424866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53B219B-7E3A-7E84-6386-37313F0CFB09}"/>
              </a:ext>
            </a:extLst>
          </p:cNvPr>
          <p:cNvSpPr txBox="1">
            <a:spLocks noGrp="1"/>
          </p:cNvSpPr>
          <p:nvPr>
            <p:ph type="title" idx="4294967295"/>
          </p:nvPr>
        </p:nvSpPr>
        <p:spPr>
          <a:xfrm>
            <a:off x="3896868" y="661187"/>
            <a:ext cx="467258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Arial Black" panose="020B0604020202020204" pitchFamily="34" charset="0"/>
                <a:ea typeface="+mj-ea"/>
                <a:cs typeface="Arial Black" panose="020B0604020202020204" pitchFamily="34" charset="0"/>
              </a:rPr>
              <a:t>Repetition</a:t>
            </a:r>
          </a:p>
        </p:txBody>
      </p:sp>
      <p:pic>
        <p:nvPicPr>
          <p:cNvPr id="2050" name="Picture 2" descr="20 Bad Graphic Design Examples - Rigorous Them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6005" y="1461935"/>
            <a:ext cx="3873046" cy="528509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rofessional Travel Flyer | PSD Free Download - Pikbest"/>
          <p:cNvPicPr>
            <a:picLocks noChangeAspect="1" noChangeArrowheads="1"/>
          </p:cNvPicPr>
          <p:nvPr/>
        </p:nvPicPr>
        <p:blipFill rotWithShape="1">
          <a:blip r:embed="rId5">
            <a:extLst>
              <a:ext uri="{28A0092B-C50C-407E-A947-70E740481C1C}">
                <a14:useLocalDpi xmlns:a14="http://schemas.microsoft.com/office/drawing/2010/main" val="0"/>
              </a:ext>
            </a:extLst>
          </a:blip>
          <a:srcRect l="11073" t="11889" r="10958" b="11715"/>
          <a:stretch/>
        </p:blipFill>
        <p:spPr bwMode="auto">
          <a:xfrm>
            <a:off x="6453963" y="1422811"/>
            <a:ext cx="3632896" cy="532422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8258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53B219B-7E3A-7E84-6386-37313F0CFB09}"/>
              </a:ext>
            </a:extLst>
          </p:cNvPr>
          <p:cNvSpPr txBox="1">
            <a:spLocks noGrp="1"/>
          </p:cNvSpPr>
          <p:nvPr>
            <p:ph type="title" idx="4294967295"/>
          </p:nvPr>
        </p:nvSpPr>
        <p:spPr>
          <a:xfrm>
            <a:off x="3896868" y="661187"/>
            <a:ext cx="467258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Arial Black" panose="020B0604020202020204" pitchFamily="34" charset="0"/>
                <a:ea typeface="+mj-ea"/>
                <a:cs typeface="Arial Black" panose="020B0604020202020204" pitchFamily="34" charset="0"/>
              </a:rPr>
              <a:t>Repetition</a:t>
            </a:r>
          </a:p>
        </p:txBody>
      </p:sp>
      <p:pic>
        <p:nvPicPr>
          <p:cNvPr id="2" name="Picture 1"/>
          <p:cNvPicPr>
            <a:picLocks noChangeAspect="1"/>
          </p:cNvPicPr>
          <p:nvPr/>
        </p:nvPicPr>
        <p:blipFill>
          <a:blip r:embed="rId4"/>
          <a:stretch>
            <a:fillRect/>
          </a:stretch>
        </p:blipFill>
        <p:spPr>
          <a:xfrm>
            <a:off x="3504482" y="1314728"/>
            <a:ext cx="6734671" cy="5346079"/>
          </a:xfrm>
          <a:prstGeom prst="rect">
            <a:avLst/>
          </a:prstGeom>
        </p:spPr>
      </p:pic>
      <p:sp>
        <p:nvSpPr>
          <p:cNvPr id="3" name="Rectangle 2"/>
          <p:cNvSpPr/>
          <p:nvPr/>
        </p:nvSpPr>
        <p:spPr>
          <a:xfrm>
            <a:off x="9271590" y="6291475"/>
            <a:ext cx="889987" cy="369332"/>
          </a:xfrm>
          <a:prstGeom prst="rect">
            <a:avLst/>
          </a:prstGeom>
        </p:spPr>
        <p:txBody>
          <a:bodyPr wrap="none">
            <a:spAutoFit/>
          </a:bodyPr>
          <a:lstStyle/>
          <a:p>
            <a:r>
              <a:rPr lang="en-US" sz="900" i="1">
                <a:hlinkClick r:id="rId5"/>
              </a:rPr>
              <a:t>Gregg</a:t>
            </a:r>
            <a:r>
              <a:rPr lang="en-US">
                <a:hlinkClick r:id="rId5"/>
              </a:rPr>
              <a:t> </a:t>
            </a:r>
            <a:r>
              <a:rPr lang="en-US" sz="900" i="1" err="1">
                <a:hlinkClick r:id="rId5"/>
              </a:rPr>
              <a:t>Fouch</a:t>
            </a:r>
            <a:endParaRPr lang="en-US" sz="900" i="1"/>
          </a:p>
        </p:txBody>
      </p:sp>
    </p:spTree>
    <p:custDataLst>
      <p:tags r:id="rId1"/>
    </p:custDataLst>
    <p:extLst>
      <p:ext uri="{BB962C8B-B14F-4D97-AF65-F5344CB8AC3E}">
        <p14:creationId xmlns:p14="http://schemas.microsoft.com/office/powerpoint/2010/main" val="4225982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53B219B-7E3A-7E84-6386-37313F0CFB09}"/>
              </a:ext>
            </a:extLst>
          </p:cNvPr>
          <p:cNvSpPr txBox="1">
            <a:spLocks noGrp="1"/>
          </p:cNvSpPr>
          <p:nvPr>
            <p:ph type="title" idx="4294967295"/>
          </p:nvPr>
        </p:nvSpPr>
        <p:spPr>
          <a:xfrm>
            <a:off x="3896868" y="661187"/>
            <a:ext cx="467258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Arial Black" panose="020B0604020202020204" pitchFamily="34" charset="0"/>
                <a:ea typeface="+mj-ea"/>
                <a:cs typeface="Arial Black" panose="020B0604020202020204" pitchFamily="34" charset="0"/>
              </a:rPr>
              <a:t>Repetition</a:t>
            </a:r>
          </a:p>
        </p:txBody>
      </p:sp>
      <p:sp>
        <p:nvSpPr>
          <p:cNvPr id="5"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896867" y="1739814"/>
            <a:ext cx="7618193" cy="915333"/>
          </a:xfrm>
        </p:spPr>
        <p:txBody>
          <a:bodyPr/>
          <a:lstStyle/>
          <a:p>
            <a:r>
              <a:rPr lang="en-US" sz="2400">
                <a:latin typeface="Ubuntu Light" panose="020B0304030602030204" pitchFamily="34" charset="0"/>
                <a:cs typeface="Sabon Next LT"/>
              </a:rPr>
              <a:t>Templates and themes help reinforce repetition by standardizing: </a:t>
            </a:r>
            <a:endParaRPr lang="en-US" sz="2400">
              <a:latin typeface="Ubuntu Light" panose="020B0304030602030204" pitchFamily="34" charset="0"/>
            </a:endParaRPr>
          </a:p>
        </p:txBody>
      </p:sp>
      <p:sp>
        <p:nvSpPr>
          <p:cNvPr id="2" name="Rectangle 1"/>
          <p:cNvSpPr/>
          <p:nvPr/>
        </p:nvSpPr>
        <p:spPr>
          <a:xfrm>
            <a:off x="4715575" y="2777399"/>
            <a:ext cx="5385355" cy="2400657"/>
          </a:xfrm>
          <a:prstGeom prst="rect">
            <a:avLst/>
          </a:prstGeom>
        </p:spPr>
        <p:txBody>
          <a:bodyPr wrap="square">
            <a:spAutoFit/>
          </a:bodyPr>
          <a:lstStyle/>
          <a:p>
            <a:pPr>
              <a:spcBef>
                <a:spcPts val="600"/>
              </a:spcBef>
              <a:spcAft>
                <a:spcPts val="600"/>
              </a:spcAft>
              <a:buFont typeface="Arial" panose="020B0604020202020204" pitchFamily="34" charset="0"/>
              <a:buChar char="•"/>
            </a:pPr>
            <a:r>
              <a:rPr lang="en-US" sz="2200">
                <a:solidFill>
                  <a:srgbClr val="525BA6"/>
                </a:solidFill>
                <a:latin typeface="Ubuntu Light" panose="020B0304030602030204" pitchFamily="34" charset="0"/>
              </a:rPr>
              <a:t> Course Introductions</a:t>
            </a:r>
          </a:p>
          <a:p>
            <a:pPr>
              <a:spcBef>
                <a:spcPts val="600"/>
              </a:spcBef>
              <a:spcAft>
                <a:spcPts val="600"/>
              </a:spcAft>
              <a:buFont typeface="Arial" panose="020B0604020202020204" pitchFamily="34" charset="0"/>
              <a:buChar char="•"/>
            </a:pPr>
            <a:r>
              <a:rPr lang="en-US" sz="2200">
                <a:solidFill>
                  <a:srgbClr val="525BA6"/>
                </a:solidFill>
                <a:latin typeface="Ubuntu Light" panose="020B0304030602030204" pitchFamily="34" charset="0"/>
              </a:rPr>
              <a:t> Color themes</a:t>
            </a:r>
          </a:p>
          <a:p>
            <a:pPr>
              <a:spcBef>
                <a:spcPts val="600"/>
              </a:spcBef>
              <a:spcAft>
                <a:spcPts val="600"/>
              </a:spcAft>
              <a:buFont typeface="Arial" panose="020B0604020202020204" pitchFamily="34" charset="0"/>
              <a:buChar char="•"/>
            </a:pPr>
            <a:r>
              <a:rPr lang="en-US" sz="2200">
                <a:solidFill>
                  <a:srgbClr val="525BA6"/>
                </a:solidFill>
                <a:latin typeface="Ubuntu Light" panose="020B0304030602030204" pitchFamily="34" charset="0"/>
              </a:rPr>
              <a:t> Fonts</a:t>
            </a:r>
          </a:p>
          <a:p>
            <a:pPr>
              <a:spcBef>
                <a:spcPts val="600"/>
              </a:spcBef>
              <a:spcAft>
                <a:spcPts val="600"/>
              </a:spcAft>
              <a:buFont typeface="Arial" panose="020B0604020202020204" pitchFamily="34" charset="0"/>
              <a:buChar char="•"/>
            </a:pPr>
            <a:r>
              <a:rPr lang="en-US" sz="2200">
                <a:solidFill>
                  <a:srgbClr val="525BA6"/>
                </a:solidFill>
                <a:latin typeface="Ubuntu Light" panose="020B0304030602030204" pitchFamily="34" charset="0"/>
              </a:rPr>
              <a:t> Interactions</a:t>
            </a:r>
          </a:p>
          <a:p>
            <a:pPr>
              <a:spcBef>
                <a:spcPts val="600"/>
              </a:spcBef>
              <a:spcAft>
                <a:spcPts val="600"/>
              </a:spcAft>
              <a:buFont typeface="Arial" panose="020B0604020202020204" pitchFamily="34" charset="0"/>
              <a:buChar char="•"/>
            </a:pPr>
            <a:r>
              <a:rPr lang="en-US" sz="2200">
                <a:solidFill>
                  <a:srgbClr val="525BA6"/>
                </a:solidFill>
                <a:latin typeface="Ubuntu Light" panose="020B0304030602030204" pitchFamily="34" charset="0"/>
              </a:rPr>
              <a:t> Quiz instructions</a:t>
            </a:r>
          </a:p>
        </p:txBody>
      </p:sp>
    </p:spTree>
    <p:custDataLst>
      <p:tags r:id="rId1"/>
    </p:custDataLst>
    <p:extLst>
      <p:ext uri="{BB962C8B-B14F-4D97-AF65-F5344CB8AC3E}">
        <p14:creationId xmlns:p14="http://schemas.microsoft.com/office/powerpoint/2010/main" val="1229324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53B219B-7E3A-7E84-6386-37313F0CFB09}"/>
              </a:ext>
            </a:extLst>
          </p:cNvPr>
          <p:cNvSpPr txBox="1">
            <a:spLocks noGrp="1"/>
          </p:cNvSpPr>
          <p:nvPr>
            <p:ph type="title" idx="4294967295"/>
          </p:nvPr>
        </p:nvSpPr>
        <p:spPr>
          <a:xfrm>
            <a:off x="3759708" y="3044952"/>
            <a:ext cx="467258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Arial Black" panose="020B0604020202020204" pitchFamily="34" charset="0"/>
                <a:ea typeface="+mj-ea"/>
                <a:cs typeface="Arial Black" panose="020B0604020202020204" pitchFamily="34" charset="0"/>
              </a:rPr>
              <a:t>Alignment</a:t>
            </a:r>
          </a:p>
        </p:txBody>
      </p:sp>
    </p:spTree>
    <p:custDataLst>
      <p:tags r:id="rId1"/>
    </p:custDataLst>
    <p:extLst>
      <p:ext uri="{BB962C8B-B14F-4D97-AF65-F5344CB8AC3E}">
        <p14:creationId xmlns:p14="http://schemas.microsoft.com/office/powerpoint/2010/main" val="384508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53B219B-7E3A-7E84-6386-37313F0CFB09}"/>
              </a:ext>
            </a:extLst>
          </p:cNvPr>
          <p:cNvSpPr txBox="1">
            <a:spLocks noGrp="1"/>
          </p:cNvSpPr>
          <p:nvPr>
            <p:ph type="title" idx="4294967295"/>
          </p:nvPr>
        </p:nvSpPr>
        <p:spPr>
          <a:xfrm>
            <a:off x="3759708" y="3044952"/>
            <a:ext cx="467258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Arial Black" panose="020B0604020202020204" pitchFamily="34" charset="0"/>
                <a:ea typeface="+mj-ea"/>
                <a:cs typeface="Arial Black" panose="020B0604020202020204" pitchFamily="34" charset="0"/>
              </a:rPr>
              <a:t>Alignment</a:t>
            </a:r>
          </a:p>
        </p:txBody>
      </p:sp>
      <p:sp>
        <p:nvSpPr>
          <p:cNvPr id="7" name="Content Placeholder 2">
            <a:extLst>
              <a:ext uri="{FF2B5EF4-FFF2-40B4-BE49-F238E27FC236}">
                <a16:creationId xmlns:a16="http://schemas.microsoft.com/office/drawing/2014/main" id="{1E0B8C4B-3A3C-9FD1-59FB-1666C1F09376}"/>
              </a:ext>
            </a:extLst>
          </p:cNvPr>
          <p:cNvSpPr txBox="1">
            <a:spLocks/>
          </p:cNvSpPr>
          <p:nvPr/>
        </p:nvSpPr>
        <p:spPr>
          <a:xfrm>
            <a:off x="4114800" y="3813048"/>
            <a:ext cx="5111496" cy="65430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360"/>
              </a:spcBef>
              <a:buFont typeface="Arial" panose="020B0604020202020204" pitchFamily="34" charset="0"/>
              <a:buNone/>
              <a:defRPr sz="15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latin typeface="Arial Nova"/>
                <a:cs typeface="Sabon Next LT"/>
              </a:rPr>
              <a:t>A sense of order</a:t>
            </a:r>
            <a:endParaRPr lang="en-US" sz="2400"/>
          </a:p>
        </p:txBody>
      </p:sp>
    </p:spTree>
    <p:custDataLst>
      <p:tags r:id="rId1"/>
    </p:custDataLst>
    <p:extLst>
      <p:ext uri="{BB962C8B-B14F-4D97-AF65-F5344CB8AC3E}">
        <p14:creationId xmlns:p14="http://schemas.microsoft.com/office/powerpoint/2010/main" val="251031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3987800" y="917956"/>
            <a:ext cx="6766560" cy="768096"/>
          </a:xfrm>
        </p:spPr>
        <p:txBody>
          <a:bodyPr/>
          <a:lstStyle/>
          <a:p>
            <a:r>
              <a:rPr lang="en-US">
                <a:cs typeface="Sabon Next LT"/>
              </a:rPr>
              <a:t>Alignment</a:t>
            </a:r>
            <a:r>
              <a:rPr lang="en-US"/>
              <a:t> </a:t>
            </a:r>
          </a:p>
        </p:txBody>
      </p:sp>
      <p:sp>
        <p:nvSpPr>
          <p:cNvPr id="10" name="Rectangle 9"/>
          <p:cNvSpPr/>
          <p:nvPr/>
        </p:nvSpPr>
        <p:spPr>
          <a:xfrm>
            <a:off x="8139176" y="2607564"/>
            <a:ext cx="3403600" cy="2425700"/>
          </a:xfrm>
          <a:prstGeom prst="rect">
            <a:avLst/>
          </a:prstGeom>
          <a:solidFill>
            <a:srgbClr val="F8F3E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8443976" y="3039364"/>
            <a:ext cx="889000" cy="4318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0285476" y="4412864"/>
            <a:ext cx="889000" cy="4318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0285476" y="3713414"/>
            <a:ext cx="889000" cy="4318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285476" y="3039364"/>
            <a:ext cx="889000" cy="4318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443976" y="3598164"/>
            <a:ext cx="889000" cy="12192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434576" y="3039364"/>
            <a:ext cx="787400" cy="17780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852926" y="2607564"/>
            <a:ext cx="3403600" cy="2425700"/>
          </a:xfrm>
          <a:prstGeom prst="rect">
            <a:avLst/>
          </a:prstGeom>
          <a:solidFill>
            <a:srgbClr val="F8F3E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992626" y="2811714"/>
            <a:ext cx="889000" cy="4318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145276" y="4309839"/>
            <a:ext cx="889000" cy="4318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954776" y="3604514"/>
            <a:ext cx="889000" cy="4318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215126" y="2881089"/>
            <a:ext cx="889000" cy="4318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916426" y="3598164"/>
            <a:ext cx="889000" cy="12192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21326" y="3205414"/>
            <a:ext cx="787400" cy="1778000"/>
          </a:xfrm>
          <a:prstGeom prst="rect">
            <a:avLst/>
          </a:prstGeom>
          <a:solidFill>
            <a:srgbClr val="1F2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69310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0-#ppt_w/2"/>
                                          </p:val>
                                        </p:tav>
                                        <p:tav tm="100000">
                                          <p:val>
                                            <p:strVal val="#ppt_x"/>
                                          </p:val>
                                        </p:tav>
                                      </p:tavLst>
                                    </p:anim>
                                    <p:anim calcmode="lin" valueType="num">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1+#ppt_w/2"/>
                                          </p:val>
                                        </p:tav>
                                        <p:tav tm="100000">
                                          <p:val>
                                            <p:strVal val="#ppt_x"/>
                                          </p:val>
                                        </p:tav>
                                      </p:tavLst>
                                    </p:anim>
                                    <p:anim calcmode="lin" valueType="num">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000" fill="hold"/>
                                        <p:tgtEl>
                                          <p:spTgt spid="14"/>
                                        </p:tgtEl>
                                        <p:attrNameLst>
                                          <p:attrName>ppt_x</p:attrName>
                                        </p:attrNameLst>
                                      </p:cBhvr>
                                      <p:tavLst>
                                        <p:tav tm="0">
                                          <p:val>
                                            <p:strVal val="0-#ppt_w/2"/>
                                          </p:val>
                                        </p:tav>
                                        <p:tav tm="100000">
                                          <p:val>
                                            <p:strVal val="#ppt_x"/>
                                          </p:val>
                                        </p:tav>
                                      </p:tavLst>
                                    </p:anim>
                                    <p:anim calcmode="lin" valueType="num">
                                      <p:cBhvr additive="base">
                                        <p:cTn id="24" dur="10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000" fill="hold"/>
                                        <p:tgtEl>
                                          <p:spTgt spid="13"/>
                                        </p:tgtEl>
                                        <p:attrNameLst>
                                          <p:attrName>ppt_x</p:attrName>
                                        </p:attrNameLst>
                                      </p:cBhvr>
                                      <p:tavLst>
                                        <p:tav tm="0">
                                          <p:val>
                                            <p:strVal val="1+#ppt_w/2"/>
                                          </p:val>
                                        </p:tav>
                                        <p:tav tm="100000">
                                          <p:val>
                                            <p:strVal val="#ppt_x"/>
                                          </p:val>
                                        </p:tav>
                                      </p:tavLst>
                                    </p:anim>
                                    <p:anim calcmode="lin" valueType="num">
                                      <p:cBhvr additive="base">
                                        <p:cTn id="28" dur="1000" fill="hold"/>
                                        <p:tgtEl>
                                          <p:spTgt spid="13"/>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1000" fill="hold"/>
                                        <p:tgtEl>
                                          <p:spTgt spid="4"/>
                                        </p:tgtEl>
                                        <p:attrNameLst>
                                          <p:attrName>ppt_x</p:attrName>
                                        </p:attrNameLst>
                                      </p:cBhvr>
                                      <p:tavLst>
                                        <p:tav tm="0">
                                          <p:val>
                                            <p:strVal val="#ppt_x"/>
                                          </p:val>
                                        </p:tav>
                                        <p:tav tm="100000">
                                          <p:val>
                                            <p:strVal val="#ppt_x"/>
                                          </p:val>
                                        </p:tav>
                                      </p:tavLst>
                                    </p:anim>
                                    <p:anim calcmode="lin" valueType="num">
                                      <p:cBhvr additive="base">
                                        <p:cTn id="33" dur="1000" fill="hold"/>
                                        <p:tgtEl>
                                          <p:spTgt spid="4"/>
                                        </p:tgtEl>
                                        <p:attrNameLst>
                                          <p:attrName>ppt_y</p:attrName>
                                        </p:attrNameLst>
                                      </p:cBhvr>
                                      <p:tavLst>
                                        <p:tav tm="0">
                                          <p:val>
                                            <p:strVal val="1+#ppt_h/2"/>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1000" fill="hold"/>
                                        <p:tgtEl>
                                          <p:spTgt spid="9"/>
                                        </p:tgtEl>
                                        <p:attrNameLst>
                                          <p:attrName>ppt_x</p:attrName>
                                        </p:attrNameLst>
                                      </p:cBhvr>
                                      <p:tavLst>
                                        <p:tav tm="0">
                                          <p:val>
                                            <p:strVal val="0-#ppt_w/2"/>
                                          </p:val>
                                        </p:tav>
                                        <p:tav tm="100000">
                                          <p:val>
                                            <p:strVal val="#ppt_x"/>
                                          </p:val>
                                        </p:tav>
                                      </p:tavLst>
                                    </p:anim>
                                    <p:anim calcmode="lin" valueType="num">
                                      <p:cBhvr additive="base">
                                        <p:cTn id="37" dur="10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1000" fill="hold"/>
                                        <p:tgtEl>
                                          <p:spTgt spid="8"/>
                                        </p:tgtEl>
                                        <p:attrNameLst>
                                          <p:attrName>ppt_x</p:attrName>
                                        </p:attrNameLst>
                                      </p:cBhvr>
                                      <p:tavLst>
                                        <p:tav tm="0">
                                          <p:val>
                                            <p:strVal val="1+#ppt_w/2"/>
                                          </p:val>
                                        </p:tav>
                                        <p:tav tm="100000">
                                          <p:val>
                                            <p:strVal val="#ppt_x"/>
                                          </p:val>
                                        </p:tav>
                                      </p:tavLst>
                                    </p:anim>
                                    <p:anim calcmode="lin" valueType="num">
                                      <p:cBhvr additive="base">
                                        <p:cTn id="41" dur="1000" fill="hold"/>
                                        <p:tgtEl>
                                          <p:spTgt spid="8"/>
                                        </p:tgtEl>
                                        <p:attrNameLst>
                                          <p:attrName>ppt_y</p:attrName>
                                        </p:attrNameLst>
                                      </p:cBhvr>
                                      <p:tavLst>
                                        <p:tav tm="0">
                                          <p:val>
                                            <p:strVal val="#ppt_y"/>
                                          </p:val>
                                        </p:tav>
                                        <p:tav tm="100000">
                                          <p:val>
                                            <p:strVal val="#ppt_y"/>
                                          </p:val>
                                        </p:tav>
                                      </p:tavLst>
                                    </p:anim>
                                  </p:childTnLst>
                                </p:cTn>
                              </p:par>
                              <p:par>
                                <p:cTn id="42" presetID="2" presetClass="entr" presetSubtype="6"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1000" fill="hold"/>
                                        <p:tgtEl>
                                          <p:spTgt spid="5"/>
                                        </p:tgtEl>
                                        <p:attrNameLst>
                                          <p:attrName>ppt_x</p:attrName>
                                        </p:attrNameLst>
                                      </p:cBhvr>
                                      <p:tavLst>
                                        <p:tav tm="0">
                                          <p:val>
                                            <p:strVal val="1+#ppt_w/2"/>
                                          </p:val>
                                        </p:tav>
                                        <p:tav tm="100000">
                                          <p:val>
                                            <p:strVal val="#ppt_x"/>
                                          </p:val>
                                        </p:tav>
                                      </p:tavLst>
                                    </p:anim>
                                    <p:anim calcmode="lin" valueType="num">
                                      <p:cBhvr additive="base">
                                        <p:cTn id="45" dur="10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1000" fill="hold"/>
                                        <p:tgtEl>
                                          <p:spTgt spid="6"/>
                                        </p:tgtEl>
                                        <p:attrNameLst>
                                          <p:attrName>ppt_x</p:attrName>
                                        </p:attrNameLst>
                                      </p:cBhvr>
                                      <p:tavLst>
                                        <p:tav tm="0">
                                          <p:val>
                                            <p:strVal val="0-#ppt_w/2"/>
                                          </p:val>
                                        </p:tav>
                                        <p:tav tm="100000">
                                          <p:val>
                                            <p:strVal val="#ppt_x"/>
                                          </p:val>
                                        </p:tav>
                                      </p:tavLst>
                                    </p:anim>
                                    <p:anim calcmode="lin" valueType="num">
                                      <p:cBhvr additive="base">
                                        <p:cTn id="49" dur="1000" fill="hold"/>
                                        <p:tgtEl>
                                          <p:spTgt spid="6"/>
                                        </p:tgtEl>
                                        <p:attrNameLst>
                                          <p:attrName>ppt_y</p:attrName>
                                        </p:attrNameLst>
                                      </p:cBhvr>
                                      <p:tavLst>
                                        <p:tav tm="0">
                                          <p:val>
                                            <p:strVal val="1+#ppt_h/2"/>
                                          </p:val>
                                        </p:tav>
                                        <p:tav tm="100000">
                                          <p:val>
                                            <p:strVal val="#ppt_y"/>
                                          </p:val>
                                        </p:tav>
                                      </p:tavLst>
                                    </p:anim>
                                  </p:childTnLst>
                                </p:cTn>
                              </p:par>
                              <p:par>
                                <p:cTn id="50" presetID="2" presetClass="entr" presetSubtype="9"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1000" fill="hold"/>
                                        <p:tgtEl>
                                          <p:spTgt spid="7"/>
                                        </p:tgtEl>
                                        <p:attrNameLst>
                                          <p:attrName>ppt_x</p:attrName>
                                        </p:attrNameLst>
                                      </p:cBhvr>
                                      <p:tavLst>
                                        <p:tav tm="0">
                                          <p:val>
                                            <p:strVal val="0-#ppt_w/2"/>
                                          </p:val>
                                        </p:tav>
                                        <p:tav tm="100000">
                                          <p:val>
                                            <p:strVal val="#ppt_x"/>
                                          </p:val>
                                        </p:tav>
                                      </p:tavLst>
                                    </p:anim>
                                    <p:anim calcmode="lin" valueType="num">
                                      <p:cBhvr additive="base">
                                        <p:cTn id="53"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5" grpId="0" animBg="1"/>
      <p:bldP spid="6" grpId="0" animBg="1"/>
      <p:bldP spid="12" grpId="0" animBg="1"/>
      <p:bldP spid="13" grpId="0" animBg="1"/>
      <p:bldP spid="14" grpId="0" animBg="1"/>
      <p:bldP spid="15" grpId="0" animBg="1"/>
      <p:bldP spid="16" grpId="0" animBg="1"/>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3986784" y="914400"/>
            <a:ext cx="6766560" cy="768096"/>
          </a:xfrm>
        </p:spPr>
        <p:txBody>
          <a:bodyPr/>
          <a:lstStyle/>
          <a:p>
            <a:r>
              <a:rPr lang="en-US">
                <a:cs typeface="Sabon Next LT"/>
              </a:rPr>
              <a:t>Alignment</a:t>
            </a:r>
            <a:r>
              <a:rPr lang="en-US"/>
              <a:t> </a:t>
            </a:r>
          </a:p>
        </p:txBody>
      </p:sp>
      <p:pic>
        <p:nvPicPr>
          <p:cNvPr id="3074" name="Picture 2" descr="https://lh6.googleusercontent.com/HkropXgB1SaGclYcNkKHemd3n7EiZ7du9sAmAtUm47OcPmo-xi-C1uxVpMjrM0cuRVQFr4OFFTYzhw74-uWKia7T2Hx6ey8auLp2eiKvOI1wjnSLqJbrwqCHVR_RtgRocE8DP6YN2GRURMHqfj6SzK6jthYAyuReH2eGUmFQR1x-EZgteumG1TZ_5aDu"/>
          <p:cNvPicPr>
            <a:picLocks noChangeAspect="1" noChangeArrowheads="1"/>
          </p:cNvPicPr>
          <p:nvPr/>
        </p:nvPicPr>
        <p:blipFill rotWithShape="1">
          <a:blip r:embed="rId4">
            <a:extLst>
              <a:ext uri="{28A0092B-C50C-407E-A947-70E740481C1C}">
                <a14:useLocalDpi xmlns:a14="http://schemas.microsoft.com/office/drawing/2010/main" val="0"/>
              </a:ext>
            </a:extLst>
          </a:blip>
          <a:srcRect l="13907"/>
          <a:stretch/>
        </p:blipFill>
        <p:spPr bwMode="auto">
          <a:xfrm>
            <a:off x="94833" y="2395729"/>
            <a:ext cx="5720794" cy="3756415"/>
          </a:xfrm>
          <a:prstGeom prst="rect">
            <a:avLst/>
          </a:prstGeom>
          <a:noFill/>
          <a:ln>
            <a:solidFill>
              <a:schemeClr val="bg2">
                <a:lumMod val="50000"/>
              </a:schemeClr>
            </a:solidFill>
          </a:ln>
          <a:extLst>
            <a:ext uri="{909E8E84-426E-40DD-AFC4-6F175D3DCCD1}">
              <a14:hiddenFill xmlns:a14="http://schemas.microsoft.com/office/drawing/2010/main">
                <a:solidFill>
                  <a:srgbClr val="FFFFFF"/>
                </a:solidFill>
              </a14:hiddenFill>
            </a:ext>
          </a:extLst>
        </p:spPr>
      </p:pic>
      <p:pic>
        <p:nvPicPr>
          <p:cNvPr id="3076" name="Picture 4" descr="https://lh5.googleusercontent.com/IrHxV3V2ZluNUjqGva4a7EmeTBmjE03xecPJsdtT27D1FA-FT2b5dq_Lq7Rt9YuOaUDykx-nH4MOaiMZu-UTQx8Ju9-_95-Pfzp2xv_gvJEmQHRh0NR7tPxbcpnYaOFejvTGZRidtoJC9qyXpraaa-1Fc9PCVJPc7Hnw5M7ZJfKUPu_H_VwyfFK2OXC_"/>
          <p:cNvPicPr>
            <a:picLocks noChangeAspect="1" noChangeArrowheads="1"/>
          </p:cNvPicPr>
          <p:nvPr/>
        </p:nvPicPr>
        <p:blipFill rotWithShape="1">
          <a:blip r:embed="rId5">
            <a:extLst>
              <a:ext uri="{28A0092B-C50C-407E-A947-70E740481C1C}">
                <a14:useLocalDpi xmlns:a14="http://schemas.microsoft.com/office/drawing/2010/main" val="0"/>
              </a:ext>
            </a:extLst>
          </a:blip>
          <a:srcRect l="7907" t="2487" r="5747"/>
          <a:stretch/>
        </p:blipFill>
        <p:spPr bwMode="auto">
          <a:xfrm>
            <a:off x="6068556" y="2395729"/>
            <a:ext cx="5864364" cy="3756416"/>
          </a:xfrm>
          <a:prstGeom prst="rect">
            <a:avLst/>
          </a:prstGeom>
          <a:noFill/>
          <a:ln>
            <a:solidFill>
              <a:schemeClr val="bg2">
                <a:lumMod val="50000"/>
              </a:schemeClr>
            </a:solidFill>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3695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A940BC6-9DA0-FB4D-8879-DC8B3958C07C}"/>
              </a:ext>
            </a:extLst>
          </p:cNvPr>
          <p:cNvSpPr>
            <a:spLocks noGrp="1"/>
          </p:cNvSpPr>
          <p:nvPr>
            <p:ph type="title"/>
          </p:nvPr>
        </p:nvSpPr>
        <p:spPr>
          <a:xfrm>
            <a:off x="4224528" y="2276856"/>
            <a:ext cx="6766560" cy="768096"/>
          </a:xfrm>
        </p:spPr>
        <p:txBody>
          <a:bodyPr/>
          <a:lstStyle/>
          <a:p>
            <a:pPr algn="l"/>
            <a:r>
              <a:rPr lang="en-US">
                <a:cs typeface="Sabon Next LT"/>
              </a:rPr>
              <a:t>Proximity</a:t>
            </a:r>
            <a:r>
              <a:rPr lang="en-US"/>
              <a:t> </a:t>
            </a:r>
          </a:p>
        </p:txBody>
      </p:sp>
    </p:spTree>
    <p:custDataLst>
      <p:tags r:id="rId1"/>
    </p:custDataLst>
    <p:extLst>
      <p:ext uri="{BB962C8B-B14F-4D97-AF65-F5344CB8AC3E}">
        <p14:creationId xmlns:p14="http://schemas.microsoft.com/office/powerpoint/2010/main" val="610340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p:txBody>
          <a:bodyPr/>
          <a:lstStyle/>
          <a:p>
            <a:r>
              <a:rPr lang="en-US">
                <a:cs typeface="Sabon Next LT"/>
              </a:rPr>
              <a:t>Proximity</a:t>
            </a:r>
            <a:r>
              <a:rPr lang="en-US"/>
              <a:t> </a:t>
            </a: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4224528" y="3222752"/>
            <a:ext cx="5929565" cy="1051536"/>
          </a:xfrm>
        </p:spPr>
        <p:txBody>
          <a:bodyPr/>
          <a:lstStyle/>
          <a:p>
            <a:r>
              <a:rPr lang="en-US" sz="2400">
                <a:latin typeface="Arial Nova"/>
                <a:cs typeface="Sabon Next LT"/>
              </a:rPr>
              <a:t>Perceiving meaning from location</a:t>
            </a:r>
          </a:p>
          <a:p>
            <a:endParaRPr lang="en-US" sz="2000"/>
          </a:p>
          <a:p>
            <a:endParaRPr lang="en-US" sz="2000"/>
          </a:p>
        </p:txBody>
      </p:sp>
    </p:spTree>
    <p:custDataLst>
      <p:tags r:id="rId1"/>
    </p:custDataLst>
    <p:extLst>
      <p:ext uri="{BB962C8B-B14F-4D97-AF65-F5344CB8AC3E}">
        <p14:creationId xmlns:p14="http://schemas.microsoft.com/office/powerpoint/2010/main" val="299386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p:txBody>
          <a:bodyPr/>
          <a:lstStyle/>
          <a:p>
            <a:r>
              <a:rPr lang="en-US">
                <a:cs typeface="Sabon Next LT"/>
              </a:rPr>
              <a:t>Proximity</a:t>
            </a:r>
            <a:r>
              <a:rPr lang="en-US"/>
              <a:t> </a:t>
            </a:r>
          </a:p>
        </p:txBody>
      </p:sp>
      <p:sp>
        <p:nvSpPr>
          <p:cNvPr id="5" name="Rounded Rectangle 4"/>
          <p:cNvSpPr/>
          <p:nvPr/>
        </p:nvSpPr>
        <p:spPr>
          <a:xfrm>
            <a:off x="3638120" y="3224658"/>
            <a:ext cx="1815050" cy="948776"/>
          </a:xfrm>
          <a:prstGeom prst="roundRect">
            <a:avLst/>
          </a:prstGeom>
          <a:solidFill>
            <a:srgbClr val="CCB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4276367" y="3378107"/>
            <a:ext cx="459492" cy="531680"/>
            <a:chOff x="4153759" y="3355092"/>
            <a:chExt cx="459492" cy="531680"/>
          </a:xfrm>
        </p:grpSpPr>
        <p:sp>
          <p:nvSpPr>
            <p:cNvPr id="6" name="Oval 5"/>
            <p:cNvSpPr/>
            <p:nvPr/>
          </p:nvSpPr>
          <p:spPr>
            <a:xfrm>
              <a:off x="4283242" y="335509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Oval 7"/>
            <p:cNvSpPr/>
            <p:nvPr/>
          </p:nvSpPr>
          <p:spPr>
            <a:xfrm>
              <a:off x="4153759" y="350749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Oval 8"/>
            <p:cNvSpPr/>
            <p:nvPr/>
          </p:nvSpPr>
          <p:spPr>
            <a:xfrm>
              <a:off x="4173239" y="3721768"/>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 name="Oval 9"/>
            <p:cNvSpPr/>
            <p:nvPr/>
          </p:nvSpPr>
          <p:spPr>
            <a:xfrm>
              <a:off x="4458559" y="3410093"/>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 name="Oval 10"/>
            <p:cNvSpPr/>
            <p:nvPr/>
          </p:nvSpPr>
          <p:spPr>
            <a:xfrm>
              <a:off x="4510123" y="3630098"/>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2" name="Oval 11"/>
            <p:cNvSpPr/>
            <p:nvPr/>
          </p:nvSpPr>
          <p:spPr>
            <a:xfrm>
              <a:off x="4366890" y="3776769"/>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9938257C-2F89-4ABC-E5AE-3D8F6ACC0A67}"/>
              </a:ext>
            </a:extLst>
          </p:cNvPr>
          <p:cNvGrpSpPr/>
          <p:nvPr/>
        </p:nvGrpSpPr>
        <p:grpSpPr>
          <a:xfrm>
            <a:off x="3633537" y="4910224"/>
            <a:ext cx="1815050" cy="948776"/>
            <a:chOff x="3633537" y="4910224"/>
            <a:chExt cx="1815050" cy="948776"/>
          </a:xfrm>
        </p:grpSpPr>
        <p:sp>
          <p:nvSpPr>
            <p:cNvPr id="18" name="Rounded Rectangle 17"/>
            <p:cNvSpPr/>
            <p:nvPr/>
          </p:nvSpPr>
          <p:spPr>
            <a:xfrm>
              <a:off x="3633537" y="4910224"/>
              <a:ext cx="1815050" cy="948776"/>
            </a:xfrm>
            <a:prstGeom prst="roundRect">
              <a:avLst/>
            </a:prstGeom>
            <a:solidFill>
              <a:srgbClr val="CCB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932608" y="518389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Oval 13"/>
            <p:cNvSpPr/>
            <p:nvPr/>
          </p:nvSpPr>
          <p:spPr>
            <a:xfrm>
              <a:off x="4121400" y="518389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6" name="Oval 15"/>
            <p:cNvSpPr/>
            <p:nvPr/>
          </p:nvSpPr>
          <p:spPr>
            <a:xfrm>
              <a:off x="4316472" y="5186183"/>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7" name="Oval 16"/>
            <p:cNvSpPr/>
            <p:nvPr/>
          </p:nvSpPr>
          <p:spPr>
            <a:xfrm>
              <a:off x="3819167" y="5524214"/>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9" name="Oval 18"/>
            <p:cNvSpPr/>
            <p:nvPr/>
          </p:nvSpPr>
          <p:spPr>
            <a:xfrm>
              <a:off x="4803464" y="546921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0" name="Oval 19"/>
            <p:cNvSpPr/>
            <p:nvPr/>
          </p:nvSpPr>
          <p:spPr>
            <a:xfrm>
              <a:off x="4621272" y="5490983"/>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1" name="Oval 20"/>
            <p:cNvSpPr/>
            <p:nvPr/>
          </p:nvSpPr>
          <p:spPr>
            <a:xfrm>
              <a:off x="4773672" y="5643383"/>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sp>
        <p:nvSpPr>
          <p:cNvPr id="22" name="TextBox 21"/>
          <p:cNvSpPr txBox="1"/>
          <p:nvPr/>
        </p:nvSpPr>
        <p:spPr>
          <a:xfrm>
            <a:off x="3581973" y="4413871"/>
            <a:ext cx="1938803" cy="338554"/>
          </a:xfrm>
          <a:prstGeom prst="rect">
            <a:avLst/>
          </a:prstGeom>
          <a:noFill/>
        </p:spPr>
        <p:txBody>
          <a:bodyPr wrap="square" rtlCol="0">
            <a:spAutoFit/>
          </a:bodyPr>
          <a:lstStyle>
            <a:defPPr>
              <a:defRPr lang="en-US"/>
            </a:defPPr>
            <a:lvl1pPr algn="ctr">
              <a:defRPr sz="1600">
                <a:solidFill>
                  <a:schemeClr val="accent6"/>
                </a:solidFill>
              </a:defRPr>
            </a:lvl1pPr>
          </a:lstStyle>
          <a:p>
            <a:r>
              <a:rPr lang="en-US">
                <a:latin typeface="Ubuntu Light" panose="020B0304030602030204" pitchFamily="34" charset="0"/>
              </a:rPr>
              <a:t>unite       fragment</a:t>
            </a:r>
          </a:p>
        </p:txBody>
      </p:sp>
      <p:grpSp>
        <p:nvGrpSpPr>
          <p:cNvPr id="15" name="Group 14">
            <a:extLst>
              <a:ext uri="{FF2B5EF4-FFF2-40B4-BE49-F238E27FC236}">
                <a16:creationId xmlns:a16="http://schemas.microsoft.com/office/drawing/2014/main" id="{4A8B77F1-3C3F-BA36-0D75-E544CA23C37E}"/>
              </a:ext>
            </a:extLst>
          </p:cNvPr>
          <p:cNvGrpSpPr/>
          <p:nvPr/>
        </p:nvGrpSpPr>
        <p:grpSpPr>
          <a:xfrm>
            <a:off x="6220900" y="3221120"/>
            <a:ext cx="1815050" cy="948776"/>
            <a:chOff x="6220900" y="3221120"/>
            <a:chExt cx="1815050" cy="948776"/>
          </a:xfrm>
        </p:grpSpPr>
        <p:sp>
          <p:nvSpPr>
            <p:cNvPr id="23" name="Rounded Rectangle 22"/>
            <p:cNvSpPr/>
            <p:nvPr/>
          </p:nvSpPr>
          <p:spPr>
            <a:xfrm>
              <a:off x="6220900" y="3221120"/>
              <a:ext cx="1815050" cy="948776"/>
            </a:xfrm>
            <a:prstGeom prst="roundRect">
              <a:avLst/>
            </a:prstGeom>
            <a:solidFill>
              <a:srgbClr val="8EC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7408591" y="346155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6" name="Oval 25"/>
            <p:cNvSpPr/>
            <p:nvPr/>
          </p:nvSpPr>
          <p:spPr>
            <a:xfrm>
              <a:off x="7177700" y="3460328"/>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7" name="Oval 26"/>
            <p:cNvSpPr/>
            <p:nvPr/>
          </p:nvSpPr>
          <p:spPr>
            <a:xfrm>
              <a:off x="6937065" y="3460329"/>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Oval 27"/>
            <p:cNvSpPr/>
            <p:nvPr/>
          </p:nvSpPr>
          <p:spPr>
            <a:xfrm>
              <a:off x="6688985" y="3458826"/>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9" name="Oval 28"/>
            <p:cNvSpPr/>
            <p:nvPr/>
          </p:nvSpPr>
          <p:spPr>
            <a:xfrm>
              <a:off x="7408591" y="3626555"/>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Oval 29"/>
            <p:cNvSpPr/>
            <p:nvPr/>
          </p:nvSpPr>
          <p:spPr>
            <a:xfrm>
              <a:off x="7177700" y="3625331"/>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1" name="Oval 30"/>
            <p:cNvSpPr/>
            <p:nvPr/>
          </p:nvSpPr>
          <p:spPr>
            <a:xfrm>
              <a:off x="6937065" y="3629126"/>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2" name="Oval 31"/>
            <p:cNvSpPr/>
            <p:nvPr/>
          </p:nvSpPr>
          <p:spPr>
            <a:xfrm>
              <a:off x="6688985" y="3623829"/>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3" name="Oval 32"/>
            <p:cNvSpPr/>
            <p:nvPr/>
          </p:nvSpPr>
          <p:spPr>
            <a:xfrm>
              <a:off x="7408591" y="3789875"/>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4" name="Oval 33"/>
            <p:cNvSpPr/>
            <p:nvPr/>
          </p:nvSpPr>
          <p:spPr>
            <a:xfrm>
              <a:off x="7177700" y="3788651"/>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5" name="Oval 34"/>
            <p:cNvSpPr/>
            <p:nvPr/>
          </p:nvSpPr>
          <p:spPr>
            <a:xfrm>
              <a:off x="6937065" y="378865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6" name="Oval 35"/>
            <p:cNvSpPr/>
            <p:nvPr/>
          </p:nvSpPr>
          <p:spPr>
            <a:xfrm>
              <a:off x="6688985" y="3787149"/>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85F53398-3418-D441-269D-A5C8D20E289A}"/>
              </a:ext>
            </a:extLst>
          </p:cNvPr>
          <p:cNvGrpSpPr/>
          <p:nvPr/>
        </p:nvGrpSpPr>
        <p:grpSpPr>
          <a:xfrm>
            <a:off x="6220900" y="4910224"/>
            <a:ext cx="1815050" cy="948776"/>
            <a:chOff x="6220900" y="4910224"/>
            <a:chExt cx="1815050" cy="948776"/>
          </a:xfrm>
        </p:grpSpPr>
        <p:sp>
          <p:nvSpPr>
            <p:cNvPr id="24" name="Oval 23"/>
            <p:cNvSpPr/>
            <p:nvPr/>
          </p:nvSpPr>
          <p:spPr>
            <a:xfrm>
              <a:off x="6646587" y="5131181"/>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Rounded Rectangle 36"/>
            <p:cNvSpPr/>
            <p:nvPr/>
          </p:nvSpPr>
          <p:spPr>
            <a:xfrm>
              <a:off x="6220900" y="4910224"/>
              <a:ext cx="1815050" cy="948776"/>
            </a:xfrm>
            <a:prstGeom prst="roundRect">
              <a:avLst/>
            </a:prstGeom>
            <a:solidFill>
              <a:srgbClr val="8EC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462107" y="5579215"/>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9" name="Oval 38"/>
            <p:cNvSpPr/>
            <p:nvPr/>
          </p:nvSpPr>
          <p:spPr>
            <a:xfrm>
              <a:off x="6777222" y="5435981"/>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0" name="Oval 39"/>
            <p:cNvSpPr/>
            <p:nvPr/>
          </p:nvSpPr>
          <p:spPr>
            <a:xfrm>
              <a:off x="7298592" y="5548469"/>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1" name="Oval 40"/>
            <p:cNvSpPr/>
            <p:nvPr/>
          </p:nvSpPr>
          <p:spPr>
            <a:xfrm>
              <a:off x="7374793" y="564338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2" name="Oval 41"/>
            <p:cNvSpPr/>
            <p:nvPr/>
          </p:nvSpPr>
          <p:spPr>
            <a:xfrm>
              <a:off x="7082022" y="5740781"/>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3" name="Oval 42"/>
            <p:cNvSpPr/>
            <p:nvPr/>
          </p:nvSpPr>
          <p:spPr>
            <a:xfrm>
              <a:off x="6792113" y="5076180"/>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4" name="Oval 43"/>
            <p:cNvSpPr/>
            <p:nvPr/>
          </p:nvSpPr>
          <p:spPr>
            <a:xfrm>
              <a:off x="7350156" y="5347941"/>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5" name="Oval 44"/>
            <p:cNvSpPr/>
            <p:nvPr/>
          </p:nvSpPr>
          <p:spPr>
            <a:xfrm>
              <a:off x="7777563" y="5183891"/>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sp>
        <p:nvSpPr>
          <p:cNvPr id="63" name="TextBox 62"/>
          <p:cNvSpPr txBox="1"/>
          <p:nvPr/>
        </p:nvSpPr>
        <p:spPr>
          <a:xfrm>
            <a:off x="6176788" y="4374609"/>
            <a:ext cx="1810467" cy="338554"/>
          </a:xfrm>
          <a:prstGeom prst="rect">
            <a:avLst/>
          </a:prstGeom>
          <a:noFill/>
        </p:spPr>
        <p:txBody>
          <a:bodyPr wrap="square" rtlCol="0">
            <a:spAutoFit/>
          </a:bodyPr>
          <a:lstStyle>
            <a:defPPr>
              <a:defRPr lang="en-US"/>
            </a:defPPr>
            <a:lvl1pPr algn="ctr">
              <a:defRPr sz="1600">
                <a:solidFill>
                  <a:schemeClr val="accent6"/>
                </a:solidFill>
              </a:defRPr>
            </a:lvl1pPr>
          </a:lstStyle>
          <a:p>
            <a:r>
              <a:rPr lang="en-US">
                <a:latin typeface="Ubuntu Light" panose="020B0304030602030204" pitchFamily="34" charset="0"/>
              </a:rPr>
              <a:t>order       chaos</a:t>
            </a:r>
          </a:p>
        </p:txBody>
      </p:sp>
      <p:grpSp>
        <p:nvGrpSpPr>
          <p:cNvPr id="47" name="Group 46">
            <a:extLst>
              <a:ext uri="{FF2B5EF4-FFF2-40B4-BE49-F238E27FC236}">
                <a16:creationId xmlns:a16="http://schemas.microsoft.com/office/drawing/2014/main" id="{E968B0E2-EE00-B81C-2A71-FB3052EA7A3D}"/>
              </a:ext>
            </a:extLst>
          </p:cNvPr>
          <p:cNvGrpSpPr/>
          <p:nvPr/>
        </p:nvGrpSpPr>
        <p:grpSpPr>
          <a:xfrm>
            <a:off x="8946349" y="3221120"/>
            <a:ext cx="1815050" cy="948776"/>
            <a:chOff x="8946349" y="3221120"/>
            <a:chExt cx="1815050" cy="948776"/>
          </a:xfrm>
        </p:grpSpPr>
        <p:sp>
          <p:nvSpPr>
            <p:cNvPr id="46" name="Rounded Rectangle 45"/>
            <p:cNvSpPr/>
            <p:nvPr/>
          </p:nvSpPr>
          <p:spPr>
            <a:xfrm>
              <a:off x="8946349" y="3221120"/>
              <a:ext cx="1815050" cy="948776"/>
            </a:xfrm>
            <a:prstGeom prst="roundRect">
              <a:avLst/>
            </a:prstGeom>
            <a:solidFill>
              <a:srgbClr val="D3D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9172077" y="365311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0" name="Oval 49"/>
            <p:cNvSpPr/>
            <p:nvPr/>
          </p:nvSpPr>
          <p:spPr>
            <a:xfrm>
              <a:off x="9376041" y="3640507"/>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1" name="Oval 50"/>
            <p:cNvSpPr/>
            <p:nvPr/>
          </p:nvSpPr>
          <p:spPr>
            <a:xfrm>
              <a:off x="9580005" y="3650918"/>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2" name="Oval 51"/>
            <p:cNvSpPr/>
            <p:nvPr/>
          </p:nvSpPr>
          <p:spPr>
            <a:xfrm>
              <a:off x="9783969" y="3646910"/>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3" name="Oval 52"/>
            <p:cNvSpPr/>
            <p:nvPr/>
          </p:nvSpPr>
          <p:spPr>
            <a:xfrm>
              <a:off x="9999968" y="3647479"/>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4" name="Oval 53"/>
            <p:cNvSpPr/>
            <p:nvPr/>
          </p:nvSpPr>
          <p:spPr>
            <a:xfrm>
              <a:off x="10221120" y="3653113"/>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5" name="Oval 54"/>
            <p:cNvSpPr/>
            <p:nvPr/>
          </p:nvSpPr>
          <p:spPr>
            <a:xfrm>
              <a:off x="10430244" y="3647479"/>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A13CCDB1-FF1B-D4AC-65BA-F4E5E7421ED8}"/>
              </a:ext>
            </a:extLst>
          </p:cNvPr>
          <p:cNvGrpSpPr/>
          <p:nvPr/>
        </p:nvGrpSpPr>
        <p:grpSpPr>
          <a:xfrm>
            <a:off x="8946349" y="4902008"/>
            <a:ext cx="1815050" cy="948776"/>
            <a:chOff x="8946349" y="4902008"/>
            <a:chExt cx="1815050" cy="948776"/>
          </a:xfrm>
        </p:grpSpPr>
        <p:sp>
          <p:nvSpPr>
            <p:cNvPr id="48" name="Rounded Rectangle 47"/>
            <p:cNvSpPr/>
            <p:nvPr/>
          </p:nvSpPr>
          <p:spPr>
            <a:xfrm>
              <a:off x="8946349" y="4902008"/>
              <a:ext cx="1815050" cy="948776"/>
            </a:xfrm>
            <a:prstGeom prst="roundRect">
              <a:avLst/>
            </a:prstGeom>
            <a:solidFill>
              <a:srgbClr val="D3D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9182397" y="5387181"/>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7" name="Oval 56"/>
            <p:cNvSpPr/>
            <p:nvPr/>
          </p:nvSpPr>
          <p:spPr>
            <a:xfrm>
              <a:off x="9386361" y="5374576"/>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8" name="Oval 57"/>
            <p:cNvSpPr/>
            <p:nvPr/>
          </p:nvSpPr>
          <p:spPr>
            <a:xfrm>
              <a:off x="9590325" y="5384987"/>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9" name="Oval 58"/>
            <p:cNvSpPr/>
            <p:nvPr/>
          </p:nvSpPr>
          <p:spPr>
            <a:xfrm>
              <a:off x="9794289" y="5380979"/>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0" name="Oval 59"/>
            <p:cNvSpPr/>
            <p:nvPr/>
          </p:nvSpPr>
          <p:spPr>
            <a:xfrm>
              <a:off x="10010288" y="5092789"/>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1" name="Oval 60"/>
            <p:cNvSpPr/>
            <p:nvPr/>
          </p:nvSpPr>
          <p:spPr>
            <a:xfrm>
              <a:off x="10231440" y="5387182"/>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2" name="Oval 61"/>
            <p:cNvSpPr/>
            <p:nvPr/>
          </p:nvSpPr>
          <p:spPr>
            <a:xfrm>
              <a:off x="10440564" y="5381548"/>
              <a:ext cx="103128" cy="11000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sp>
        <p:nvSpPr>
          <p:cNvPr id="64" name="TextBox 63"/>
          <p:cNvSpPr txBox="1"/>
          <p:nvPr/>
        </p:nvSpPr>
        <p:spPr>
          <a:xfrm>
            <a:off x="8930299" y="4374801"/>
            <a:ext cx="1810467" cy="338554"/>
          </a:xfrm>
          <a:prstGeom prst="rect">
            <a:avLst/>
          </a:prstGeom>
          <a:noFill/>
        </p:spPr>
        <p:txBody>
          <a:bodyPr wrap="square" rtlCol="0">
            <a:spAutoFit/>
          </a:bodyPr>
          <a:lstStyle>
            <a:defPPr>
              <a:defRPr lang="en-US"/>
            </a:defPPr>
            <a:lvl1pPr algn="ctr">
              <a:defRPr sz="1600">
                <a:solidFill>
                  <a:schemeClr val="accent6"/>
                </a:solidFill>
              </a:defRPr>
            </a:lvl1pPr>
          </a:lstStyle>
          <a:p>
            <a:r>
              <a:rPr lang="en-US">
                <a:latin typeface="Ubuntu Light" panose="020B0304030602030204" pitchFamily="34" charset="0"/>
              </a:rPr>
              <a:t>equal       unequal</a:t>
            </a:r>
          </a:p>
        </p:txBody>
      </p:sp>
      <p:sp>
        <p:nvSpPr>
          <p:cNvPr id="65" name="TextBox 64"/>
          <p:cNvSpPr txBox="1"/>
          <p:nvPr/>
        </p:nvSpPr>
        <p:spPr>
          <a:xfrm>
            <a:off x="9275205" y="6492648"/>
            <a:ext cx="2849992" cy="230832"/>
          </a:xfrm>
          <a:prstGeom prst="rect">
            <a:avLst/>
          </a:prstGeom>
          <a:noFill/>
        </p:spPr>
        <p:txBody>
          <a:bodyPr wrap="square" rtlCol="0">
            <a:spAutoFit/>
          </a:bodyPr>
          <a:lstStyle/>
          <a:p>
            <a:pPr algn="ctr"/>
            <a:r>
              <a:rPr lang="en-US" sz="900" i="1"/>
              <a:t>Duarte, N. (2008)  Slide:ology</a:t>
            </a:r>
          </a:p>
        </p:txBody>
      </p:sp>
    </p:spTree>
    <p:custDataLst>
      <p:tags r:id="rId1"/>
    </p:custDataLst>
    <p:extLst>
      <p:ext uri="{BB962C8B-B14F-4D97-AF65-F5344CB8AC3E}">
        <p14:creationId xmlns:p14="http://schemas.microsoft.com/office/powerpoint/2010/main" val="21804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500"/>
                            </p:stCondLst>
                            <p:childTnLst>
                              <p:par>
                                <p:cTn id="18" presetID="10" presetClass="entr" presetSubtype="0" fill="hold" nodeType="after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childTnLst>
                                </p:cTn>
                              </p:par>
                              <p:par>
                                <p:cTn id="21" presetID="10" presetClass="entr" presetSubtype="0" fill="hold" nodeType="withEffect">
                                  <p:stCondLst>
                                    <p:cond delay="50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1000"/>
                                        <p:tgtEl>
                                          <p:spTgt spid="66"/>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63"/>
                                        </p:tgtEl>
                                        <p:attrNameLst>
                                          <p:attrName>style.visibility</p:attrName>
                                        </p:attrNameLst>
                                      </p:cBhvr>
                                      <p:to>
                                        <p:strVal val="visible"/>
                                      </p:to>
                                    </p:set>
                                    <p:animEffect transition="in" filter="fade">
                                      <p:cBhvr>
                                        <p:cTn id="26" dur="1000"/>
                                        <p:tgtEl>
                                          <p:spTgt spid="63"/>
                                        </p:tgtEl>
                                      </p:cBhvr>
                                    </p:animEffect>
                                  </p:childTnLst>
                                </p:cTn>
                              </p:par>
                            </p:childTnLst>
                          </p:cTn>
                        </p:par>
                        <p:par>
                          <p:cTn id="27" fill="hold">
                            <p:stCondLst>
                              <p:cond delay="2000"/>
                            </p:stCondLst>
                            <p:childTnLst>
                              <p:par>
                                <p:cTn id="28" presetID="10" presetClass="entr" presetSubtype="0" fill="hold" nodeType="after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1000"/>
                                        <p:tgtEl>
                                          <p:spTgt spid="47"/>
                                        </p:tgtEl>
                                      </p:cBhvr>
                                    </p:animEffect>
                                  </p:childTnLst>
                                </p:cTn>
                              </p:par>
                              <p:par>
                                <p:cTn id="31" presetID="10" presetClass="entr" presetSubtype="0" fill="hold" nodeType="withEffect">
                                  <p:stCondLst>
                                    <p:cond delay="50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1000"/>
                                        <p:tgtEl>
                                          <p:spTgt spid="6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1000"/>
                                        <p:tgtEl>
                                          <p:spTgt spid="64"/>
                                        </p:tgtEl>
                                      </p:cBhvr>
                                    </p:animEffect>
                                  </p:childTnLst>
                                </p:cTn>
                              </p:par>
                            </p:childTnLst>
                          </p:cTn>
                        </p:par>
                        <p:par>
                          <p:cTn id="37" fill="hold">
                            <p:stCondLst>
                              <p:cond delay="3500"/>
                            </p:stCondLst>
                            <p:childTnLst>
                              <p:par>
                                <p:cTn id="38" presetID="10" presetClass="entr" presetSubtype="0" fill="hold" grpId="0" nodeType="afterEffect">
                                  <p:stCondLst>
                                    <p:cond delay="300"/>
                                  </p:stCondLst>
                                  <p:childTnLst>
                                    <p:set>
                                      <p:cBhvr>
                                        <p:cTn id="39" dur="1" fill="hold">
                                          <p:stCondLst>
                                            <p:cond delay="0"/>
                                          </p:stCondLst>
                                        </p:cTn>
                                        <p:tgtEl>
                                          <p:spTgt spid="65"/>
                                        </p:tgtEl>
                                        <p:attrNameLst>
                                          <p:attrName>style.visibility</p:attrName>
                                        </p:attrNameLst>
                                      </p:cBhvr>
                                      <p:to>
                                        <p:strVal val="visible"/>
                                      </p:to>
                                    </p:set>
                                    <p:animEffect transition="in" filter="fade">
                                      <p:cBhvr>
                                        <p:cTn id="4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p:bldP spid="63" grpId="0"/>
      <p:bldP spid="64" grpId="0"/>
      <p:bldP spid="6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4224528" y="611780"/>
            <a:ext cx="6766560" cy="768096"/>
          </a:xfrm>
        </p:spPr>
        <p:txBody>
          <a:bodyPr/>
          <a:lstStyle/>
          <a:p>
            <a:r>
              <a:rPr lang="en-US">
                <a:cs typeface="Sabon Next LT"/>
              </a:rPr>
              <a:t>Proximity</a:t>
            </a:r>
            <a:r>
              <a:rPr lang="en-US"/>
              <a:t> </a:t>
            </a:r>
          </a:p>
        </p:txBody>
      </p:sp>
      <p:pic>
        <p:nvPicPr>
          <p:cNvPr id="4098" name="Picture 2" descr="Proximity in Design: How to Bring Order to your design | digitalartteach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8609" y="1594884"/>
            <a:ext cx="4011393" cy="519121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oximity in Design: How to Bring Order to your design | digitalartteach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2695" y="1594884"/>
            <a:ext cx="4022269" cy="520528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02479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53B219B-7E3A-7E84-6386-37313F0CFB09}"/>
              </a:ext>
            </a:extLst>
          </p:cNvPr>
          <p:cNvSpPr txBox="1">
            <a:spLocks noGrp="1"/>
          </p:cNvSpPr>
          <p:nvPr>
            <p:ph type="title" idx="4294967295"/>
          </p:nvPr>
        </p:nvSpPr>
        <p:spPr>
          <a:xfrm>
            <a:off x="3759708" y="3044952"/>
            <a:ext cx="467258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Arial Black" panose="020B0604020202020204" pitchFamily="34" charset="0"/>
                <a:ea typeface="+mj-ea"/>
                <a:cs typeface="Arial Black" panose="020B0604020202020204" pitchFamily="34" charset="0"/>
              </a:rPr>
              <a:t>Images</a:t>
            </a:r>
          </a:p>
        </p:txBody>
      </p:sp>
    </p:spTree>
    <p:custDataLst>
      <p:tags r:id="rId1"/>
    </p:custDataLst>
    <p:extLst>
      <p:ext uri="{BB962C8B-B14F-4D97-AF65-F5344CB8AC3E}">
        <p14:creationId xmlns:p14="http://schemas.microsoft.com/office/powerpoint/2010/main" val="114182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53B219B-7E3A-7E84-6386-37313F0CFB09}"/>
              </a:ext>
            </a:extLst>
          </p:cNvPr>
          <p:cNvSpPr txBox="1">
            <a:spLocks noGrp="1"/>
          </p:cNvSpPr>
          <p:nvPr>
            <p:ph type="title" idx="4294967295"/>
          </p:nvPr>
        </p:nvSpPr>
        <p:spPr>
          <a:xfrm>
            <a:off x="3759708" y="3044952"/>
            <a:ext cx="4672584" cy="7680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a:ln>
                  <a:noFill/>
                </a:ln>
                <a:solidFill>
                  <a:schemeClr val="accent6"/>
                </a:solidFill>
                <a:effectLst/>
                <a:uLnTx/>
                <a:uFillTx/>
                <a:latin typeface="Arial Black" panose="020B0604020202020204" pitchFamily="34" charset="0"/>
                <a:ea typeface="+mj-ea"/>
                <a:cs typeface="Arial Black" panose="020B0604020202020204" pitchFamily="34" charset="0"/>
              </a:rPr>
              <a:t>Images</a:t>
            </a:r>
          </a:p>
        </p:txBody>
      </p:sp>
      <p:sp>
        <p:nvSpPr>
          <p:cNvPr id="7" name="Content Placeholder 2">
            <a:extLst>
              <a:ext uri="{FF2B5EF4-FFF2-40B4-BE49-F238E27FC236}">
                <a16:creationId xmlns:a16="http://schemas.microsoft.com/office/drawing/2014/main" id="{1E0B8C4B-3A3C-9FD1-59FB-1666C1F09376}"/>
              </a:ext>
            </a:extLst>
          </p:cNvPr>
          <p:cNvSpPr txBox="1">
            <a:spLocks/>
          </p:cNvSpPr>
          <p:nvPr/>
        </p:nvSpPr>
        <p:spPr>
          <a:xfrm>
            <a:off x="4777421" y="3816628"/>
            <a:ext cx="5929565" cy="105153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360"/>
              </a:spcBef>
              <a:buFont typeface="Arial" panose="020B0604020202020204" pitchFamily="34" charset="0"/>
              <a:buNone/>
              <a:defRPr sz="15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5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latin typeface="Arial Nova"/>
                <a:cs typeface="Sabon Next LT"/>
              </a:rPr>
              <a:t>Reinforce and clarify meaning</a:t>
            </a:r>
          </a:p>
          <a:p>
            <a:endParaRPr lang="en-US" sz="2000"/>
          </a:p>
          <a:p>
            <a:endParaRPr lang="en-US" sz="2000"/>
          </a:p>
        </p:txBody>
      </p:sp>
    </p:spTree>
    <p:custDataLst>
      <p:tags r:id="rId1"/>
    </p:custDataLst>
    <p:extLst>
      <p:ext uri="{BB962C8B-B14F-4D97-AF65-F5344CB8AC3E}">
        <p14:creationId xmlns:p14="http://schemas.microsoft.com/office/powerpoint/2010/main" val="33480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4256545" y="401824"/>
            <a:ext cx="6766560" cy="1362456"/>
          </a:xfrm>
        </p:spPr>
        <p:txBody>
          <a:bodyPr vert="horz" lIns="91440" tIns="45720" rIns="91440" bIns="45720" rtlCol="0" anchor="t">
            <a:noAutofit/>
          </a:bodyPr>
          <a:lstStyle/>
          <a:p>
            <a:r>
              <a:rPr lang="en-US" altLang="en-US">
                <a:latin typeface="Arial" panose="020B0604020202020204" pitchFamily="34" charset="0"/>
                <a:cs typeface="Arial" panose="020B0604020202020204" pitchFamily="34" charset="0"/>
              </a:rPr>
              <a:t>picture superiority </a:t>
            </a:r>
            <a:br>
              <a:rPr lang="en-US" altLang="en-US">
                <a:latin typeface="Arial" panose="020B0604020202020204" pitchFamily="34" charset="0"/>
                <a:cs typeface="Arial" panose="020B0604020202020204" pitchFamily="34" charset="0"/>
              </a:rPr>
            </a:br>
            <a:r>
              <a:rPr lang="en-US" altLang="en-US">
                <a:latin typeface="Arial" panose="020B0604020202020204" pitchFamily="34" charset="0"/>
                <a:cs typeface="Arial" panose="020B0604020202020204" pitchFamily="34" charset="0"/>
              </a:rPr>
              <a:t>effect</a:t>
            </a:r>
            <a:r>
              <a:rPr lang="en-US">
                <a:latin typeface="Arial" panose="020B0604020202020204" pitchFamily="34" charset="0"/>
                <a:cs typeface="Arial" panose="020B0604020202020204" pitchFamily="34" charset="0"/>
              </a:rPr>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 </a:t>
            </a:r>
          </a:p>
        </p:txBody>
      </p:sp>
      <p:grpSp>
        <p:nvGrpSpPr>
          <p:cNvPr id="10" name="Group 9" descr="to improve the recognition and recall of key information, Use pictures and words together, and ensure that they reinforce the same information for optimal effect." title="picture superiority effect"/>
          <p:cNvGrpSpPr/>
          <p:nvPr/>
        </p:nvGrpSpPr>
        <p:grpSpPr>
          <a:xfrm>
            <a:off x="3731455" y="2081387"/>
            <a:ext cx="8073644" cy="2917638"/>
            <a:chOff x="3665618" y="3199698"/>
            <a:chExt cx="7618243" cy="2917638"/>
          </a:xfrm>
        </p:grpSpPr>
        <p:sp>
          <p:nvSpPr>
            <p:cNvPr id="4" name="Rectangle 1" descr="to improve the recognition and recall of key information, Use pictures and words together, and ensure that they reinforce the same information for optimal effect.​" title="picture superiority effect"/>
            <p:cNvSpPr>
              <a:spLocks noChangeArrowheads="1"/>
            </p:cNvSpPr>
            <p:nvPr/>
          </p:nvSpPr>
          <p:spPr bwMode="auto">
            <a:xfrm>
              <a:off x="4224528" y="3391516"/>
              <a:ext cx="6681860" cy="2725820"/>
            </a:xfrm>
            <a:prstGeom prst="rect">
              <a:avLst/>
            </a:prstGeom>
          </p:spPr>
          <p:txBody>
            <a:bodyPr vert="horz" lIns="0" tIns="0" rIns="0" bIns="0" rtlCol="0" anchor="t">
              <a:noAutofit/>
            </a:bodyPr>
            <a:lstStyle/>
            <a:p>
              <a:pPr defTabSz="914400">
                <a:lnSpc>
                  <a:spcPct val="150000"/>
                </a:lnSpc>
                <a:spcBef>
                  <a:spcPct val="0"/>
                </a:spcBef>
              </a:pPr>
              <a:r>
                <a:rPr lang="en-US" altLang="en-US" sz="2400" b="1" cap="all">
                  <a:solidFill>
                    <a:srgbClr val="1F2C8F"/>
                  </a:solidFill>
                  <a:latin typeface="Oxygen" panose="02000503000000090004" pitchFamily="50" charset="0"/>
                  <a:ea typeface="+mj-ea"/>
                  <a:cs typeface="Arial" panose="020B0604020202020204" pitchFamily="34" charset="0"/>
                </a:rPr>
                <a:t>to improve the recognition and recall of key information</a:t>
              </a:r>
              <a:r>
                <a:rPr lang="en-US" altLang="en-US" sz="2000" b="1" cap="all">
                  <a:solidFill>
                    <a:srgbClr val="1F2C8F"/>
                  </a:solidFill>
                  <a:latin typeface="Corbel Light" panose="020B0303020204020204" pitchFamily="34" charset="0"/>
                  <a:ea typeface="+mj-ea"/>
                  <a:cs typeface="Arial" panose="020B0604020202020204" pitchFamily="34" charset="0"/>
                </a:rPr>
                <a:t>, </a:t>
              </a:r>
              <a:r>
                <a:rPr lang="en-US" altLang="en-US" sz="2400" b="1" cap="all">
                  <a:solidFill>
                    <a:srgbClr val="1F2C8F"/>
                  </a:solidFill>
                  <a:latin typeface="Oxygen" panose="02000503000000090004" pitchFamily="50" charset="0"/>
                  <a:ea typeface="+mj-ea"/>
                  <a:cs typeface="Arial" panose="020B0604020202020204" pitchFamily="34" charset="0"/>
                </a:rPr>
                <a:t>Use pictures and words together, and ensure that they reinforce the same information for optimal effect</a:t>
              </a:r>
              <a:r>
                <a:rPr lang="en-US" altLang="en-US" sz="2000" b="1" cap="all">
                  <a:solidFill>
                    <a:srgbClr val="1F2C8F"/>
                  </a:solidFill>
                  <a:latin typeface="Arial" panose="020B0604020202020204" pitchFamily="34" charset="0"/>
                  <a:ea typeface="+mj-ea"/>
                  <a:cs typeface="Arial" panose="020B0604020202020204" pitchFamily="34" charset="0"/>
                </a:rPr>
                <a:t>.</a:t>
              </a:r>
            </a:p>
          </p:txBody>
        </p:sp>
        <p:sp>
          <p:nvSpPr>
            <p:cNvPr id="8" name="Text Placeholder 5">
              <a:extLst>
                <a:ext uri="{FF2B5EF4-FFF2-40B4-BE49-F238E27FC236}">
                  <a16:creationId xmlns:a16="http://schemas.microsoft.com/office/drawing/2014/main" id="{8E016EE4-D06F-BB48-F27D-14F290F0FE86}"/>
                </a:ext>
              </a:extLst>
            </p:cNvPr>
            <p:cNvSpPr txBox="1">
              <a:spLocks/>
            </p:cNvSpPr>
            <p:nvPr/>
          </p:nvSpPr>
          <p:spPr>
            <a:xfrm>
              <a:off x="3665618" y="3199698"/>
              <a:ext cx="768096" cy="992998"/>
            </a:xfrm>
            <a:prstGeom prst="rect">
              <a:avLst/>
            </a:prstGeom>
          </p:spPr>
          <p:txBody>
            <a:bodyPr/>
            <a:lst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6000">
                  <a:latin typeface="00472" panose="00000400000000000000" pitchFamily="2" charset="0"/>
                </a:rPr>
                <a:t>“</a:t>
              </a:r>
            </a:p>
          </p:txBody>
        </p:sp>
        <p:sp>
          <p:nvSpPr>
            <p:cNvPr id="9" name="Text Placeholder 4">
              <a:extLst>
                <a:ext uri="{FF2B5EF4-FFF2-40B4-BE49-F238E27FC236}">
                  <a16:creationId xmlns:a16="http://schemas.microsoft.com/office/drawing/2014/main" id="{EEE736C0-59DE-A4DF-7A05-6F22D48CC0D3}"/>
                </a:ext>
              </a:extLst>
            </p:cNvPr>
            <p:cNvSpPr txBox="1">
              <a:spLocks/>
            </p:cNvSpPr>
            <p:nvPr/>
          </p:nvSpPr>
          <p:spPr>
            <a:xfrm>
              <a:off x="10515765" y="4873830"/>
              <a:ext cx="768096" cy="1007614"/>
            </a:xfrm>
            <a:prstGeom prst="rect">
              <a:avLst/>
            </a:prstGeom>
          </p:spPr>
          <p:txBody>
            <a:bodyPr/>
            <a:lst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6000">
                  <a:latin typeface="00472" panose="00000400000000000000" pitchFamily="2" charset="0"/>
                </a:rPr>
                <a:t>”</a:t>
              </a:r>
            </a:p>
          </p:txBody>
        </p:sp>
      </p:grpSp>
      <p:sp>
        <p:nvSpPr>
          <p:cNvPr id="7" name="Rectangle 6"/>
          <p:cNvSpPr/>
          <p:nvPr/>
        </p:nvSpPr>
        <p:spPr>
          <a:xfrm>
            <a:off x="7577970" y="4630566"/>
            <a:ext cx="3713930" cy="461665"/>
          </a:xfrm>
          <a:prstGeom prst="rect">
            <a:avLst/>
          </a:prstGeom>
        </p:spPr>
        <p:txBody>
          <a:bodyPr vert="horz" lIns="0" tIns="0" rIns="0" bIns="0" rtlCol="0">
            <a:noAutofit/>
          </a:bodyPr>
          <a:lstStyle/>
          <a:p>
            <a:pPr defTabSz="914400">
              <a:spcBef>
                <a:spcPts val="360"/>
              </a:spcBef>
              <a:buFont typeface="Arial" panose="020B0604020202020204" pitchFamily="34" charset="0"/>
              <a:buNone/>
            </a:pPr>
            <a:r>
              <a:rPr lang="en-US" sz="1400">
                <a:solidFill>
                  <a:schemeClr val="accent6"/>
                </a:solidFill>
              </a:rPr>
              <a:t> — Universal Principles of Design (page 152)</a:t>
            </a:r>
          </a:p>
        </p:txBody>
      </p:sp>
    </p:spTree>
    <p:custDataLst>
      <p:tags r:id="rId1"/>
    </p:custDataLst>
    <p:extLst>
      <p:ext uri="{BB962C8B-B14F-4D97-AF65-F5344CB8AC3E}">
        <p14:creationId xmlns:p14="http://schemas.microsoft.com/office/powerpoint/2010/main" val="2498422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0 0 L 0 -0.25 E" pathEditMode="relative" ptsTypes="">
                                      <p:cBhvr>
                                        <p:cTn id="6" dur="2000" fill="hold"/>
                                        <p:tgtEl>
                                          <p:spTgt spid="2"/>
                                        </p:tgtEl>
                                        <p:attrNameLst>
                                          <p:attrName>ppt_x</p:attrName>
                                          <p:attrName>ppt_y</p:attrName>
                                        </p:attrNameLst>
                                      </p:cBhvr>
                                    </p:animMotion>
                                  </p:childTnLst>
                                </p:cTn>
                              </p:par>
                              <p:par>
                                <p:cTn id="7" presetID="10" presetClass="entr" presetSubtype="0" fill="hold" nodeType="withEffect">
                                  <p:stCondLst>
                                    <p:cond delay="100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2000"/>
                                        <p:tgtEl>
                                          <p:spTgt spid="10"/>
                                        </p:tgtEl>
                                      </p:cBhvr>
                                    </p:animEffect>
                                  </p:childTnLst>
                                </p:cTn>
                              </p:par>
                            </p:childTnLst>
                          </p:cTn>
                        </p:par>
                        <p:par>
                          <p:cTn id="10" fill="hold">
                            <p:stCondLst>
                              <p:cond delay="3000"/>
                            </p:stCondLst>
                            <p:childTnLst>
                              <p:par>
                                <p:cTn id="11" presetID="10" presetClass="entr" presetSubtype="0" fill="hold" grpId="1" nodeType="after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A940BC6-9DA0-FB4D-8879-DC8B3958C07C}"/>
              </a:ext>
            </a:extLst>
          </p:cNvPr>
          <p:cNvSpPr txBox="1">
            <a:spLocks noGrp="1"/>
          </p:cNvSpPr>
          <p:nvPr>
            <p:ph type="title" idx="4294967295"/>
          </p:nvPr>
        </p:nvSpPr>
        <p:spPr>
          <a:xfrm>
            <a:off x="4224526" y="-18288"/>
            <a:ext cx="6858002" cy="14721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picture superiority </a:t>
            </a:r>
            <a:b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b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effect</a:t>
            </a:r>
            <a:r>
              <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
            </a:r>
            <a:br>
              <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br>
            <a:r>
              <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 </a:t>
            </a:r>
          </a:p>
        </p:txBody>
      </p:sp>
      <p:sp>
        <p:nvSpPr>
          <p:cNvPr id="3" name="TextBox 2"/>
          <p:cNvSpPr txBox="1"/>
          <p:nvPr/>
        </p:nvSpPr>
        <p:spPr>
          <a:xfrm>
            <a:off x="3734992" y="1807607"/>
            <a:ext cx="5619319" cy="430887"/>
          </a:xfrm>
          <a:prstGeom prst="rect">
            <a:avLst/>
          </a:prstGeom>
          <a:noFill/>
        </p:spPr>
        <p:txBody>
          <a:bodyPr wrap="square" rtlCol="0">
            <a:spAutoFit/>
          </a:bodyPr>
          <a:lstStyle/>
          <a:p>
            <a:r>
              <a:rPr lang="en-US" sz="2200">
                <a:solidFill>
                  <a:srgbClr val="1F2C8F"/>
                </a:solidFill>
              </a:rPr>
              <a:t>Show the actual object or subject</a:t>
            </a:r>
          </a:p>
        </p:txBody>
      </p:sp>
      <p:pic>
        <p:nvPicPr>
          <p:cNvPr id="5" name="Picture 4" descr="Medicine Cabinet Essentials&#10;&#10;Shows icons and the label for the following: antibiotic ointment, oral antihistamines, bandages of assorted sizes, cough medicine and decongestants, hydrocortisone cream, hydrogen peroxide, instant cold and hot compresses, painkillers and fever reducers, thermometer, and tweezers"/>
          <p:cNvPicPr>
            <a:picLocks noChangeAspect="1"/>
          </p:cNvPicPr>
          <p:nvPr/>
        </p:nvPicPr>
        <p:blipFill>
          <a:blip r:embed="rId4"/>
          <a:stretch>
            <a:fillRect/>
          </a:stretch>
        </p:blipFill>
        <p:spPr>
          <a:xfrm>
            <a:off x="3876332" y="2238494"/>
            <a:ext cx="7937717" cy="3935081"/>
          </a:xfrm>
          <a:prstGeom prst="rect">
            <a:avLst/>
          </a:prstGeom>
        </p:spPr>
      </p:pic>
      <p:sp>
        <p:nvSpPr>
          <p:cNvPr id="6" name="Rectangle 5"/>
          <p:cNvSpPr/>
          <p:nvPr/>
        </p:nvSpPr>
        <p:spPr>
          <a:xfrm>
            <a:off x="9354311" y="5942743"/>
            <a:ext cx="2518638" cy="230832"/>
          </a:xfrm>
          <a:prstGeom prst="rect">
            <a:avLst/>
          </a:prstGeom>
        </p:spPr>
        <p:txBody>
          <a:bodyPr wrap="none">
            <a:spAutoFit/>
          </a:bodyPr>
          <a:lstStyle/>
          <a:p>
            <a:r>
              <a:rPr lang="en-US" sz="900" i="1"/>
              <a:t>Live Well Work Well Newsletter October 2022</a:t>
            </a:r>
          </a:p>
        </p:txBody>
      </p:sp>
    </p:spTree>
    <p:custDataLst>
      <p:tags r:id="rId1"/>
    </p:custDataLst>
    <p:extLst>
      <p:ext uri="{BB962C8B-B14F-4D97-AF65-F5344CB8AC3E}">
        <p14:creationId xmlns:p14="http://schemas.microsoft.com/office/powerpoint/2010/main" val="317088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8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300"/>
                            </p:stCondLst>
                            <p:childTnLst>
                              <p:par>
                                <p:cTn id="13" presetID="10" presetClass="entr" presetSubtype="0" fill="hold" grpId="0" nodeType="afterEffect">
                                  <p:stCondLst>
                                    <p:cond delay="3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shot from Articulate Storyline application - adding a Trigger to a slide with numbered steps 3 and 4 highlighted"/>
          <p:cNvPicPr>
            <a:picLocks noChangeAspect="1"/>
          </p:cNvPicPr>
          <p:nvPr/>
        </p:nvPicPr>
        <p:blipFill rotWithShape="1">
          <a:blip r:embed="rId4"/>
          <a:srcRect l="773" t="3941" r="3739" b="773"/>
          <a:stretch/>
        </p:blipFill>
        <p:spPr>
          <a:xfrm>
            <a:off x="91498" y="2563201"/>
            <a:ext cx="5641391" cy="4209204"/>
          </a:xfrm>
          <a:prstGeom prst="rect">
            <a:avLst/>
          </a:prstGeom>
          <a:ln>
            <a:solidFill>
              <a:schemeClr val="bg2">
                <a:lumMod val="50000"/>
              </a:schemeClr>
            </a:solidFill>
          </a:ln>
        </p:spPr>
      </p:pic>
      <p:sp>
        <p:nvSpPr>
          <p:cNvPr id="4" name="TextBox 3"/>
          <p:cNvSpPr txBox="1"/>
          <p:nvPr/>
        </p:nvSpPr>
        <p:spPr>
          <a:xfrm>
            <a:off x="3734992" y="1810512"/>
            <a:ext cx="5619319" cy="430887"/>
          </a:xfrm>
          <a:prstGeom prst="rect">
            <a:avLst/>
          </a:prstGeom>
          <a:noFill/>
        </p:spPr>
        <p:txBody>
          <a:bodyPr wrap="square" rtlCol="0">
            <a:spAutoFit/>
          </a:bodyPr>
          <a:lstStyle/>
          <a:p>
            <a:r>
              <a:rPr lang="en-US" sz="2200">
                <a:solidFill>
                  <a:srgbClr val="1F2C8F"/>
                </a:solidFill>
              </a:rPr>
              <a:t>Identify Parts and Components</a:t>
            </a:r>
          </a:p>
        </p:txBody>
      </p:sp>
      <p:sp>
        <p:nvSpPr>
          <p:cNvPr id="8" name="Title 1">
            <a:extLst>
              <a:ext uri="{FF2B5EF4-FFF2-40B4-BE49-F238E27FC236}">
                <a16:creationId xmlns:a16="http://schemas.microsoft.com/office/drawing/2014/main" id="{4A940BC6-9DA0-FB4D-8879-DC8B3958C07C}"/>
              </a:ext>
            </a:extLst>
          </p:cNvPr>
          <p:cNvSpPr txBox="1">
            <a:spLocks noGrp="1"/>
          </p:cNvSpPr>
          <p:nvPr>
            <p:ph type="title" idx="4294967295"/>
          </p:nvPr>
        </p:nvSpPr>
        <p:spPr>
          <a:xfrm>
            <a:off x="4224526" y="-18288"/>
            <a:ext cx="6858002" cy="14173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picture superiority </a:t>
            </a:r>
            <a:b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b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effect</a:t>
            </a:r>
            <a:r>
              <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
            </a:r>
            <a:br>
              <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br>
            <a:r>
              <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 </a:t>
            </a:r>
          </a:p>
        </p:txBody>
      </p:sp>
      <p:pic>
        <p:nvPicPr>
          <p:cNvPr id="3" name="Picture 2" descr="photo of a courtroom with the various courtroom participants identified with small, green circles that can be selected to learn more about their roles"/>
          <p:cNvPicPr>
            <a:picLocks noChangeAspect="1"/>
          </p:cNvPicPr>
          <p:nvPr/>
        </p:nvPicPr>
        <p:blipFill rotWithShape="1">
          <a:blip r:embed="rId5"/>
          <a:srcRect l="641" t="1557" r="-1"/>
          <a:stretch/>
        </p:blipFill>
        <p:spPr>
          <a:xfrm>
            <a:off x="5898909" y="2563201"/>
            <a:ext cx="5931328" cy="4294799"/>
          </a:xfrm>
          <a:prstGeom prst="rect">
            <a:avLst/>
          </a:prstGeom>
        </p:spPr>
      </p:pic>
    </p:spTree>
    <p:custDataLst>
      <p:tags r:id="rId1"/>
    </p:custDataLst>
    <p:extLst>
      <p:ext uri="{BB962C8B-B14F-4D97-AF65-F5344CB8AC3E}">
        <p14:creationId xmlns:p14="http://schemas.microsoft.com/office/powerpoint/2010/main" val="223668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1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100"/>
                                        <p:tgtEl>
                                          <p:spTgt spid="5"/>
                                        </p:tgtEl>
                                      </p:cBhvr>
                                    </p:animEffect>
                                  </p:childTnLst>
                                </p:cTn>
                              </p:par>
                            </p:childTnLst>
                          </p:cTn>
                        </p:par>
                        <p:par>
                          <p:cTn id="12" fill="hold">
                            <p:stCondLst>
                              <p:cond delay="31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1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34993" y="1810512"/>
            <a:ext cx="3309864" cy="430887"/>
          </a:xfrm>
          <a:prstGeom prst="rect">
            <a:avLst/>
          </a:prstGeom>
          <a:noFill/>
        </p:spPr>
        <p:txBody>
          <a:bodyPr wrap="square" rtlCol="0">
            <a:spAutoFit/>
          </a:bodyPr>
          <a:lstStyle/>
          <a:p>
            <a:r>
              <a:rPr lang="en-US" sz="2200">
                <a:solidFill>
                  <a:srgbClr val="1F2C8F"/>
                </a:solidFill>
              </a:rPr>
              <a:t>Data Visualization</a:t>
            </a:r>
          </a:p>
        </p:txBody>
      </p:sp>
      <p:sp>
        <p:nvSpPr>
          <p:cNvPr id="7" name="Title 1">
            <a:extLst>
              <a:ext uri="{FF2B5EF4-FFF2-40B4-BE49-F238E27FC236}">
                <a16:creationId xmlns:a16="http://schemas.microsoft.com/office/drawing/2014/main" id="{4A940BC6-9DA0-FB4D-8879-DC8B3958C07C}"/>
              </a:ext>
            </a:extLst>
          </p:cNvPr>
          <p:cNvSpPr txBox="1">
            <a:spLocks noGrp="1"/>
          </p:cNvSpPr>
          <p:nvPr>
            <p:ph type="title" idx="4294967295"/>
          </p:nvPr>
        </p:nvSpPr>
        <p:spPr>
          <a:xfrm>
            <a:off x="4224526" y="-18288"/>
            <a:ext cx="6858002" cy="14264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picture superiority </a:t>
            </a:r>
            <a:b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b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effect</a:t>
            </a:r>
            <a:endPar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endParaRPr>
          </a:p>
        </p:txBody>
      </p:sp>
      <p:grpSp>
        <p:nvGrpSpPr>
          <p:cNvPr id="2" name="Group 1"/>
          <p:cNvGrpSpPr/>
          <p:nvPr/>
        </p:nvGrpSpPr>
        <p:grpSpPr>
          <a:xfrm>
            <a:off x="4076717" y="2232059"/>
            <a:ext cx="7786465" cy="4626454"/>
            <a:chOff x="4076717" y="2232059"/>
            <a:chExt cx="7786465" cy="4626454"/>
          </a:xfrm>
        </p:grpSpPr>
        <p:pic>
          <p:nvPicPr>
            <p:cNvPr id="9" name="Picture 8"/>
            <p:cNvPicPr>
              <a:picLocks noChangeAspect="1"/>
            </p:cNvPicPr>
            <p:nvPr/>
          </p:nvPicPr>
          <p:blipFill rotWithShape="1">
            <a:blip r:embed="rId4"/>
            <a:srcRect b="24816"/>
            <a:stretch/>
          </p:blipFill>
          <p:spPr>
            <a:xfrm>
              <a:off x="4076717" y="2232059"/>
              <a:ext cx="7786465" cy="4625941"/>
            </a:xfrm>
            <a:prstGeom prst="rect">
              <a:avLst/>
            </a:prstGeom>
          </p:spPr>
        </p:pic>
        <p:sp>
          <p:nvSpPr>
            <p:cNvPr id="6" name="Rectangle 5"/>
            <p:cNvSpPr/>
            <p:nvPr/>
          </p:nvSpPr>
          <p:spPr>
            <a:xfrm>
              <a:off x="5409540" y="6627681"/>
              <a:ext cx="3742414" cy="230832"/>
            </a:xfrm>
            <a:prstGeom prst="rect">
              <a:avLst/>
            </a:prstGeom>
          </p:spPr>
          <p:txBody>
            <a:bodyPr wrap="square">
              <a:spAutoFit/>
            </a:bodyPr>
            <a:lstStyle/>
            <a:p>
              <a:r>
                <a:rPr lang="en-US" sz="900" i="1"/>
                <a:t>Visualization by Johanna </a:t>
              </a:r>
              <a:r>
                <a:rPr lang="en-US" sz="900" i="1" err="1"/>
                <a:t>Kamradt</a:t>
              </a:r>
              <a:r>
                <a:rPr lang="en-US" sz="900" i="1"/>
                <a:t> on </a:t>
              </a:r>
              <a:r>
                <a:rPr lang="en-US" sz="900">
                  <a:hlinkClick r:id="rId5"/>
                </a:rPr>
                <a:t>Delayed Gratification</a:t>
              </a:r>
              <a:r>
                <a:rPr lang="en-US" sz="900" i="1"/>
                <a:t>.</a:t>
              </a:r>
              <a:endParaRPr lang="en-US" sz="900"/>
            </a:p>
          </p:txBody>
        </p:sp>
      </p:grpSp>
    </p:spTree>
    <p:custDataLst>
      <p:tags r:id="rId1"/>
    </p:custDataLst>
    <p:extLst>
      <p:ext uri="{BB962C8B-B14F-4D97-AF65-F5344CB8AC3E}">
        <p14:creationId xmlns:p14="http://schemas.microsoft.com/office/powerpoint/2010/main" val="176919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6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6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940BC6-9DA0-FB4D-8879-DC8B3958C07C}"/>
              </a:ext>
            </a:extLst>
          </p:cNvPr>
          <p:cNvSpPr txBox="1">
            <a:spLocks noGrp="1"/>
          </p:cNvSpPr>
          <p:nvPr>
            <p:ph type="title" idx="4294967295"/>
          </p:nvPr>
        </p:nvSpPr>
        <p:spPr>
          <a:xfrm>
            <a:off x="4224526" y="-18288"/>
            <a:ext cx="6858002" cy="12435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picture superiority </a:t>
            </a:r>
            <a:b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b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effect</a:t>
            </a:r>
            <a:endPar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endParaRPr>
          </a:p>
        </p:txBody>
      </p:sp>
      <p:sp>
        <p:nvSpPr>
          <p:cNvPr id="4" name="TextBox 3"/>
          <p:cNvSpPr txBox="1"/>
          <p:nvPr/>
        </p:nvSpPr>
        <p:spPr>
          <a:xfrm>
            <a:off x="3734993" y="1810512"/>
            <a:ext cx="6546044" cy="430887"/>
          </a:xfrm>
          <a:prstGeom prst="rect">
            <a:avLst/>
          </a:prstGeom>
          <a:noFill/>
        </p:spPr>
        <p:txBody>
          <a:bodyPr wrap="square" rtlCol="0">
            <a:spAutoFit/>
          </a:bodyPr>
          <a:lstStyle/>
          <a:p>
            <a:r>
              <a:rPr lang="en-US" sz="2200">
                <a:solidFill>
                  <a:srgbClr val="1F2C8F"/>
                </a:solidFill>
              </a:rPr>
              <a:t>Data Visualization as a Cognitive Aid</a:t>
            </a:r>
          </a:p>
        </p:txBody>
      </p:sp>
      <p:pic>
        <p:nvPicPr>
          <p:cNvPr id="2" name="Picture 1"/>
          <p:cNvPicPr>
            <a:picLocks noChangeAspect="1"/>
          </p:cNvPicPr>
          <p:nvPr/>
        </p:nvPicPr>
        <p:blipFill>
          <a:blip r:embed="rId4"/>
          <a:stretch>
            <a:fillRect/>
          </a:stretch>
        </p:blipFill>
        <p:spPr>
          <a:xfrm>
            <a:off x="3433953" y="2241399"/>
            <a:ext cx="8221466" cy="4537573"/>
          </a:xfrm>
          <a:prstGeom prst="rect">
            <a:avLst/>
          </a:prstGeom>
        </p:spPr>
      </p:pic>
    </p:spTree>
    <p:custDataLst>
      <p:tags r:id="rId1"/>
    </p:custDataLst>
    <p:extLst>
      <p:ext uri="{BB962C8B-B14F-4D97-AF65-F5344CB8AC3E}">
        <p14:creationId xmlns:p14="http://schemas.microsoft.com/office/powerpoint/2010/main" val="324953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6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940BC6-9DA0-FB4D-8879-DC8B3958C07C}"/>
              </a:ext>
            </a:extLst>
          </p:cNvPr>
          <p:cNvSpPr txBox="1">
            <a:spLocks noGrp="1"/>
          </p:cNvSpPr>
          <p:nvPr>
            <p:ph type="title" idx="4294967295"/>
          </p:nvPr>
        </p:nvSpPr>
        <p:spPr>
          <a:xfrm>
            <a:off x="4224526" y="-18288"/>
            <a:ext cx="6858002" cy="12435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picture superiority </a:t>
            </a:r>
            <a:b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br>
            <a:r>
              <a:rPr kumimoji="0" lang="en-US" alt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effect</a:t>
            </a:r>
            <a:r>
              <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
            </a:r>
            <a:br>
              <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br>
            <a:r>
              <a:rPr kumimoji="0" lang="en-US" sz="4400" b="1" i="0" u="none" strike="noStrike" kern="1200" cap="all" spc="0" normalizeH="0" baseline="0" noProof="0">
                <a:ln>
                  <a:noFill/>
                </a:ln>
                <a:solidFill>
                  <a:schemeClr val="accent6"/>
                </a:solidFill>
                <a:effectLst/>
                <a:uLnTx/>
                <a:uFillTx/>
                <a:latin typeface="Arial" panose="020B0604020202020204" pitchFamily="34" charset="0"/>
                <a:ea typeface="+mj-ea"/>
                <a:cs typeface="Arial" panose="020B0604020202020204" pitchFamily="34" charset="0"/>
              </a:rPr>
              <a:t> </a:t>
            </a:r>
          </a:p>
        </p:txBody>
      </p:sp>
      <p:sp>
        <p:nvSpPr>
          <p:cNvPr id="7" name="TextBox 6"/>
          <p:cNvSpPr txBox="1"/>
          <p:nvPr/>
        </p:nvSpPr>
        <p:spPr>
          <a:xfrm>
            <a:off x="4199948" y="1819656"/>
            <a:ext cx="4064043" cy="769441"/>
          </a:xfrm>
          <a:prstGeom prst="rect">
            <a:avLst/>
          </a:prstGeom>
          <a:noFill/>
        </p:spPr>
        <p:txBody>
          <a:bodyPr wrap="square" rtlCol="0">
            <a:spAutoFit/>
          </a:bodyPr>
          <a:lstStyle/>
          <a:p>
            <a:r>
              <a:rPr lang="en-US" sz="2200">
                <a:solidFill>
                  <a:srgbClr val="1F2C8F"/>
                </a:solidFill>
              </a:rPr>
              <a:t>Reinforce Emotions in Scenarios</a:t>
            </a:r>
          </a:p>
        </p:txBody>
      </p:sp>
      <p:grpSp>
        <p:nvGrpSpPr>
          <p:cNvPr id="2" name="Group 1">
            <a:extLst>
              <a:ext uri="{FF2B5EF4-FFF2-40B4-BE49-F238E27FC236}">
                <a16:creationId xmlns:a16="http://schemas.microsoft.com/office/drawing/2014/main" id="{4B251229-F1D2-9AA4-6DCF-6A1F6E11CD17}"/>
              </a:ext>
            </a:extLst>
          </p:cNvPr>
          <p:cNvGrpSpPr/>
          <p:nvPr/>
        </p:nvGrpSpPr>
        <p:grpSpPr>
          <a:xfrm>
            <a:off x="136193" y="1530922"/>
            <a:ext cx="4051508" cy="5239019"/>
            <a:chOff x="136193" y="1530922"/>
            <a:chExt cx="4051508" cy="5239019"/>
          </a:xfrm>
        </p:grpSpPr>
        <p:pic>
          <p:nvPicPr>
            <p:cNvPr id="10" name="Picture 9"/>
            <p:cNvPicPr>
              <a:picLocks noChangeAspect="1"/>
            </p:cNvPicPr>
            <p:nvPr/>
          </p:nvPicPr>
          <p:blipFill>
            <a:blip r:embed="rId4"/>
            <a:stretch>
              <a:fillRect/>
            </a:stretch>
          </p:blipFill>
          <p:spPr>
            <a:xfrm>
              <a:off x="136193" y="1530922"/>
              <a:ext cx="4051508" cy="5239019"/>
            </a:xfrm>
            <a:prstGeom prst="rect">
              <a:avLst/>
            </a:prstGeom>
          </p:spPr>
        </p:pic>
        <p:sp>
          <p:nvSpPr>
            <p:cNvPr id="11" name="Rectangle 10"/>
            <p:cNvSpPr/>
            <p:nvPr/>
          </p:nvSpPr>
          <p:spPr>
            <a:xfrm>
              <a:off x="238114" y="6400609"/>
              <a:ext cx="742511" cy="369332"/>
            </a:xfrm>
            <a:prstGeom prst="rect">
              <a:avLst/>
            </a:prstGeom>
          </p:spPr>
          <p:txBody>
            <a:bodyPr wrap="none">
              <a:spAutoFit/>
            </a:bodyPr>
            <a:lstStyle/>
            <a:p>
              <a:r>
                <a:rPr lang="en-US" sz="900" i="1"/>
                <a:t>Jed</a:t>
              </a:r>
              <a:r>
                <a:rPr lang="en-US"/>
                <a:t> </a:t>
              </a:r>
              <a:r>
                <a:rPr lang="en-US" sz="900" i="1" err="1"/>
                <a:t>Villejo</a:t>
              </a:r>
              <a:endParaRPr lang="en-US" sz="900" i="1"/>
            </a:p>
          </p:txBody>
        </p:sp>
      </p:grpSp>
      <p:grpSp>
        <p:nvGrpSpPr>
          <p:cNvPr id="3" name="Group 2">
            <a:extLst>
              <a:ext uri="{FF2B5EF4-FFF2-40B4-BE49-F238E27FC236}">
                <a16:creationId xmlns:a16="http://schemas.microsoft.com/office/drawing/2014/main" id="{D81A8515-2289-E3ED-F488-A63B159658F7}"/>
              </a:ext>
            </a:extLst>
          </p:cNvPr>
          <p:cNvGrpSpPr/>
          <p:nvPr/>
        </p:nvGrpSpPr>
        <p:grpSpPr>
          <a:xfrm>
            <a:off x="8263991" y="1475438"/>
            <a:ext cx="3798969" cy="5294503"/>
            <a:chOff x="7887694" y="1306105"/>
            <a:chExt cx="3648451" cy="5463836"/>
          </a:xfrm>
        </p:grpSpPr>
        <p:pic>
          <p:nvPicPr>
            <p:cNvPr id="6" name="Picture 5"/>
            <p:cNvPicPr>
              <a:picLocks noChangeAspect="1"/>
            </p:cNvPicPr>
            <p:nvPr/>
          </p:nvPicPr>
          <p:blipFill>
            <a:blip r:embed="rId5"/>
            <a:stretch>
              <a:fillRect/>
            </a:stretch>
          </p:blipFill>
          <p:spPr>
            <a:xfrm>
              <a:off x="7887694" y="1306105"/>
              <a:ext cx="3648451" cy="5463836"/>
            </a:xfrm>
            <a:prstGeom prst="rect">
              <a:avLst/>
            </a:prstGeom>
          </p:spPr>
        </p:pic>
        <p:sp>
          <p:nvSpPr>
            <p:cNvPr id="8" name="Rectangle 7"/>
            <p:cNvSpPr/>
            <p:nvPr/>
          </p:nvSpPr>
          <p:spPr>
            <a:xfrm>
              <a:off x="7974857" y="6400609"/>
              <a:ext cx="909223" cy="369332"/>
            </a:xfrm>
            <a:prstGeom prst="rect">
              <a:avLst/>
            </a:prstGeom>
          </p:spPr>
          <p:txBody>
            <a:bodyPr wrap="none">
              <a:spAutoFit/>
            </a:bodyPr>
            <a:lstStyle/>
            <a:p>
              <a:r>
                <a:rPr lang="en-US" sz="900" i="1">
                  <a:solidFill>
                    <a:schemeClr val="bg1"/>
                  </a:solidFill>
                </a:rPr>
                <a:t>Josue</a:t>
              </a:r>
              <a:r>
                <a:rPr lang="en-US">
                  <a:solidFill>
                    <a:schemeClr val="bg1"/>
                  </a:solidFill>
                </a:rPr>
                <a:t> </a:t>
              </a:r>
              <a:r>
                <a:rPr lang="en-US" sz="900" i="1" err="1">
                  <a:solidFill>
                    <a:schemeClr val="bg1"/>
                  </a:solidFill>
                </a:rPr>
                <a:t>Escoto</a:t>
              </a:r>
              <a:endParaRPr lang="en-US" sz="900" i="1">
                <a:solidFill>
                  <a:schemeClr val="bg1"/>
                </a:solidFill>
              </a:endParaRPr>
            </a:p>
          </p:txBody>
        </p:sp>
      </p:grpSp>
    </p:spTree>
    <p:custDataLst>
      <p:tags r:id="rId1"/>
    </p:custDataLst>
    <p:extLst>
      <p:ext uri="{BB962C8B-B14F-4D97-AF65-F5344CB8AC3E}">
        <p14:creationId xmlns:p14="http://schemas.microsoft.com/office/powerpoint/2010/main" val="900625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6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par>
                                <p:cTn id="12" presetID="10" presetClass="entr" presetSubtype="0" fill="hold" nodeType="withEffect">
                                  <p:stCondLst>
                                    <p:cond delay="10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4"/>
          <a:srcRect l="17637" t="5255" r="8129" b="7548"/>
          <a:stretch/>
        </p:blipFill>
        <p:spPr>
          <a:xfrm>
            <a:off x="265176" y="594360"/>
            <a:ext cx="3739896" cy="6047491"/>
          </a:xfrm>
          <a:prstGeom prst="rect">
            <a:avLst/>
          </a:prstGeom>
        </p:spPr>
      </p:pic>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4224526" y="776830"/>
            <a:ext cx="7626098" cy="1243584"/>
          </a:xfrm>
        </p:spPr>
        <p:txBody>
          <a:bodyPr/>
          <a:lstStyle/>
          <a:p>
            <a:r>
              <a:rPr lang="en-US"/>
              <a:t>image descriptions, or “alt-text”</a:t>
            </a:r>
            <a:r>
              <a:rPr lang="en-US">
                <a:latin typeface="Arial Nova"/>
                <a:cs typeface="Sabon Next LT"/>
              </a:rPr>
              <a:t/>
            </a:r>
            <a:br>
              <a:rPr lang="en-US">
                <a:latin typeface="Arial Nova"/>
                <a:cs typeface="Sabon Next LT"/>
              </a:rPr>
            </a:br>
            <a:r>
              <a:rPr lang="en-US"/>
              <a:t> </a:t>
            </a:r>
            <a:endParaRPr lang="en-US" sz="1500">
              <a:latin typeface="+mn-lt"/>
              <a:ea typeface="+mn-ea"/>
              <a:cs typeface="+mn-cs"/>
            </a:endParaRPr>
          </a:p>
        </p:txBody>
      </p:sp>
      <p:sp>
        <p:nvSpPr>
          <p:cNvPr id="4" name="Rectangle 3"/>
          <p:cNvSpPr/>
          <p:nvPr/>
        </p:nvSpPr>
        <p:spPr>
          <a:xfrm>
            <a:off x="265176" y="6611779"/>
            <a:ext cx="3705454" cy="246221"/>
          </a:xfrm>
          <a:prstGeom prst="rect">
            <a:avLst/>
          </a:prstGeom>
          <a:noFill/>
        </p:spPr>
        <p:txBody>
          <a:bodyPr wrap="square" lIns="91440" tIns="45720" rIns="91440" bIns="45720" rtlCol="0" anchor="t">
            <a:spAutoFit/>
          </a:bodyPr>
          <a:lstStyle/>
          <a:p>
            <a:r>
              <a:rPr lang="en-US" sz="1000" i="1" err="1">
                <a:solidFill>
                  <a:srgbClr val="FDFAF6"/>
                </a:solidFill>
              </a:rPr>
              <a:t>Shestopalov</a:t>
            </a:r>
            <a:r>
              <a:rPr lang="en-US" sz="1000" b="1">
                <a:solidFill>
                  <a:srgbClr val="FDFAF6"/>
                </a:solidFill>
                <a:latin typeface="Corbel Light"/>
              </a:rPr>
              <a:t>, </a:t>
            </a:r>
            <a:r>
              <a:rPr lang="en-US" sz="1000" i="1" err="1">
                <a:solidFill>
                  <a:srgbClr val="FDFAF6"/>
                </a:solidFill>
              </a:rPr>
              <a:t>Slava</a:t>
            </a:r>
            <a:endParaRPr lang="en-US" sz="1000" b="1">
              <a:solidFill>
                <a:srgbClr val="FDFAF6"/>
              </a:solidFill>
              <a:latin typeface="Corbel Light" panose="020B0303020204020204" pitchFamily="34" charset="0"/>
            </a:endParaRPr>
          </a:p>
        </p:txBody>
      </p:sp>
      <p:sp>
        <p:nvSpPr>
          <p:cNvPr id="5" name="Rectangle 4"/>
          <p:cNvSpPr/>
          <p:nvPr/>
        </p:nvSpPr>
        <p:spPr>
          <a:xfrm>
            <a:off x="4224525" y="2683639"/>
            <a:ext cx="7208861" cy="3061672"/>
          </a:xfrm>
          <a:prstGeom prst="rect">
            <a:avLst/>
          </a:prstGeom>
        </p:spPr>
        <p:txBody>
          <a:bodyPr wrap="square">
            <a:spAutoFit/>
          </a:bodyPr>
          <a:lstStyle/>
          <a:p>
            <a:pPr>
              <a:lnSpc>
                <a:spcPts val="2600"/>
              </a:lnSpc>
            </a:pPr>
            <a:r>
              <a:rPr lang="en-US" sz="2000">
                <a:solidFill>
                  <a:schemeClr val="accent6"/>
                </a:solidFill>
                <a:latin typeface="Ubuntu Light" panose="020B0304030602030204" pitchFamily="34" charset="0"/>
              </a:rPr>
              <a:t>In the digital world, image descriptions help blind people and people with low vision consume visual content. They use screen readers — programs that transform text content into speech. </a:t>
            </a:r>
          </a:p>
          <a:p>
            <a:pPr>
              <a:lnSpc>
                <a:spcPts val="2600"/>
              </a:lnSpc>
            </a:pPr>
            <a:endParaRPr lang="en-US" sz="2000">
              <a:solidFill>
                <a:schemeClr val="accent6"/>
              </a:solidFill>
              <a:latin typeface="Ubuntu Light" panose="020B0304030602030204" pitchFamily="34" charset="0"/>
            </a:endParaRPr>
          </a:p>
          <a:p>
            <a:pPr>
              <a:lnSpc>
                <a:spcPts val="2600"/>
              </a:lnSpc>
            </a:pPr>
            <a:r>
              <a:rPr lang="en-US" sz="2000">
                <a:solidFill>
                  <a:schemeClr val="accent6"/>
                </a:solidFill>
                <a:latin typeface="Ubuntu Light" panose="020B0304030602030204" pitchFamily="34" charset="0"/>
              </a:rPr>
              <a:t>Besides, image descriptions are helpful for people with  poor internet connection or outdated devices: they can imagine, based on the text, what’s depicted in a picture until it fully loads or if it doesn’t load at all.</a:t>
            </a:r>
          </a:p>
        </p:txBody>
      </p:sp>
    </p:spTree>
    <p:custDataLst>
      <p:tags r:id="rId1"/>
    </p:custDataLst>
    <p:extLst>
      <p:ext uri="{BB962C8B-B14F-4D97-AF65-F5344CB8AC3E}">
        <p14:creationId xmlns:p14="http://schemas.microsoft.com/office/powerpoint/2010/main" val="16963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4.79167E-6 -7.40741E-7 L -0.00143 -0.26667 " pathEditMode="relative" rAng="0" ptsTypes="AA">
                                      <p:cBhvr>
                                        <p:cTn id="6" dur="2000" fill="hold"/>
                                        <p:tgtEl>
                                          <p:spTgt spid="2"/>
                                        </p:tgtEl>
                                        <p:attrNameLst>
                                          <p:attrName>ppt_x</p:attrName>
                                          <p:attrName>ppt_y</p:attrName>
                                        </p:attrNameLst>
                                      </p:cBhvr>
                                      <p:rCtr x="-78" y="-13333"/>
                                    </p:animMotion>
                                  </p:childTnLst>
                                </p:cTn>
                              </p:par>
                            </p:childTnLst>
                          </p:cTn>
                        </p:par>
                        <p:par>
                          <p:cTn id="7" fill="hold">
                            <p:stCondLst>
                              <p:cond delay="2000"/>
                            </p:stCondLst>
                            <p:childTnLst>
                              <p:par>
                                <p:cTn id="8" presetID="42"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00"/>
                                        <p:tgtEl>
                                          <p:spTgt spid="5"/>
                                        </p:tgtEl>
                                      </p:cBhvr>
                                    </p:animEffect>
                                    <p:anim calcmode="lin" valueType="num">
                                      <p:cBhvr>
                                        <p:cTn id="11" dur="700" fill="hold"/>
                                        <p:tgtEl>
                                          <p:spTgt spid="5"/>
                                        </p:tgtEl>
                                        <p:attrNameLst>
                                          <p:attrName>ppt_x</p:attrName>
                                        </p:attrNameLst>
                                      </p:cBhvr>
                                      <p:tavLst>
                                        <p:tav tm="0">
                                          <p:val>
                                            <p:strVal val="#ppt_x"/>
                                          </p:val>
                                        </p:tav>
                                        <p:tav tm="100000">
                                          <p:val>
                                            <p:strVal val="#ppt_x"/>
                                          </p:val>
                                        </p:tav>
                                      </p:tavLst>
                                    </p:anim>
                                    <p:anim calcmode="lin" valueType="num">
                                      <p:cBhvr>
                                        <p:cTn id="12" dur="70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2700"/>
                            </p:stCondLst>
                            <p:childTnLst>
                              <p:par>
                                <p:cTn id="14" presetID="10" presetClass="entr" presetSubtype="0" fill="hold" nodeType="afterEffect">
                                  <p:stCondLst>
                                    <p:cond delay="20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4224526" y="457200"/>
            <a:ext cx="7626098" cy="1243584"/>
          </a:xfrm>
        </p:spPr>
        <p:txBody>
          <a:bodyPr/>
          <a:lstStyle/>
          <a:p>
            <a:r>
              <a:rPr lang="en-US"/>
              <a:t>image descriptions, or “alt-text”</a:t>
            </a:r>
            <a:r>
              <a:rPr lang="en-US">
                <a:latin typeface="Arial Nova"/>
                <a:cs typeface="Sabon Next LT"/>
              </a:rPr>
              <a:t/>
            </a:r>
            <a:br>
              <a:rPr lang="en-US">
                <a:latin typeface="Arial Nova"/>
                <a:cs typeface="Sabon Next LT"/>
              </a:rPr>
            </a:br>
            <a:r>
              <a:rPr lang="en-US"/>
              <a:t> </a:t>
            </a:r>
            <a:endParaRPr lang="en-US" sz="1500">
              <a:latin typeface="+mn-lt"/>
              <a:ea typeface="+mn-ea"/>
              <a:cs typeface="+mn-cs"/>
            </a:endParaRPr>
          </a:p>
        </p:txBody>
      </p:sp>
      <p:sp>
        <p:nvSpPr>
          <p:cNvPr id="10" name="TextBox 9"/>
          <p:cNvSpPr txBox="1"/>
          <p:nvPr/>
        </p:nvSpPr>
        <p:spPr>
          <a:xfrm>
            <a:off x="4745736" y="2622544"/>
            <a:ext cx="6876288" cy="3693319"/>
          </a:xfrm>
          <a:prstGeom prst="rect">
            <a:avLst/>
          </a:prstGeom>
          <a:noFill/>
        </p:spPr>
        <p:txBody>
          <a:bodyPr wrap="square" rtlCol="0">
            <a:spAutoFit/>
          </a:bodyPr>
          <a:lstStyle/>
          <a:p>
            <a:pPr marL="115888" lvl="0" indent="-115888" defTabSz="914400" eaLnBrk="0" fontAlgn="base" hangingPunct="0">
              <a:spcBef>
                <a:spcPct val="0"/>
              </a:spcBef>
              <a:spcAft>
                <a:spcPct val="0"/>
              </a:spcAft>
              <a:buFontTx/>
              <a:buChar char="•"/>
            </a:pPr>
            <a:r>
              <a:rPr lang="en-US" altLang="en-US" b="1" u="sng">
                <a:latin typeface="Ubuntu Light" panose="020B0304030602030204" pitchFamily="34" charset="0"/>
              </a:rPr>
              <a:t>Don’t</a:t>
            </a:r>
            <a:r>
              <a:rPr lang="en-US" altLang="en-US">
                <a:latin typeface="Ubuntu Light" panose="020B0304030602030204" pitchFamily="34" charset="0"/>
              </a:rPr>
              <a:t> write “Photo of…” or “Image of…” at the beginning of your alt-text. Users already know that an image is being described, so this text adds needless verbiage. </a:t>
            </a:r>
          </a:p>
          <a:p>
            <a:pPr marL="115888" lvl="0" indent="-115888" defTabSz="914400" eaLnBrk="0" fontAlgn="base" hangingPunct="0">
              <a:spcBef>
                <a:spcPct val="0"/>
              </a:spcBef>
              <a:spcAft>
                <a:spcPct val="0"/>
              </a:spcAft>
              <a:buFontTx/>
              <a:buChar char="•"/>
            </a:pPr>
            <a:endParaRPr lang="en-US" altLang="en-US">
              <a:latin typeface="Ubuntu Light" panose="020B0304030602030204" pitchFamily="34" charset="0"/>
            </a:endParaRPr>
          </a:p>
          <a:p>
            <a:pPr marL="115888" lvl="0" indent="-115888" defTabSz="914400" eaLnBrk="0" fontAlgn="base" hangingPunct="0">
              <a:spcBef>
                <a:spcPct val="0"/>
              </a:spcBef>
              <a:spcAft>
                <a:spcPct val="0"/>
              </a:spcAft>
              <a:buFontTx/>
              <a:buChar char="•"/>
            </a:pPr>
            <a:r>
              <a:rPr lang="en-US" altLang="en-US" b="1" u="sng">
                <a:latin typeface="Ubuntu Light" panose="020B0304030602030204" pitchFamily="34" charset="0"/>
              </a:rPr>
              <a:t>Do </a:t>
            </a:r>
            <a:r>
              <a:rPr lang="en-US" altLang="en-US">
                <a:latin typeface="Ubuntu Light" panose="020B0304030602030204" pitchFamily="34" charset="0"/>
              </a:rPr>
              <a:t>distinguish if the image is a drawing or an illustration, if it is not a photo. </a:t>
            </a:r>
          </a:p>
          <a:p>
            <a:pPr lvl="0" defTabSz="914400" eaLnBrk="0" fontAlgn="base" hangingPunct="0">
              <a:spcBef>
                <a:spcPct val="0"/>
              </a:spcBef>
              <a:spcAft>
                <a:spcPct val="0"/>
              </a:spcAft>
              <a:buFontTx/>
              <a:buChar char="•"/>
            </a:pPr>
            <a:endParaRPr lang="en-US" altLang="en-US">
              <a:latin typeface="Ubuntu Light" panose="020B0304030602030204" pitchFamily="34" charset="0"/>
            </a:endParaRPr>
          </a:p>
          <a:p>
            <a:pPr marL="115888" lvl="0" indent="-115888" defTabSz="914400" eaLnBrk="0" fontAlgn="base" hangingPunct="0">
              <a:spcBef>
                <a:spcPct val="0"/>
              </a:spcBef>
              <a:spcAft>
                <a:spcPct val="0"/>
              </a:spcAft>
              <a:buFontTx/>
              <a:buChar char="•"/>
            </a:pPr>
            <a:r>
              <a:rPr lang="en-US" altLang="en-US" b="1">
                <a:latin typeface="Ubuntu Light" panose="020B0304030602030204" pitchFamily="34" charset="0"/>
              </a:rPr>
              <a:t> </a:t>
            </a:r>
            <a:r>
              <a:rPr lang="en-US" altLang="en-US">
                <a:latin typeface="Ubuntu Light" panose="020B0304030602030204" pitchFamily="34" charset="0"/>
              </a:rPr>
              <a:t>For infographics, charts, and maps: </a:t>
            </a:r>
            <a:r>
              <a:rPr lang="en-US" altLang="en-US" b="1">
                <a:latin typeface="Ubuntu Light" panose="020B0304030602030204" pitchFamily="34" charset="0"/>
              </a:rPr>
              <a:t>Focus on what is of highest informational value.</a:t>
            </a:r>
            <a:r>
              <a:rPr lang="en-US" altLang="en-US">
                <a:latin typeface="Ubuntu Light" panose="020B0304030602030204" pitchFamily="34" charset="0"/>
              </a:rPr>
              <a:t> Rely on surrounding text and captions to provide further information. </a:t>
            </a:r>
          </a:p>
          <a:p>
            <a:pPr lvl="0" defTabSz="914400" eaLnBrk="0" fontAlgn="base" hangingPunct="0">
              <a:spcBef>
                <a:spcPct val="0"/>
              </a:spcBef>
              <a:spcAft>
                <a:spcPct val="0"/>
              </a:spcAft>
              <a:buFontTx/>
              <a:buChar char="•"/>
            </a:pPr>
            <a:endParaRPr lang="en-US" altLang="en-US">
              <a:latin typeface="Ubuntu Light" panose="020B0304030602030204" pitchFamily="34" charset="0"/>
            </a:endParaRPr>
          </a:p>
          <a:p>
            <a:pPr marL="169863" lvl="0" indent="-169863" defTabSz="914400" eaLnBrk="0" fontAlgn="base" hangingPunct="0">
              <a:spcBef>
                <a:spcPct val="0"/>
              </a:spcBef>
              <a:spcAft>
                <a:spcPct val="0"/>
              </a:spcAft>
              <a:buFontTx/>
              <a:buChar char="•"/>
            </a:pPr>
            <a:r>
              <a:rPr lang="en-US" altLang="en-US">
                <a:latin typeface="Ubuntu Light" panose="020B0304030602030204" pitchFamily="34" charset="0"/>
              </a:rPr>
              <a:t> For images that contain words: </a:t>
            </a:r>
            <a:r>
              <a:rPr lang="en-US" altLang="en-US" b="1">
                <a:latin typeface="Ubuntu Light" panose="020B0304030602030204" pitchFamily="34" charset="0"/>
              </a:rPr>
              <a:t>Type the words verbatim </a:t>
            </a:r>
            <a:r>
              <a:rPr lang="en-US" altLang="en-US">
                <a:latin typeface="Ubuntu Light" panose="020B0304030602030204" pitchFamily="34" charset="0"/>
              </a:rPr>
              <a:t>(within space constraints). </a:t>
            </a:r>
          </a:p>
        </p:txBody>
      </p:sp>
      <p:pic>
        <p:nvPicPr>
          <p:cNvPr id="11" name="Picture 10"/>
          <p:cNvPicPr>
            <a:picLocks noChangeAspect="1"/>
          </p:cNvPicPr>
          <p:nvPr/>
        </p:nvPicPr>
        <p:blipFill>
          <a:blip r:embed="rId4"/>
          <a:stretch>
            <a:fillRect/>
          </a:stretch>
        </p:blipFill>
        <p:spPr>
          <a:xfrm>
            <a:off x="87783" y="2375656"/>
            <a:ext cx="3988005" cy="3251367"/>
          </a:xfrm>
          <a:prstGeom prst="rect">
            <a:avLst/>
          </a:prstGeom>
        </p:spPr>
      </p:pic>
      <p:sp>
        <p:nvSpPr>
          <p:cNvPr id="12" name="Rectangle 11"/>
          <p:cNvSpPr/>
          <p:nvPr/>
        </p:nvSpPr>
        <p:spPr>
          <a:xfrm>
            <a:off x="115213" y="5761865"/>
            <a:ext cx="3960575" cy="954107"/>
          </a:xfrm>
          <a:prstGeom prst="rect">
            <a:avLst/>
          </a:prstGeom>
        </p:spPr>
        <p:txBody>
          <a:bodyPr wrap="square">
            <a:spAutoFit/>
          </a:bodyPr>
          <a:lstStyle/>
          <a:p>
            <a:r>
              <a:rPr lang="en-US" sz="1400">
                <a:latin typeface="Ubuntu Light" panose="020B0304030602030204" pitchFamily="34" charset="0"/>
              </a:rPr>
              <a:t>Alt-text: A man stands at a podium labeled Second International Summit on Human Genome Editing. Scientific data appear on a screen behind him.</a:t>
            </a:r>
          </a:p>
        </p:txBody>
      </p:sp>
    </p:spTree>
    <p:custDataLst>
      <p:tags r:id="rId1"/>
    </p:custDataLst>
    <p:extLst>
      <p:ext uri="{BB962C8B-B14F-4D97-AF65-F5344CB8AC3E}">
        <p14:creationId xmlns:p14="http://schemas.microsoft.com/office/powerpoint/2010/main" val="132223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B8941-1BF6-0F12-25E4-F52B53FB6BFF}"/>
              </a:ext>
            </a:extLst>
          </p:cNvPr>
          <p:cNvSpPr>
            <a:spLocks noGrp="1"/>
          </p:cNvSpPr>
          <p:nvPr>
            <p:ph type="title"/>
          </p:nvPr>
        </p:nvSpPr>
        <p:spPr>
          <a:xfrm>
            <a:off x="839788" y="1109661"/>
            <a:ext cx="3932237" cy="1408548"/>
          </a:xfrm>
        </p:spPr>
        <p:txBody>
          <a:bodyPr vert="horz" lIns="91440" tIns="45720" rIns="91440" bIns="45720" rtlCol="0" anchor="b">
            <a:normAutofit/>
          </a:bodyPr>
          <a:lstStyle/>
          <a:p>
            <a:r>
              <a:rPr lang="en-US" sz="4400" b="1" kern="1200" cap="all" baseline="0">
                <a:ea typeface="+mj-ea"/>
                <a:cs typeface="+mj-cs"/>
              </a:rPr>
              <a:t>Color Harmony</a:t>
            </a:r>
          </a:p>
        </p:txBody>
      </p:sp>
      <p:sp>
        <p:nvSpPr>
          <p:cNvPr id="4" name="TextBox 3">
            <a:extLst>
              <a:ext uri="{FF2B5EF4-FFF2-40B4-BE49-F238E27FC236}">
                <a16:creationId xmlns:a16="http://schemas.microsoft.com/office/drawing/2014/main" id="{D1EAA12B-9E4C-0023-3736-1CE9D2018676}"/>
              </a:ext>
            </a:extLst>
          </p:cNvPr>
          <p:cNvSpPr txBox="1"/>
          <p:nvPr/>
        </p:nvSpPr>
        <p:spPr>
          <a:xfrm>
            <a:off x="753160" y="2685447"/>
            <a:ext cx="4509720" cy="3164289"/>
          </a:xfrm>
          <a:prstGeom prst="rect">
            <a:avLst/>
          </a:prstGeom>
        </p:spPr>
        <p:txBody>
          <a:bodyPr vert="horz" lIns="91440" tIns="45720" rIns="91440" bIns="45720" rtlCol="0">
            <a:normAutofit fontScale="85000" lnSpcReduction="10000"/>
          </a:bodyPr>
          <a:lstStyle/>
          <a:p>
            <a:pPr defTabSz="914400">
              <a:lnSpc>
                <a:spcPts val="3600"/>
              </a:lnSpc>
              <a:spcBef>
                <a:spcPts val="360"/>
              </a:spcBef>
              <a:spcAft>
                <a:spcPts val="1200"/>
              </a:spcAft>
            </a:pPr>
            <a:r>
              <a:rPr lang="en-US" sz="2800" kern="1200">
                <a:solidFill>
                  <a:schemeClr val="accent6"/>
                </a:solidFill>
                <a:latin typeface="Ubuntu Light" panose="020B0304030602030204" pitchFamily="34" charset="0"/>
              </a:rPr>
              <a:t>Color harmony theory is based on the color wheel. </a:t>
            </a:r>
          </a:p>
          <a:p>
            <a:pPr defTabSz="914400">
              <a:lnSpc>
                <a:spcPts val="3600"/>
              </a:lnSpc>
              <a:spcBef>
                <a:spcPts val="360"/>
              </a:spcBef>
              <a:spcAft>
                <a:spcPts val="1200"/>
              </a:spcAft>
            </a:pPr>
            <a:r>
              <a:rPr lang="en-US" sz="2800">
                <a:solidFill>
                  <a:schemeClr val="accent6"/>
                </a:solidFill>
                <a:latin typeface="Ubuntu Light" panose="020B0304030602030204" pitchFamily="34" charset="0"/>
              </a:rPr>
              <a:t>Color Theory </a:t>
            </a:r>
            <a:r>
              <a:rPr lang="en-US" sz="2800" kern="1200">
                <a:solidFill>
                  <a:schemeClr val="accent6"/>
                </a:solidFill>
                <a:latin typeface="Ubuntu Light" panose="020B0304030602030204" pitchFamily="34" charset="0"/>
              </a:rPr>
              <a:t>provides you with a variety of formulas you can use to create a design that is aesthetically pleasing.</a:t>
            </a:r>
          </a:p>
        </p:txBody>
      </p:sp>
      <p:pic>
        <p:nvPicPr>
          <p:cNvPr id="7" name="Picture 6" descr="Chart, circle&#10;&#10;multi-colored circle that changes colors from yellow to orange to red to pink to purple to blur to green. ">
            <a:extLst>
              <a:ext uri="{FF2B5EF4-FFF2-40B4-BE49-F238E27FC236}">
                <a16:creationId xmlns:a16="http://schemas.microsoft.com/office/drawing/2014/main" id="{C403A639-6FCA-AABD-37BB-02A2B3B69F7D}"/>
              </a:ext>
            </a:extLst>
          </p:cNvPr>
          <p:cNvPicPr>
            <a:picLocks noChangeAspect="1"/>
          </p:cNvPicPr>
          <p:nvPr/>
        </p:nvPicPr>
        <p:blipFill>
          <a:blip r:embed="rId4"/>
          <a:stretch>
            <a:fillRect/>
          </a:stretch>
        </p:blipFill>
        <p:spPr>
          <a:xfrm>
            <a:off x="5183188" y="1109661"/>
            <a:ext cx="6172200" cy="4629152"/>
          </a:xfrm>
          <a:prstGeom prst="rect">
            <a:avLst/>
          </a:prstGeom>
          <a:noFill/>
        </p:spPr>
      </p:pic>
    </p:spTree>
    <p:custDataLst>
      <p:tags r:id="rId1"/>
    </p:custDataLst>
    <p:extLst>
      <p:ext uri="{BB962C8B-B14F-4D97-AF65-F5344CB8AC3E}">
        <p14:creationId xmlns:p14="http://schemas.microsoft.com/office/powerpoint/2010/main" val="177960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93EF2D-7EA3-6489-BB99-7B6872EA0E96}"/>
              </a:ext>
            </a:extLst>
          </p:cNvPr>
          <p:cNvSpPr>
            <a:spLocks noGrp="1"/>
          </p:cNvSpPr>
          <p:nvPr>
            <p:ph type="title"/>
          </p:nvPr>
        </p:nvSpPr>
        <p:spPr/>
        <p:txBody>
          <a:bodyPr/>
          <a:lstStyle/>
          <a:p>
            <a:r>
              <a:rPr lang="en-US"/>
              <a:t>The Basics</a:t>
            </a:r>
          </a:p>
        </p:txBody>
      </p:sp>
      <p:sp>
        <p:nvSpPr>
          <p:cNvPr id="8" name="Text Placeholder 7">
            <a:extLst>
              <a:ext uri="{FF2B5EF4-FFF2-40B4-BE49-F238E27FC236}">
                <a16:creationId xmlns:a16="http://schemas.microsoft.com/office/drawing/2014/main" id="{6A92A4CD-A47E-0C30-9D3C-215AEAF36307}"/>
              </a:ext>
            </a:extLst>
          </p:cNvPr>
          <p:cNvSpPr>
            <a:spLocks noGrp="1"/>
          </p:cNvSpPr>
          <p:nvPr>
            <p:ph type="body" idx="1"/>
          </p:nvPr>
        </p:nvSpPr>
        <p:spPr/>
        <p:txBody>
          <a:bodyPr/>
          <a:lstStyle/>
          <a:p>
            <a:r>
              <a:rPr lang="en-US"/>
              <a:t>Complementary</a:t>
            </a:r>
          </a:p>
        </p:txBody>
      </p:sp>
      <p:pic>
        <p:nvPicPr>
          <p:cNvPr id="5126" name="Picture 6" descr="04. Complementary Color Harmony – ART F 162: Color and Design">
            <a:extLst>
              <a:ext uri="{FF2B5EF4-FFF2-40B4-BE49-F238E27FC236}">
                <a16:creationId xmlns:a16="http://schemas.microsoft.com/office/drawing/2014/main" id="{17277384-2A04-8671-4B67-95A103ED2338}"/>
              </a:ext>
            </a:extLst>
          </p:cNvPr>
          <p:cNvPicPr>
            <a:picLocks noGrp="1" noChangeAspect="1" noChangeArrowheads="1"/>
          </p:cNvPicPr>
          <p:nvPr>
            <p:ph type="pic" sz="quarter" idx="23"/>
          </p:nvPr>
        </p:nvPicPr>
        <p:blipFill rotWithShape="1">
          <a:blip r:embed="rId4">
            <a:extLst>
              <a:ext uri="{28A0092B-C50C-407E-A947-70E740481C1C}">
                <a14:useLocalDpi xmlns:a14="http://schemas.microsoft.com/office/drawing/2010/main" val="0"/>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889D6A39-CE8A-69D0-EDF6-D3A94BB06464}"/>
              </a:ext>
            </a:extLst>
          </p:cNvPr>
          <p:cNvSpPr>
            <a:spLocks noGrp="1"/>
          </p:cNvSpPr>
          <p:nvPr>
            <p:ph type="body" sz="quarter" idx="15"/>
          </p:nvPr>
        </p:nvSpPr>
        <p:spPr/>
        <p:txBody>
          <a:bodyPr/>
          <a:lstStyle/>
          <a:p>
            <a:r>
              <a:rPr lang="en-US"/>
              <a:t>Analogous</a:t>
            </a:r>
          </a:p>
        </p:txBody>
      </p:sp>
      <p:pic>
        <p:nvPicPr>
          <p:cNvPr id="5124" name="Picture 4" descr="The Underestimated Power Of Color In Mobile App Design — Smashing Magazine">
            <a:extLst>
              <a:ext uri="{FF2B5EF4-FFF2-40B4-BE49-F238E27FC236}">
                <a16:creationId xmlns:a16="http://schemas.microsoft.com/office/drawing/2014/main" id="{34E63D29-70D6-F710-03DA-98A4A653E057}"/>
              </a:ext>
            </a:extLst>
          </p:cNvPr>
          <p:cNvPicPr>
            <a:picLocks noGrp="1" noChangeAspect="1" noChangeArrowheads="1"/>
          </p:cNvPicPr>
          <p:nvPr>
            <p:ph type="pic" sz="quarter" idx="25"/>
          </p:nvPr>
        </p:nvPicPr>
        <p:blipFill rotWithShape="1">
          <a:blip r:embed="rId5">
            <a:extLst>
              <a:ext uri="{28A0092B-C50C-407E-A947-70E740481C1C}">
                <a14:useLocalDpi xmlns:a14="http://schemas.microsoft.com/office/drawing/2010/main" val="0"/>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a:extLst>
              <a:ext uri="{FF2B5EF4-FFF2-40B4-BE49-F238E27FC236}">
                <a16:creationId xmlns:a16="http://schemas.microsoft.com/office/drawing/2014/main" id="{45554186-8441-671C-7F60-1B83B20F6D5E}"/>
              </a:ext>
            </a:extLst>
          </p:cNvPr>
          <p:cNvSpPr>
            <a:spLocks noGrp="1"/>
          </p:cNvSpPr>
          <p:nvPr>
            <p:ph type="body" sz="quarter" idx="17"/>
          </p:nvPr>
        </p:nvSpPr>
        <p:spPr/>
        <p:txBody>
          <a:bodyPr/>
          <a:lstStyle/>
          <a:p>
            <a:r>
              <a:rPr lang="en-US"/>
              <a:t>Triadic</a:t>
            </a:r>
          </a:p>
        </p:txBody>
      </p:sp>
      <p:pic>
        <p:nvPicPr>
          <p:cNvPr id="5122" name="Picture 2" descr="Room for Style: Decorating with Triad Color Schemes - living after midnite">
            <a:extLst>
              <a:ext uri="{FF2B5EF4-FFF2-40B4-BE49-F238E27FC236}">
                <a16:creationId xmlns:a16="http://schemas.microsoft.com/office/drawing/2014/main" id="{7C41026F-7D91-50D4-6839-95164273D1B5}"/>
              </a:ext>
            </a:extLst>
          </p:cNvPr>
          <p:cNvPicPr>
            <a:picLocks noGrp="1" noChangeAspect="1" noChangeArrowheads="1"/>
          </p:cNvPicPr>
          <p:nvPr>
            <p:ph type="pic" sz="quarter" idx="24"/>
          </p:nvPr>
        </p:nvPicPr>
        <p:blipFill rotWithShape="1">
          <a:blip r:embed="rId6">
            <a:extLst>
              <a:ext uri="{28A0092B-C50C-407E-A947-70E740481C1C}">
                <a14:useLocalDpi xmlns:a14="http://schemas.microsoft.com/office/drawing/2010/main" val="0"/>
              </a:ext>
            </a:extLst>
          </a:blip>
          <a:srcRect t="85" b="85"/>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Desert, Rock Formations, Erosion">
            <a:extLst>
              <a:ext uri="{FF2B5EF4-FFF2-40B4-BE49-F238E27FC236}">
                <a16:creationId xmlns:a16="http://schemas.microsoft.com/office/drawing/2014/main" id="{D1B2C6BC-735B-0649-6112-426DF421CF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3230" y="3931920"/>
            <a:ext cx="3328416" cy="221894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Cactus, Flower, Plant, Nature, Green">
            <a:extLst>
              <a:ext uri="{FF2B5EF4-FFF2-40B4-BE49-F238E27FC236}">
                <a16:creationId xmlns:a16="http://schemas.microsoft.com/office/drawing/2014/main" id="{D8DECFBD-8D29-C178-5F1F-473B00881B2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288" r="11947"/>
          <a:stretch/>
        </p:blipFill>
        <p:spPr bwMode="auto">
          <a:xfrm>
            <a:off x="4488613" y="3871280"/>
            <a:ext cx="3283788" cy="220675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5E6B4B1D-DF59-0A81-BC9B-D7B71ED98B7E}"/>
              </a:ext>
            </a:extLst>
          </p:cNvPr>
          <p:cNvPicPr>
            <a:picLocks noChangeAspect="1"/>
          </p:cNvPicPr>
          <p:nvPr/>
        </p:nvPicPr>
        <p:blipFill rotWithShape="1">
          <a:blip r:embed="rId9"/>
          <a:srcRect l="7374" t="10946" r="10881" b="7532"/>
          <a:stretch/>
        </p:blipFill>
        <p:spPr>
          <a:xfrm>
            <a:off x="8092439" y="3871280"/>
            <a:ext cx="3328415" cy="2206752"/>
          </a:xfrm>
          <a:prstGeom prst="rect">
            <a:avLst/>
          </a:prstGeom>
        </p:spPr>
      </p:pic>
    </p:spTree>
    <p:custDataLst>
      <p:tags r:id="rId1"/>
    </p:custDataLst>
    <p:extLst>
      <p:ext uri="{BB962C8B-B14F-4D97-AF65-F5344CB8AC3E}">
        <p14:creationId xmlns:p14="http://schemas.microsoft.com/office/powerpoint/2010/main" val="814557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F236-0874-31C7-CFAF-DC46F3970781}"/>
              </a:ext>
            </a:extLst>
          </p:cNvPr>
          <p:cNvSpPr>
            <a:spLocks noGrp="1"/>
          </p:cNvSpPr>
          <p:nvPr>
            <p:ph type="title"/>
          </p:nvPr>
        </p:nvSpPr>
        <p:spPr/>
        <p:txBody>
          <a:bodyPr/>
          <a:lstStyle/>
          <a:p>
            <a:r>
              <a:rPr lang="en-US"/>
              <a:t>Psychology Of Color</a:t>
            </a:r>
          </a:p>
        </p:txBody>
      </p:sp>
      <p:pic>
        <p:nvPicPr>
          <p:cNvPr id="11266" name="Picture 2" descr="Free photos of Sea">
            <a:extLst>
              <a:ext uri="{FF2B5EF4-FFF2-40B4-BE49-F238E27FC236}">
                <a16:creationId xmlns:a16="http://schemas.microsoft.com/office/drawing/2014/main" id="{52C5862F-804A-593C-31D0-8EDA769DEC96}"/>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l="12389" r="1238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a:extLst>
              <a:ext uri="{FF2B5EF4-FFF2-40B4-BE49-F238E27FC236}">
                <a16:creationId xmlns:a16="http://schemas.microsoft.com/office/drawing/2014/main" id="{1789A4FA-661F-6218-1404-41DF59E2AB87}"/>
              </a:ext>
            </a:extLst>
          </p:cNvPr>
          <p:cNvSpPr>
            <a:spLocks noGrp="1"/>
          </p:cNvSpPr>
          <p:nvPr>
            <p:ph type="body" sz="quarter" idx="14"/>
          </p:nvPr>
        </p:nvSpPr>
        <p:spPr/>
        <p:txBody>
          <a:bodyPr/>
          <a:lstStyle/>
          <a:p>
            <a:r>
              <a:rPr lang="en-US"/>
              <a:t>Red</a:t>
            </a:r>
          </a:p>
          <a:p>
            <a:endParaRPr lang="en-US"/>
          </a:p>
        </p:txBody>
      </p:sp>
      <p:sp>
        <p:nvSpPr>
          <p:cNvPr id="5" name="Text Placeholder 4">
            <a:extLst>
              <a:ext uri="{FF2B5EF4-FFF2-40B4-BE49-F238E27FC236}">
                <a16:creationId xmlns:a16="http://schemas.microsoft.com/office/drawing/2014/main" id="{BFEE3AFB-2DC6-DCE8-8193-C6860086BB55}"/>
              </a:ext>
            </a:extLst>
          </p:cNvPr>
          <p:cNvSpPr>
            <a:spLocks noGrp="1"/>
          </p:cNvSpPr>
          <p:nvPr>
            <p:ph type="body" sz="quarter" idx="15"/>
          </p:nvPr>
        </p:nvSpPr>
        <p:spPr>
          <a:xfrm>
            <a:off x="916538" y="5767964"/>
            <a:ext cx="2283472" cy="323032"/>
          </a:xfrm>
        </p:spPr>
        <p:txBody>
          <a:bodyPr/>
          <a:lstStyle/>
          <a:p>
            <a:r>
              <a:rPr lang="en-US">
                <a:latin typeface="Ubuntu Light" panose="020B0304030602030204" pitchFamily="34" charset="0"/>
              </a:rPr>
              <a:t>Love, Energy War, Passion, and Power</a:t>
            </a:r>
          </a:p>
          <a:p>
            <a:endParaRPr lang="en-US">
              <a:latin typeface="Ubuntu Light" panose="020B0304030602030204" pitchFamily="34" charset="0"/>
            </a:endParaRPr>
          </a:p>
        </p:txBody>
      </p:sp>
      <p:pic>
        <p:nvPicPr>
          <p:cNvPr id="11268" name="Picture 4" descr="Free photos of Macarons">
            <a:extLst>
              <a:ext uri="{FF2B5EF4-FFF2-40B4-BE49-F238E27FC236}">
                <a16:creationId xmlns:a16="http://schemas.microsoft.com/office/drawing/2014/main" id="{ED02245B-18E6-B379-E5B9-7F424424B22C}"/>
              </a:ext>
            </a:extLst>
          </p:cNvPr>
          <p:cNvPicPr>
            <a:picLocks noGrp="1" noChangeAspect="1" noChangeArrowheads="1"/>
          </p:cNvPicPr>
          <p:nvPr>
            <p:ph type="pic" sz="quarter" idx="17"/>
          </p:nvPr>
        </p:nvPicPr>
        <p:blipFill>
          <a:blip r:embed="rId5">
            <a:extLst>
              <a:ext uri="{28A0092B-C50C-407E-A947-70E740481C1C}">
                <a14:useLocalDpi xmlns:a14="http://schemas.microsoft.com/office/drawing/2010/main" val="0"/>
              </a:ext>
            </a:extLst>
          </a:blip>
          <a:srcRect l="22222" r="2222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918C35D0-964B-23AA-6F63-028C86CF4909}"/>
              </a:ext>
            </a:extLst>
          </p:cNvPr>
          <p:cNvSpPr>
            <a:spLocks noGrp="1"/>
          </p:cNvSpPr>
          <p:nvPr>
            <p:ph type="body" sz="quarter" idx="16"/>
          </p:nvPr>
        </p:nvSpPr>
        <p:spPr/>
        <p:txBody>
          <a:bodyPr/>
          <a:lstStyle/>
          <a:p>
            <a:r>
              <a:rPr lang="en-US"/>
              <a:t>Pink</a:t>
            </a:r>
          </a:p>
        </p:txBody>
      </p:sp>
      <p:sp>
        <p:nvSpPr>
          <p:cNvPr id="7" name="Text Placeholder 6">
            <a:extLst>
              <a:ext uri="{FF2B5EF4-FFF2-40B4-BE49-F238E27FC236}">
                <a16:creationId xmlns:a16="http://schemas.microsoft.com/office/drawing/2014/main" id="{42854E58-254A-AA87-4A22-A1C032ADBA7A}"/>
              </a:ext>
            </a:extLst>
          </p:cNvPr>
          <p:cNvSpPr>
            <a:spLocks noGrp="1"/>
          </p:cNvSpPr>
          <p:nvPr>
            <p:ph type="body" sz="quarter" idx="18"/>
          </p:nvPr>
        </p:nvSpPr>
        <p:spPr/>
        <p:txBody>
          <a:bodyPr/>
          <a:lstStyle/>
          <a:p>
            <a:r>
              <a:rPr lang="en-US">
                <a:latin typeface="Ubuntu Light" panose="020B0304030602030204" pitchFamily="34" charset="0"/>
              </a:rPr>
              <a:t>Innocence, optimism, nurturing and Peace</a:t>
            </a:r>
          </a:p>
        </p:txBody>
      </p:sp>
      <p:pic>
        <p:nvPicPr>
          <p:cNvPr id="11270" name="Picture 6" descr="Free photos of Flowers">
            <a:extLst>
              <a:ext uri="{FF2B5EF4-FFF2-40B4-BE49-F238E27FC236}">
                <a16:creationId xmlns:a16="http://schemas.microsoft.com/office/drawing/2014/main" id="{CAA5E8A1-9A90-5C41-5CD8-09BABA80E533}"/>
              </a:ext>
            </a:extLst>
          </p:cNvPr>
          <p:cNvPicPr>
            <a:picLocks noGrp="1" noChangeAspect="1" noChangeArrowheads="1"/>
          </p:cNvPicPr>
          <p:nvPr>
            <p:ph type="pic" sz="quarter" idx="20"/>
          </p:nvPr>
        </p:nvPicPr>
        <p:blipFill>
          <a:blip r:embed="rId6">
            <a:extLst>
              <a:ext uri="{28A0092B-C50C-407E-A947-70E740481C1C}">
                <a14:useLocalDpi xmlns:a14="http://schemas.microsoft.com/office/drawing/2010/main" val="0"/>
              </a:ext>
            </a:extLst>
          </a:blip>
          <a:srcRect l="16777" r="1677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a:extLst>
              <a:ext uri="{FF2B5EF4-FFF2-40B4-BE49-F238E27FC236}">
                <a16:creationId xmlns:a16="http://schemas.microsoft.com/office/drawing/2014/main" id="{A2377C66-874E-C0A1-8711-4AFF65E70514}"/>
              </a:ext>
            </a:extLst>
          </p:cNvPr>
          <p:cNvSpPr>
            <a:spLocks noGrp="1"/>
          </p:cNvSpPr>
          <p:nvPr>
            <p:ph type="body" sz="quarter" idx="19"/>
          </p:nvPr>
        </p:nvSpPr>
        <p:spPr/>
        <p:txBody>
          <a:bodyPr/>
          <a:lstStyle/>
          <a:p>
            <a:r>
              <a:rPr lang="en-US"/>
              <a:t>Orange</a:t>
            </a:r>
          </a:p>
        </p:txBody>
      </p:sp>
      <p:sp>
        <p:nvSpPr>
          <p:cNvPr id="9" name="Text Placeholder 8">
            <a:extLst>
              <a:ext uri="{FF2B5EF4-FFF2-40B4-BE49-F238E27FC236}">
                <a16:creationId xmlns:a16="http://schemas.microsoft.com/office/drawing/2014/main" id="{CFAC1729-0675-EBB7-1265-02C3154B3CA7}"/>
              </a:ext>
            </a:extLst>
          </p:cNvPr>
          <p:cNvSpPr>
            <a:spLocks noGrp="1"/>
          </p:cNvSpPr>
          <p:nvPr>
            <p:ph type="body" sz="quarter" idx="21"/>
          </p:nvPr>
        </p:nvSpPr>
        <p:spPr/>
        <p:txBody>
          <a:bodyPr/>
          <a:lstStyle/>
          <a:p>
            <a:r>
              <a:rPr lang="en-US">
                <a:latin typeface="Ubuntu Light" panose="020B0304030602030204" pitchFamily="34" charset="0"/>
              </a:rPr>
              <a:t>Adventure, rejuvenation, full of life</a:t>
            </a:r>
          </a:p>
        </p:txBody>
      </p:sp>
      <p:pic>
        <p:nvPicPr>
          <p:cNvPr id="11272" name="Picture 8" descr="Free photos of Woman">
            <a:extLst>
              <a:ext uri="{FF2B5EF4-FFF2-40B4-BE49-F238E27FC236}">
                <a16:creationId xmlns:a16="http://schemas.microsoft.com/office/drawing/2014/main" id="{2BBB504E-FFB8-7DCA-1A67-AFC248C11784}"/>
              </a:ext>
            </a:extLst>
          </p:cNvPr>
          <p:cNvPicPr>
            <a:picLocks noGrp="1" noChangeAspect="1" noChangeArrowheads="1"/>
          </p:cNvPicPr>
          <p:nvPr>
            <p:ph type="pic" sz="quarter" idx="23"/>
          </p:nvPr>
        </p:nvPicPr>
        <p:blipFill rotWithShape="1">
          <a:blip r:embed="rId7">
            <a:extLst>
              <a:ext uri="{28A0092B-C50C-407E-A947-70E740481C1C}">
                <a14:useLocalDpi xmlns:a14="http://schemas.microsoft.com/office/drawing/2010/main" val="0"/>
              </a:ext>
            </a:extLst>
          </a:blip>
          <a:srcRect l="31958"/>
          <a:stretch/>
        </p:blipFill>
        <p:spPr bwMode="auto">
          <a:xfrm>
            <a:off x="9034272" y="2392023"/>
            <a:ext cx="2596896" cy="25968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a:extLst>
              <a:ext uri="{FF2B5EF4-FFF2-40B4-BE49-F238E27FC236}">
                <a16:creationId xmlns:a16="http://schemas.microsoft.com/office/drawing/2014/main" id="{7B226EC8-35CD-C1BE-A930-21969C416FA5}"/>
              </a:ext>
            </a:extLst>
          </p:cNvPr>
          <p:cNvSpPr>
            <a:spLocks noGrp="1"/>
          </p:cNvSpPr>
          <p:nvPr>
            <p:ph type="body" sz="quarter" idx="22"/>
          </p:nvPr>
        </p:nvSpPr>
        <p:spPr/>
        <p:txBody>
          <a:bodyPr/>
          <a:lstStyle/>
          <a:p>
            <a:r>
              <a:rPr lang="en-US"/>
              <a:t>Yellow</a:t>
            </a:r>
          </a:p>
        </p:txBody>
      </p:sp>
      <p:sp>
        <p:nvSpPr>
          <p:cNvPr id="11" name="Text Placeholder 10">
            <a:extLst>
              <a:ext uri="{FF2B5EF4-FFF2-40B4-BE49-F238E27FC236}">
                <a16:creationId xmlns:a16="http://schemas.microsoft.com/office/drawing/2014/main" id="{F072C9F0-E277-61C0-DF5E-B6FECB0F9A79}"/>
              </a:ext>
            </a:extLst>
          </p:cNvPr>
          <p:cNvSpPr>
            <a:spLocks noGrp="1"/>
          </p:cNvSpPr>
          <p:nvPr>
            <p:ph type="body" sz="quarter" idx="24"/>
          </p:nvPr>
        </p:nvSpPr>
        <p:spPr/>
        <p:txBody>
          <a:bodyPr/>
          <a:lstStyle/>
          <a:p>
            <a:r>
              <a:rPr lang="en-US">
                <a:latin typeface="Ubuntu Light" panose="020B0304030602030204" pitchFamily="34" charset="0"/>
              </a:rPr>
              <a:t>Happiness, Joy, Hope and Confidence</a:t>
            </a:r>
          </a:p>
        </p:txBody>
      </p:sp>
    </p:spTree>
    <p:custDataLst>
      <p:tags r:id="rId1"/>
    </p:custDataLst>
    <p:extLst>
      <p:ext uri="{BB962C8B-B14F-4D97-AF65-F5344CB8AC3E}">
        <p14:creationId xmlns:p14="http://schemas.microsoft.com/office/powerpoint/2010/main" val="384794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F236-0874-31C7-CFAF-DC46F3970781}"/>
              </a:ext>
            </a:extLst>
          </p:cNvPr>
          <p:cNvSpPr>
            <a:spLocks noGrp="1"/>
          </p:cNvSpPr>
          <p:nvPr>
            <p:ph type="title"/>
          </p:nvPr>
        </p:nvSpPr>
        <p:spPr/>
        <p:txBody>
          <a:bodyPr/>
          <a:lstStyle/>
          <a:p>
            <a:r>
              <a:rPr lang="en-US"/>
              <a:t>Psychology Of Color</a:t>
            </a:r>
          </a:p>
        </p:txBody>
      </p:sp>
      <p:pic>
        <p:nvPicPr>
          <p:cNvPr id="10242" name="Picture 2" descr="Fantasy, Sculpture, Monument, Giant">
            <a:extLst>
              <a:ext uri="{FF2B5EF4-FFF2-40B4-BE49-F238E27FC236}">
                <a16:creationId xmlns:a16="http://schemas.microsoft.com/office/drawing/2014/main" id="{78ED6E0C-D116-0716-31A2-1448F8E63AAD}"/>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l="21875" r="2187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a:extLst>
              <a:ext uri="{FF2B5EF4-FFF2-40B4-BE49-F238E27FC236}">
                <a16:creationId xmlns:a16="http://schemas.microsoft.com/office/drawing/2014/main" id="{1789A4FA-661F-6218-1404-41DF59E2AB87}"/>
              </a:ext>
            </a:extLst>
          </p:cNvPr>
          <p:cNvSpPr>
            <a:spLocks noGrp="1"/>
          </p:cNvSpPr>
          <p:nvPr>
            <p:ph type="body" sz="quarter" idx="14"/>
          </p:nvPr>
        </p:nvSpPr>
        <p:spPr/>
        <p:txBody>
          <a:bodyPr/>
          <a:lstStyle/>
          <a:p>
            <a:r>
              <a:rPr lang="en-US"/>
              <a:t>Blue</a:t>
            </a:r>
          </a:p>
          <a:p>
            <a:endParaRPr lang="en-US"/>
          </a:p>
        </p:txBody>
      </p:sp>
      <p:sp>
        <p:nvSpPr>
          <p:cNvPr id="5" name="Text Placeholder 4">
            <a:extLst>
              <a:ext uri="{FF2B5EF4-FFF2-40B4-BE49-F238E27FC236}">
                <a16:creationId xmlns:a16="http://schemas.microsoft.com/office/drawing/2014/main" id="{BFEE3AFB-2DC6-DCE8-8193-C6860086BB55}"/>
              </a:ext>
            </a:extLst>
          </p:cNvPr>
          <p:cNvSpPr>
            <a:spLocks noGrp="1"/>
          </p:cNvSpPr>
          <p:nvPr>
            <p:ph type="body" sz="quarter" idx="15"/>
          </p:nvPr>
        </p:nvSpPr>
        <p:spPr>
          <a:xfrm>
            <a:off x="916538" y="5767964"/>
            <a:ext cx="2283472" cy="323032"/>
          </a:xfrm>
        </p:spPr>
        <p:txBody>
          <a:bodyPr/>
          <a:lstStyle/>
          <a:p>
            <a:r>
              <a:rPr lang="en-US">
                <a:latin typeface="Ubuntu Light" panose="020B0304030602030204" pitchFamily="34" charset="0"/>
              </a:rPr>
              <a:t>Love, Energy War, Passion, and Power</a:t>
            </a:r>
          </a:p>
          <a:p>
            <a:endParaRPr lang="en-US">
              <a:latin typeface="Ubuntu Light" panose="020B0304030602030204" pitchFamily="34" charset="0"/>
            </a:endParaRPr>
          </a:p>
        </p:txBody>
      </p:sp>
      <p:pic>
        <p:nvPicPr>
          <p:cNvPr id="10244" name="Picture 4">
            <a:extLst>
              <a:ext uri="{FF2B5EF4-FFF2-40B4-BE49-F238E27FC236}">
                <a16:creationId xmlns:a16="http://schemas.microsoft.com/office/drawing/2014/main" id="{C3538761-07C3-31B2-925B-AC2B66DA3F48}"/>
              </a:ext>
            </a:extLst>
          </p:cNvPr>
          <p:cNvPicPr>
            <a:picLocks noGrp="1" noChangeAspect="1" noChangeArrowheads="1"/>
          </p:cNvPicPr>
          <p:nvPr>
            <p:ph type="pic" sz="quarter" idx="17"/>
          </p:nvPr>
        </p:nvPicPr>
        <p:blipFill>
          <a:blip r:embed="rId5">
            <a:extLst>
              <a:ext uri="{28A0092B-C50C-407E-A947-70E740481C1C}">
                <a14:useLocalDpi xmlns:a14="http://schemas.microsoft.com/office/drawing/2010/main" val="0"/>
              </a:ext>
            </a:extLst>
          </a:blip>
          <a:srcRect l="14286" r="1428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918C35D0-964B-23AA-6F63-028C86CF4909}"/>
              </a:ext>
            </a:extLst>
          </p:cNvPr>
          <p:cNvSpPr>
            <a:spLocks noGrp="1"/>
          </p:cNvSpPr>
          <p:nvPr>
            <p:ph type="body" sz="quarter" idx="16"/>
          </p:nvPr>
        </p:nvSpPr>
        <p:spPr/>
        <p:txBody>
          <a:bodyPr/>
          <a:lstStyle/>
          <a:p>
            <a:r>
              <a:rPr lang="en-US"/>
              <a:t>Green</a:t>
            </a:r>
          </a:p>
        </p:txBody>
      </p:sp>
      <p:sp>
        <p:nvSpPr>
          <p:cNvPr id="7" name="Text Placeholder 6">
            <a:extLst>
              <a:ext uri="{FF2B5EF4-FFF2-40B4-BE49-F238E27FC236}">
                <a16:creationId xmlns:a16="http://schemas.microsoft.com/office/drawing/2014/main" id="{42854E58-254A-AA87-4A22-A1C032ADBA7A}"/>
              </a:ext>
            </a:extLst>
          </p:cNvPr>
          <p:cNvSpPr>
            <a:spLocks noGrp="1"/>
          </p:cNvSpPr>
          <p:nvPr>
            <p:ph type="body" sz="quarter" idx="18"/>
          </p:nvPr>
        </p:nvSpPr>
        <p:spPr/>
        <p:txBody>
          <a:bodyPr/>
          <a:lstStyle/>
          <a:p>
            <a:r>
              <a:rPr lang="en-US">
                <a:latin typeface="Ubuntu Light" panose="020B0304030602030204" pitchFamily="34" charset="0"/>
              </a:rPr>
              <a:t>Renewal, Growth, Aliveness, and Inner Calm</a:t>
            </a:r>
          </a:p>
        </p:txBody>
      </p:sp>
      <p:pic>
        <p:nvPicPr>
          <p:cNvPr id="10246" name="Picture 6" descr="Feather, Pattern, Texture, Form">
            <a:extLst>
              <a:ext uri="{FF2B5EF4-FFF2-40B4-BE49-F238E27FC236}">
                <a16:creationId xmlns:a16="http://schemas.microsoft.com/office/drawing/2014/main" id="{96EC1438-D8F4-2A34-307F-1DF6F965D3B2}"/>
              </a:ext>
            </a:extLst>
          </p:cNvPr>
          <p:cNvPicPr>
            <a:picLocks noGrp="1" noChangeAspect="1" noChangeArrowheads="1"/>
          </p:cNvPicPr>
          <p:nvPr>
            <p:ph type="pic" sz="quarter" idx="20"/>
          </p:nvPr>
        </p:nvPicPr>
        <p:blipFill>
          <a:blip r:embed="rId6">
            <a:extLst>
              <a:ext uri="{28A0092B-C50C-407E-A947-70E740481C1C}">
                <a14:useLocalDpi xmlns:a14="http://schemas.microsoft.com/office/drawing/2010/main" val="0"/>
              </a:ext>
            </a:extLst>
          </a:blip>
          <a:srcRect l="19946" r="1994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a:extLst>
              <a:ext uri="{FF2B5EF4-FFF2-40B4-BE49-F238E27FC236}">
                <a16:creationId xmlns:a16="http://schemas.microsoft.com/office/drawing/2014/main" id="{A2377C66-874E-C0A1-8711-4AFF65E70514}"/>
              </a:ext>
            </a:extLst>
          </p:cNvPr>
          <p:cNvSpPr>
            <a:spLocks noGrp="1"/>
          </p:cNvSpPr>
          <p:nvPr>
            <p:ph type="body" sz="quarter" idx="19"/>
          </p:nvPr>
        </p:nvSpPr>
        <p:spPr/>
        <p:txBody>
          <a:bodyPr/>
          <a:lstStyle/>
          <a:p>
            <a:r>
              <a:rPr lang="en-US"/>
              <a:t>Purple</a:t>
            </a:r>
          </a:p>
        </p:txBody>
      </p:sp>
      <p:sp>
        <p:nvSpPr>
          <p:cNvPr id="9" name="Text Placeholder 8">
            <a:extLst>
              <a:ext uri="{FF2B5EF4-FFF2-40B4-BE49-F238E27FC236}">
                <a16:creationId xmlns:a16="http://schemas.microsoft.com/office/drawing/2014/main" id="{CFAC1729-0675-EBB7-1265-02C3154B3CA7}"/>
              </a:ext>
            </a:extLst>
          </p:cNvPr>
          <p:cNvSpPr>
            <a:spLocks noGrp="1"/>
          </p:cNvSpPr>
          <p:nvPr>
            <p:ph type="body" sz="quarter" idx="21"/>
          </p:nvPr>
        </p:nvSpPr>
        <p:spPr/>
        <p:txBody>
          <a:bodyPr/>
          <a:lstStyle/>
          <a:p>
            <a:r>
              <a:rPr lang="en-US">
                <a:latin typeface="Ubuntu Light" panose="020B0304030602030204" pitchFamily="34" charset="0"/>
              </a:rPr>
              <a:t>Calming, Trust, and Dependable</a:t>
            </a:r>
          </a:p>
        </p:txBody>
      </p:sp>
      <p:pic>
        <p:nvPicPr>
          <p:cNvPr id="10248" name="Picture 8" descr="Free photos of Chess">
            <a:extLst>
              <a:ext uri="{FF2B5EF4-FFF2-40B4-BE49-F238E27FC236}">
                <a16:creationId xmlns:a16="http://schemas.microsoft.com/office/drawing/2014/main" id="{64953EB8-02C8-B317-822A-7F9B235CDBD0}"/>
              </a:ext>
            </a:extLst>
          </p:cNvPr>
          <p:cNvPicPr>
            <a:picLocks noGrp="1" noChangeAspect="1" noChangeArrowheads="1"/>
          </p:cNvPicPr>
          <p:nvPr>
            <p:ph type="pic" sz="quarter" idx="23"/>
          </p:nvPr>
        </p:nvPicPr>
        <p:blipFill>
          <a:blip r:embed="rId7">
            <a:extLst>
              <a:ext uri="{28A0092B-C50C-407E-A947-70E740481C1C}">
                <a14:useLocalDpi xmlns:a14="http://schemas.microsoft.com/office/drawing/2010/main" val="0"/>
              </a:ext>
            </a:extLst>
          </a:blip>
          <a:srcRect l="21858" r="2185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a:extLst>
              <a:ext uri="{FF2B5EF4-FFF2-40B4-BE49-F238E27FC236}">
                <a16:creationId xmlns:a16="http://schemas.microsoft.com/office/drawing/2014/main" id="{7B226EC8-35CD-C1BE-A930-21969C416FA5}"/>
              </a:ext>
            </a:extLst>
          </p:cNvPr>
          <p:cNvSpPr>
            <a:spLocks noGrp="1"/>
          </p:cNvSpPr>
          <p:nvPr>
            <p:ph type="body" sz="quarter" idx="22"/>
          </p:nvPr>
        </p:nvSpPr>
        <p:spPr/>
        <p:txBody>
          <a:bodyPr/>
          <a:lstStyle/>
          <a:p>
            <a:r>
              <a:rPr lang="en-US"/>
              <a:t>Black and White</a:t>
            </a:r>
          </a:p>
        </p:txBody>
      </p:sp>
      <p:sp>
        <p:nvSpPr>
          <p:cNvPr id="11" name="Text Placeholder 10">
            <a:extLst>
              <a:ext uri="{FF2B5EF4-FFF2-40B4-BE49-F238E27FC236}">
                <a16:creationId xmlns:a16="http://schemas.microsoft.com/office/drawing/2014/main" id="{F072C9F0-E277-61C0-DF5E-B6FECB0F9A79}"/>
              </a:ext>
            </a:extLst>
          </p:cNvPr>
          <p:cNvSpPr>
            <a:spLocks noGrp="1"/>
          </p:cNvSpPr>
          <p:nvPr>
            <p:ph type="body" sz="quarter" idx="24"/>
          </p:nvPr>
        </p:nvSpPr>
        <p:spPr>
          <a:xfrm>
            <a:off x="9032432" y="5587664"/>
            <a:ext cx="2598736" cy="449148"/>
          </a:xfrm>
        </p:spPr>
        <p:txBody>
          <a:bodyPr/>
          <a:lstStyle/>
          <a:p>
            <a:r>
              <a:rPr lang="en-US" i="0">
                <a:solidFill>
                  <a:srgbClr val="1F2C8F"/>
                </a:solidFill>
                <a:effectLst/>
                <a:latin typeface="Ubuntu Light" panose="020B0304030602030204" pitchFamily="34" charset="0"/>
              </a:rPr>
              <a:t>Black evokes sophistication; white suggests innocence</a:t>
            </a:r>
            <a:endParaRPr lang="en-US">
              <a:solidFill>
                <a:srgbClr val="1F2C8F"/>
              </a:solidFill>
              <a:latin typeface="Ubuntu Light" panose="020B0304030602030204" pitchFamily="34" charset="0"/>
            </a:endParaRPr>
          </a:p>
        </p:txBody>
      </p:sp>
    </p:spTree>
    <p:custDataLst>
      <p:tags r:id="rId1"/>
    </p:custDataLst>
    <p:extLst>
      <p:ext uri="{BB962C8B-B14F-4D97-AF65-F5344CB8AC3E}">
        <p14:creationId xmlns:p14="http://schemas.microsoft.com/office/powerpoint/2010/main" val="4027911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A552D-3F1D-6C08-D8AA-93F3752AB47E}"/>
              </a:ext>
            </a:extLst>
          </p:cNvPr>
          <p:cNvSpPr>
            <a:spLocks noGrp="1"/>
          </p:cNvSpPr>
          <p:nvPr>
            <p:ph type="title"/>
          </p:nvPr>
        </p:nvSpPr>
        <p:spPr>
          <a:xfrm>
            <a:off x="144230" y="729497"/>
            <a:ext cx="11266560" cy="768096"/>
          </a:xfrm>
        </p:spPr>
        <p:txBody>
          <a:bodyPr/>
          <a:lstStyle/>
          <a:p>
            <a:r>
              <a:rPr lang="en-US"/>
              <a:t>Tools for working with digital Color</a:t>
            </a:r>
          </a:p>
        </p:txBody>
      </p:sp>
      <p:pic>
        <p:nvPicPr>
          <p:cNvPr id="18" name="Picture 18" descr="A picture containing graphical user interface&#10;&#10;Description automatically generated">
            <a:extLst>
              <a:ext uri="{FF2B5EF4-FFF2-40B4-BE49-F238E27FC236}">
                <a16:creationId xmlns:a16="http://schemas.microsoft.com/office/drawing/2014/main" id="{3D2E3C3C-DF11-C909-2F49-AD856B2B7E93}"/>
              </a:ext>
            </a:extLst>
          </p:cNvPr>
          <p:cNvPicPr>
            <a:picLocks noGrp="1" noChangeAspect="1"/>
          </p:cNvPicPr>
          <p:nvPr>
            <p:ph type="pic" sz="quarter" idx="13"/>
          </p:nvPr>
        </p:nvPicPr>
        <p:blipFill rotWithShape="1">
          <a:blip r:embed="rId2"/>
          <a:srcRect l="3974" r="3974"/>
          <a:stretch/>
        </p:blipFill>
        <p:spPr>
          <a:xfrm>
            <a:off x="758905" y="2495211"/>
            <a:ext cx="2596896" cy="2390520"/>
          </a:xfrm>
        </p:spPr>
      </p:pic>
      <p:sp>
        <p:nvSpPr>
          <p:cNvPr id="6" name="Text Placeholder 5">
            <a:extLst>
              <a:ext uri="{FF2B5EF4-FFF2-40B4-BE49-F238E27FC236}">
                <a16:creationId xmlns:a16="http://schemas.microsoft.com/office/drawing/2014/main" id="{F4117952-FFE1-BBB0-EB5B-541C5FF93E00}"/>
              </a:ext>
            </a:extLst>
          </p:cNvPr>
          <p:cNvSpPr>
            <a:spLocks noGrp="1"/>
          </p:cNvSpPr>
          <p:nvPr>
            <p:ph type="body" sz="quarter" idx="14"/>
          </p:nvPr>
        </p:nvSpPr>
        <p:spPr/>
        <p:txBody>
          <a:bodyPr/>
          <a:lstStyle/>
          <a:p>
            <a:r>
              <a:rPr lang="en-US" err="1">
                <a:latin typeface="Arial"/>
                <a:cs typeface="Arial"/>
              </a:rPr>
              <a:t>Coolors</a:t>
            </a:r>
            <a:endParaRPr lang="en-US" err="1"/>
          </a:p>
        </p:txBody>
      </p:sp>
      <p:sp>
        <p:nvSpPr>
          <p:cNvPr id="7" name="Text Placeholder 6">
            <a:extLst>
              <a:ext uri="{FF2B5EF4-FFF2-40B4-BE49-F238E27FC236}">
                <a16:creationId xmlns:a16="http://schemas.microsoft.com/office/drawing/2014/main" id="{498DEE78-EC9D-0A4E-C0DD-59DC6504DE48}"/>
              </a:ext>
            </a:extLst>
          </p:cNvPr>
          <p:cNvSpPr>
            <a:spLocks noGrp="1"/>
          </p:cNvSpPr>
          <p:nvPr>
            <p:ph type="body" sz="quarter" idx="15"/>
          </p:nvPr>
        </p:nvSpPr>
        <p:spPr/>
        <p:txBody>
          <a:bodyPr/>
          <a:lstStyle/>
          <a:p>
            <a:r>
              <a:rPr lang="en-US">
                <a:ea typeface="+mn-lt"/>
                <a:cs typeface="+mn-lt"/>
              </a:rPr>
              <a:t>https://coolors.co/</a:t>
            </a:r>
            <a:endParaRPr lang="en-US"/>
          </a:p>
        </p:txBody>
      </p:sp>
      <p:sp>
        <p:nvSpPr>
          <p:cNvPr id="9" name="Text Placeholder 8">
            <a:extLst>
              <a:ext uri="{FF2B5EF4-FFF2-40B4-BE49-F238E27FC236}">
                <a16:creationId xmlns:a16="http://schemas.microsoft.com/office/drawing/2014/main" id="{F1AE78C2-66F2-6640-0E9B-B99854B4B1D1}"/>
              </a:ext>
            </a:extLst>
          </p:cNvPr>
          <p:cNvSpPr>
            <a:spLocks noGrp="1"/>
          </p:cNvSpPr>
          <p:nvPr>
            <p:ph type="body" sz="quarter" idx="16"/>
          </p:nvPr>
        </p:nvSpPr>
        <p:spPr/>
        <p:txBody>
          <a:bodyPr/>
          <a:lstStyle/>
          <a:p>
            <a:r>
              <a:rPr lang="en-US">
                <a:latin typeface="Arial"/>
                <a:cs typeface="Arial"/>
              </a:rPr>
              <a:t>Adobe Color</a:t>
            </a:r>
            <a:endParaRPr lang="en-US"/>
          </a:p>
        </p:txBody>
      </p:sp>
      <p:sp>
        <p:nvSpPr>
          <p:cNvPr id="10" name="Text Placeholder 9">
            <a:extLst>
              <a:ext uri="{FF2B5EF4-FFF2-40B4-BE49-F238E27FC236}">
                <a16:creationId xmlns:a16="http://schemas.microsoft.com/office/drawing/2014/main" id="{3F68B189-99F8-CB06-D02B-E79DCA74F984}"/>
              </a:ext>
            </a:extLst>
          </p:cNvPr>
          <p:cNvSpPr>
            <a:spLocks noGrp="1"/>
          </p:cNvSpPr>
          <p:nvPr>
            <p:ph type="body" sz="quarter" idx="18"/>
          </p:nvPr>
        </p:nvSpPr>
        <p:spPr/>
        <p:txBody>
          <a:bodyPr/>
          <a:lstStyle/>
          <a:p>
            <a:r>
              <a:rPr lang="en-US">
                <a:ea typeface="+mn-lt"/>
                <a:cs typeface="+mn-lt"/>
              </a:rPr>
              <a:t>https://color.adobe.com/create/color-wheel</a:t>
            </a:r>
            <a:endParaRPr lang="en-US"/>
          </a:p>
        </p:txBody>
      </p:sp>
      <p:pic>
        <p:nvPicPr>
          <p:cNvPr id="23" name="Picture 23" descr="A picture containing timeline&#10;&#10;Description automatically generated">
            <a:extLst>
              <a:ext uri="{FF2B5EF4-FFF2-40B4-BE49-F238E27FC236}">
                <a16:creationId xmlns:a16="http://schemas.microsoft.com/office/drawing/2014/main" id="{6A6B7FD6-A84E-F814-8645-BADC7F919916}"/>
              </a:ext>
            </a:extLst>
          </p:cNvPr>
          <p:cNvPicPr>
            <a:picLocks noGrp="1" noChangeAspect="1"/>
          </p:cNvPicPr>
          <p:nvPr>
            <p:ph type="pic" sz="quarter" idx="20"/>
          </p:nvPr>
        </p:nvPicPr>
        <p:blipFill rotWithShape="1">
          <a:blip r:embed="rId3"/>
          <a:srcRect t="608" b="608"/>
          <a:stretch/>
        </p:blipFill>
        <p:spPr>
          <a:xfrm>
            <a:off x="6284412" y="2514879"/>
            <a:ext cx="2586109" cy="2475232"/>
          </a:xfrm>
        </p:spPr>
      </p:pic>
      <p:sp>
        <p:nvSpPr>
          <p:cNvPr id="12" name="Text Placeholder 11">
            <a:extLst>
              <a:ext uri="{FF2B5EF4-FFF2-40B4-BE49-F238E27FC236}">
                <a16:creationId xmlns:a16="http://schemas.microsoft.com/office/drawing/2014/main" id="{97981FE7-376E-E11D-8822-2994F46E5C36}"/>
              </a:ext>
            </a:extLst>
          </p:cNvPr>
          <p:cNvSpPr>
            <a:spLocks noGrp="1"/>
          </p:cNvSpPr>
          <p:nvPr>
            <p:ph type="body" sz="quarter" idx="19"/>
          </p:nvPr>
        </p:nvSpPr>
        <p:spPr>
          <a:xfrm>
            <a:off x="6280992" y="4920271"/>
            <a:ext cx="2585931" cy="1173695"/>
          </a:xfrm>
        </p:spPr>
        <p:txBody>
          <a:bodyPr/>
          <a:lstStyle/>
          <a:p>
            <a:r>
              <a:rPr lang="en-US" err="1">
                <a:latin typeface="Arial"/>
                <a:cs typeface="Arial"/>
              </a:rPr>
              <a:t>CAnva</a:t>
            </a:r>
            <a:r>
              <a:rPr lang="en-US">
                <a:latin typeface="Arial"/>
                <a:cs typeface="Arial"/>
              </a:rPr>
              <a:t> Color Pallet Generator</a:t>
            </a:r>
          </a:p>
        </p:txBody>
      </p:sp>
      <p:sp>
        <p:nvSpPr>
          <p:cNvPr id="13" name="Text Placeholder 12">
            <a:extLst>
              <a:ext uri="{FF2B5EF4-FFF2-40B4-BE49-F238E27FC236}">
                <a16:creationId xmlns:a16="http://schemas.microsoft.com/office/drawing/2014/main" id="{346040C6-B773-1DD8-303C-AEBD152A588A}"/>
              </a:ext>
            </a:extLst>
          </p:cNvPr>
          <p:cNvSpPr>
            <a:spLocks noGrp="1"/>
          </p:cNvSpPr>
          <p:nvPr>
            <p:ph type="body" sz="quarter" idx="21"/>
          </p:nvPr>
        </p:nvSpPr>
        <p:spPr>
          <a:xfrm>
            <a:off x="6432529" y="5786644"/>
            <a:ext cx="2283472" cy="179428"/>
          </a:xfrm>
        </p:spPr>
        <p:txBody>
          <a:bodyPr/>
          <a:lstStyle/>
          <a:p>
            <a:r>
              <a:rPr lang="en-US" sz="1100">
                <a:ea typeface="+mn-lt"/>
                <a:cs typeface="+mn-lt"/>
              </a:rPr>
              <a:t>https://www.canva.com/colors/color-palette-generator/</a:t>
            </a:r>
          </a:p>
        </p:txBody>
      </p:sp>
      <p:pic>
        <p:nvPicPr>
          <p:cNvPr id="24" name="Picture 24" descr="A picture containing text, outdoor, sign&#10;&#10;Description automatically generated">
            <a:extLst>
              <a:ext uri="{FF2B5EF4-FFF2-40B4-BE49-F238E27FC236}">
                <a16:creationId xmlns:a16="http://schemas.microsoft.com/office/drawing/2014/main" id="{86A2939A-FAA6-C11B-6C05-CEA6BF03B496}"/>
              </a:ext>
            </a:extLst>
          </p:cNvPr>
          <p:cNvPicPr>
            <a:picLocks noGrp="1" noChangeAspect="1"/>
          </p:cNvPicPr>
          <p:nvPr>
            <p:ph type="pic" sz="quarter" idx="23"/>
          </p:nvPr>
        </p:nvPicPr>
        <p:blipFill rotWithShape="1">
          <a:blip r:embed="rId4"/>
          <a:srcRect l="9234" r="9234"/>
          <a:stretch/>
        </p:blipFill>
        <p:spPr>
          <a:xfrm>
            <a:off x="9034272" y="2518408"/>
            <a:ext cx="2596896" cy="2468173"/>
          </a:xfrm>
        </p:spPr>
      </p:pic>
      <p:sp>
        <p:nvSpPr>
          <p:cNvPr id="15" name="Text Placeholder 14">
            <a:extLst>
              <a:ext uri="{FF2B5EF4-FFF2-40B4-BE49-F238E27FC236}">
                <a16:creationId xmlns:a16="http://schemas.microsoft.com/office/drawing/2014/main" id="{72B69199-A6A1-2CFE-41DA-82A462BDF7E0}"/>
              </a:ext>
            </a:extLst>
          </p:cNvPr>
          <p:cNvSpPr>
            <a:spLocks noGrp="1"/>
          </p:cNvSpPr>
          <p:nvPr>
            <p:ph type="body" sz="quarter" idx="22"/>
          </p:nvPr>
        </p:nvSpPr>
        <p:spPr/>
        <p:txBody>
          <a:bodyPr/>
          <a:lstStyle/>
          <a:p>
            <a:r>
              <a:rPr lang="en-US">
                <a:latin typeface="Arial"/>
                <a:cs typeface="Arial"/>
              </a:rPr>
              <a:t>Color Dropper</a:t>
            </a:r>
            <a:endParaRPr lang="en-US"/>
          </a:p>
        </p:txBody>
      </p:sp>
      <p:sp>
        <p:nvSpPr>
          <p:cNvPr id="16" name="Text Placeholder 15">
            <a:extLst>
              <a:ext uri="{FF2B5EF4-FFF2-40B4-BE49-F238E27FC236}">
                <a16:creationId xmlns:a16="http://schemas.microsoft.com/office/drawing/2014/main" id="{E1BFB2F3-18B8-EF3D-C361-8C722FA01EC3}"/>
              </a:ext>
            </a:extLst>
          </p:cNvPr>
          <p:cNvSpPr>
            <a:spLocks noGrp="1"/>
          </p:cNvSpPr>
          <p:nvPr>
            <p:ph type="body" sz="quarter" idx="24"/>
          </p:nvPr>
        </p:nvSpPr>
        <p:spPr/>
        <p:txBody>
          <a:bodyPr/>
          <a:lstStyle/>
          <a:p>
            <a:r>
              <a:rPr lang="en-US">
                <a:ea typeface="+mn-lt"/>
                <a:cs typeface="+mn-lt"/>
              </a:rPr>
              <a:t>https://colordropper.xyz/</a:t>
            </a:r>
            <a:endParaRPr lang="en-US"/>
          </a:p>
        </p:txBody>
      </p:sp>
      <p:pic>
        <p:nvPicPr>
          <p:cNvPr id="22" name="Picture 22" descr="Chart&#10;&#10;Description automatically generated">
            <a:extLst>
              <a:ext uri="{FF2B5EF4-FFF2-40B4-BE49-F238E27FC236}">
                <a16:creationId xmlns:a16="http://schemas.microsoft.com/office/drawing/2014/main" id="{ABE0FCC0-6F1E-3530-FF93-D0C6DE1799D1}"/>
              </a:ext>
            </a:extLst>
          </p:cNvPr>
          <p:cNvPicPr>
            <a:picLocks noGrp="1" noChangeAspect="1"/>
          </p:cNvPicPr>
          <p:nvPr>
            <p:ph type="pic" sz="quarter" idx="17"/>
          </p:nvPr>
        </p:nvPicPr>
        <p:blipFill rotWithShape="1">
          <a:blip r:embed="rId5"/>
          <a:srcRect l="4591" r="4591"/>
          <a:stretch/>
        </p:blipFill>
        <p:spPr>
          <a:xfrm>
            <a:off x="3517361" y="2511851"/>
            <a:ext cx="2596896" cy="2358432"/>
          </a:xfrm>
        </p:spPr>
      </p:pic>
    </p:spTree>
    <p:extLst>
      <p:ext uri="{BB962C8B-B14F-4D97-AF65-F5344CB8AC3E}">
        <p14:creationId xmlns:p14="http://schemas.microsoft.com/office/powerpoint/2010/main" val="947903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a:spLocks noGrp="1"/>
          </p:cNvSpPr>
          <p:nvPr>
            <p:ph type="title"/>
          </p:nvPr>
        </p:nvSpPr>
        <p:spPr>
          <a:xfrm>
            <a:off x="758952" y="1216152"/>
            <a:ext cx="10671048" cy="768096"/>
          </a:xfrm>
        </p:spPr>
        <p:txBody>
          <a:bodyPr anchor="t">
            <a:normAutofit/>
          </a:bodyPr>
          <a:lstStyle/>
          <a:p>
            <a:r>
              <a:rPr lang="en-US"/>
              <a:t>Thumbs up ∙ Thumbs Down</a:t>
            </a:r>
          </a:p>
        </p:txBody>
      </p:sp>
      <p:pic>
        <p:nvPicPr>
          <p:cNvPr id="3" name="Picture 2" descr="Logo, icon&#10;&#10;Description automatically generated">
            <a:extLst>
              <a:ext uri="{FF2B5EF4-FFF2-40B4-BE49-F238E27FC236}">
                <a16:creationId xmlns:a16="http://schemas.microsoft.com/office/drawing/2014/main" id="{E60F0B5F-73E1-B123-8AB5-E4A9E949704B}"/>
              </a:ext>
            </a:extLst>
          </p:cNvPr>
          <p:cNvPicPr>
            <a:picLocks noChangeAspect="1"/>
          </p:cNvPicPr>
          <p:nvPr/>
        </p:nvPicPr>
        <p:blipFill>
          <a:blip r:embed="rId3"/>
          <a:stretch>
            <a:fillRect/>
          </a:stretch>
        </p:blipFill>
        <p:spPr>
          <a:xfrm>
            <a:off x="1641923" y="2103120"/>
            <a:ext cx="8914249" cy="4434840"/>
          </a:xfrm>
          <a:prstGeom prst="rect">
            <a:avLst/>
          </a:prstGeom>
          <a:noFill/>
        </p:spPr>
      </p:pic>
    </p:spTree>
    <p:custDataLst>
      <p:tags r:id="rId1"/>
    </p:custDataLst>
    <p:extLst>
      <p:ext uri="{BB962C8B-B14F-4D97-AF65-F5344CB8AC3E}">
        <p14:creationId xmlns:p14="http://schemas.microsoft.com/office/powerpoint/2010/main" val="250288794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125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D436-19DD-2DB1-3227-96276ABDE3AF}"/>
              </a:ext>
            </a:extLst>
          </p:cNvPr>
          <p:cNvSpPr>
            <a:spLocks noGrp="1"/>
          </p:cNvSpPr>
          <p:nvPr>
            <p:ph type="title"/>
          </p:nvPr>
        </p:nvSpPr>
        <p:spPr>
          <a:xfrm>
            <a:off x="4224528" y="-768096"/>
            <a:ext cx="6766560" cy="768096"/>
          </a:xfrm>
        </p:spPr>
        <p:txBody>
          <a:bodyPr vert="horz" lIns="91440" tIns="45720" rIns="91440" bIns="45720" rtlCol="0" anchor="b">
            <a:noAutofit/>
          </a:bodyPr>
          <a:lstStyle/>
          <a:p>
            <a:r>
              <a:rPr lang="en-US" sz="2000" b="0">
                <a:solidFill>
                  <a:schemeClr val="tx1"/>
                </a:solidFill>
              </a:rPr>
              <a:t>Explore Colorado</a:t>
            </a:r>
          </a:p>
        </p:txBody>
      </p:sp>
      <p:pic>
        <p:nvPicPr>
          <p:cNvPr id="20" name="Content Placeholder 19" descr="Explore Colorado poster. Illustration of a lake in the foreground, pine trees, silhouette of two horse riders against a mountain range in the background. ">
            <a:extLst>
              <a:ext uri="{FF2B5EF4-FFF2-40B4-BE49-F238E27FC236}">
                <a16:creationId xmlns:a16="http://schemas.microsoft.com/office/drawing/2014/main" id="{08139277-9601-9757-C1D5-C807CD837E9A}"/>
              </a:ext>
            </a:extLst>
          </p:cNvPr>
          <p:cNvPicPr>
            <a:picLocks noGrp="1" noChangeAspect="1"/>
          </p:cNvPicPr>
          <p:nvPr>
            <p:ph idx="1"/>
          </p:nvPr>
        </p:nvPicPr>
        <p:blipFill>
          <a:blip r:embed="rId3"/>
          <a:stretch>
            <a:fillRect/>
          </a:stretch>
        </p:blipFill>
        <p:spPr>
          <a:xfrm>
            <a:off x="7690585" y="323538"/>
            <a:ext cx="4144932" cy="6210924"/>
          </a:xfrm>
        </p:spPr>
      </p:pic>
      <p:pic>
        <p:nvPicPr>
          <p:cNvPr id="22" name="Picture 21">
            <a:extLst>
              <a:ext uri="{FF2B5EF4-FFF2-40B4-BE49-F238E27FC236}">
                <a16:creationId xmlns:a16="http://schemas.microsoft.com/office/drawing/2014/main" id="{1D18DBFA-B5CD-7909-B831-66EE80204FDD}"/>
              </a:ext>
            </a:extLst>
          </p:cNvPr>
          <p:cNvPicPr>
            <a:picLocks noChangeAspect="1"/>
          </p:cNvPicPr>
          <p:nvPr/>
        </p:nvPicPr>
        <p:blipFill>
          <a:blip r:embed="rId4"/>
          <a:stretch>
            <a:fillRect/>
          </a:stretch>
        </p:blipFill>
        <p:spPr>
          <a:xfrm>
            <a:off x="4103704" y="2807769"/>
            <a:ext cx="3239510" cy="1613034"/>
          </a:xfrm>
          <a:prstGeom prst="rect">
            <a:avLst/>
          </a:prstGeom>
        </p:spPr>
      </p:pic>
    </p:spTree>
    <p:custDataLst>
      <p:tags r:id="rId1"/>
    </p:custDataLst>
    <p:extLst>
      <p:ext uri="{BB962C8B-B14F-4D97-AF65-F5344CB8AC3E}">
        <p14:creationId xmlns:p14="http://schemas.microsoft.com/office/powerpoint/2010/main" val="729618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08EC8-7637-9AEA-1FA6-5B4731281020}"/>
              </a:ext>
            </a:extLst>
          </p:cNvPr>
          <p:cNvSpPr>
            <a:spLocks noGrp="1"/>
          </p:cNvSpPr>
          <p:nvPr>
            <p:ph type="title"/>
          </p:nvPr>
        </p:nvSpPr>
        <p:spPr>
          <a:xfrm>
            <a:off x="4224528" y="-768096"/>
            <a:ext cx="6766560" cy="768096"/>
          </a:xfrm>
        </p:spPr>
        <p:txBody>
          <a:bodyPr vert="horz" lIns="91440" tIns="45720" rIns="91440" bIns="45720" rtlCol="0" anchor="b">
            <a:noAutofit/>
          </a:bodyPr>
          <a:lstStyle/>
          <a:p>
            <a:r>
              <a:rPr lang="en-US" sz="2000" b="0">
                <a:solidFill>
                  <a:schemeClr val="tx1"/>
                </a:solidFill>
                <a:ea typeface="+mj-lt"/>
                <a:cs typeface="+mj-lt"/>
              </a:rPr>
              <a:t>Explore Colorado</a:t>
            </a:r>
            <a:endParaRPr lang="en-US" sz="2000">
              <a:solidFill>
                <a:schemeClr val="tx1"/>
              </a:solidFill>
            </a:endParaRPr>
          </a:p>
        </p:txBody>
      </p:sp>
      <p:pic>
        <p:nvPicPr>
          <p:cNvPr id="20" name="Content Placeholder 19" descr="Explore Colorado poster. Illustration of a lake in the foreground, pine trees, silhouette of two horse riders against a mountain range in the background. ">
            <a:extLst>
              <a:ext uri="{FF2B5EF4-FFF2-40B4-BE49-F238E27FC236}">
                <a16:creationId xmlns:a16="http://schemas.microsoft.com/office/drawing/2014/main" id="{08139277-9601-9757-C1D5-C807CD837E9A}"/>
              </a:ext>
            </a:extLst>
          </p:cNvPr>
          <p:cNvPicPr>
            <a:picLocks noGrp="1" noChangeAspect="1"/>
          </p:cNvPicPr>
          <p:nvPr>
            <p:ph idx="1"/>
          </p:nvPr>
        </p:nvPicPr>
        <p:blipFill>
          <a:blip r:embed="rId3"/>
          <a:stretch>
            <a:fillRect/>
          </a:stretch>
        </p:blipFill>
        <p:spPr>
          <a:xfrm>
            <a:off x="7690585" y="323538"/>
            <a:ext cx="4144932" cy="6210924"/>
          </a:xfrm>
        </p:spPr>
      </p:pic>
      <p:pic>
        <p:nvPicPr>
          <p:cNvPr id="22" name="Picture 21">
            <a:extLst>
              <a:ext uri="{FF2B5EF4-FFF2-40B4-BE49-F238E27FC236}">
                <a16:creationId xmlns:a16="http://schemas.microsoft.com/office/drawing/2014/main" id="{1D18DBFA-B5CD-7909-B831-66EE80204FDD}"/>
              </a:ext>
            </a:extLst>
          </p:cNvPr>
          <p:cNvPicPr>
            <a:picLocks noChangeAspect="1"/>
          </p:cNvPicPr>
          <p:nvPr/>
        </p:nvPicPr>
        <p:blipFill rotWithShape="1">
          <a:blip r:embed="rId4"/>
          <a:srcRect r="47216"/>
          <a:stretch/>
        </p:blipFill>
        <p:spPr>
          <a:xfrm>
            <a:off x="4758222" y="2759643"/>
            <a:ext cx="1709955" cy="1613034"/>
          </a:xfrm>
          <a:prstGeom prst="rect">
            <a:avLst/>
          </a:prstGeom>
        </p:spPr>
      </p:pic>
    </p:spTree>
    <p:custDataLst>
      <p:tags r:id="rId1"/>
    </p:custDataLst>
    <p:extLst>
      <p:ext uri="{BB962C8B-B14F-4D97-AF65-F5344CB8AC3E}">
        <p14:creationId xmlns:p14="http://schemas.microsoft.com/office/powerpoint/2010/main" val="18486985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2A01C-B8D1-D099-BE80-E58BB8D50F89}"/>
              </a:ext>
            </a:extLst>
          </p:cNvPr>
          <p:cNvSpPr>
            <a:spLocks noGrp="1"/>
          </p:cNvSpPr>
          <p:nvPr>
            <p:ph type="title"/>
          </p:nvPr>
        </p:nvSpPr>
        <p:spPr>
          <a:xfrm>
            <a:off x="4224528" y="-768096"/>
            <a:ext cx="6766560" cy="768096"/>
          </a:xfrm>
        </p:spPr>
        <p:txBody>
          <a:bodyPr vert="horz" lIns="91440" tIns="45720" rIns="91440" bIns="45720" rtlCol="0" anchor="b">
            <a:noAutofit/>
          </a:bodyPr>
          <a:lstStyle/>
          <a:p>
            <a:r>
              <a:rPr lang="en-US" sz="2000" b="0">
                <a:solidFill>
                  <a:schemeClr val="tx1"/>
                </a:solidFill>
                <a:ea typeface="+mj-lt"/>
                <a:cs typeface="+mj-lt"/>
              </a:rPr>
              <a:t>Recycling Day</a:t>
            </a:r>
            <a:endParaRPr lang="en-US" sz="2000" b="0">
              <a:solidFill>
                <a:schemeClr val="tx1"/>
              </a:solidFill>
            </a:endParaRPr>
          </a:p>
        </p:txBody>
      </p:sp>
      <p:pic>
        <p:nvPicPr>
          <p:cNvPr id="9" name="Picture 8" descr="The Annual Recycling Day! Bright orange background with the green, three-arrowed recycling symbol. Let's keep Napier beautiful. Lists items that can be brought for recycling: &#10;furniture, whiteware, toys, clothing, books, reusable timber, paper/cardboard, clean metals, plant pots and punnets, functioning household appliances, framed windows, bottles and jars, fencing, wire netting, sheet and broken glass, car parts, tyres, commercial waste, domestic refuse, garden waste, concrete waste, hazerdous waste.  ">
            <a:extLst>
              <a:ext uri="{FF2B5EF4-FFF2-40B4-BE49-F238E27FC236}">
                <a16:creationId xmlns:a16="http://schemas.microsoft.com/office/drawing/2014/main" id="{D92A62B1-DF49-B896-9813-90744F2AFDE8}"/>
              </a:ext>
            </a:extLst>
          </p:cNvPr>
          <p:cNvPicPr>
            <a:picLocks noChangeAspect="1"/>
          </p:cNvPicPr>
          <p:nvPr/>
        </p:nvPicPr>
        <p:blipFill>
          <a:blip r:embed="rId3"/>
          <a:stretch>
            <a:fillRect/>
          </a:stretch>
        </p:blipFill>
        <p:spPr>
          <a:xfrm>
            <a:off x="7654865" y="2002055"/>
            <a:ext cx="4120148" cy="3296118"/>
          </a:xfrm>
          <a:prstGeom prst="rect">
            <a:avLst/>
          </a:prstGeom>
        </p:spPr>
      </p:pic>
      <p:pic>
        <p:nvPicPr>
          <p:cNvPr id="22" name="Picture 21">
            <a:extLst>
              <a:ext uri="{FF2B5EF4-FFF2-40B4-BE49-F238E27FC236}">
                <a16:creationId xmlns:a16="http://schemas.microsoft.com/office/drawing/2014/main" id="{1D18DBFA-B5CD-7909-B831-66EE80204FDD}"/>
              </a:ext>
            </a:extLst>
          </p:cNvPr>
          <p:cNvPicPr>
            <a:picLocks noChangeAspect="1"/>
          </p:cNvPicPr>
          <p:nvPr/>
        </p:nvPicPr>
        <p:blipFill>
          <a:blip r:embed="rId4"/>
          <a:stretch>
            <a:fillRect/>
          </a:stretch>
        </p:blipFill>
        <p:spPr>
          <a:xfrm>
            <a:off x="4103704" y="2807769"/>
            <a:ext cx="3239510" cy="1613034"/>
          </a:xfrm>
          <a:prstGeom prst="rect">
            <a:avLst/>
          </a:prstGeom>
        </p:spPr>
      </p:pic>
    </p:spTree>
    <p:custDataLst>
      <p:tags r:id="rId1"/>
    </p:custDataLst>
    <p:extLst>
      <p:ext uri="{BB962C8B-B14F-4D97-AF65-F5344CB8AC3E}">
        <p14:creationId xmlns:p14="http://schemas.microsoft.com/office/powerpoint/2010/main" val="679367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he Annual Recycling Day! Bright orange background with the green, three-arrowed recycling symbol. Let's keep Napier beautiful. Lists items that can be brought for recycling: &#10;furniture, whiteware, toys, clothing, books, reusable timber, paper/cardboard, clean metals, plant pots and punnets, functioning household appliances, framed windows, bottles and jars, fencing, wire netting, sheet and broken glass, car parts, tyres, commercial waste, domestic refuse, garden waste, concrete waste, hazerdous waste.  ">
            <a:extLst>
              <a:ext uri="{FF2B5EF4-FFF2-40B4-BE49-F238E27FC236}">
                <a16:creationId xmlns:a16="http://schemas.microsoft.com/office/drawing/2014/main" id="{D92A62B1-DF49-B896-9813-90744F2AFDE8}"/>
              </a:ext>
            </a:extLst>
          </p:cNvPr>
          <p:cNvPicPr>
            <a:picLocks noChangeAspect="1"/>
          </p:cNvPicPr>
          <p:nvPr/>
        </p:nvPicPr>
        <p:blipFill>
          <a:blip r:embed="rId3"/>
          <a:stretch>
            <a:fillRect/>
          </a:stretch>
        </p:blipFill>
        <p:spPr>
          <a:xfrm>
            <a:off x="7654865" y="2002055"/>
            <a:ext cx="4120148" cy="3296118"/>
          </a:xfrm>
          <a:prstGeom prst="rect">
            <a:avLst/>
          </a:prstGeom>
        </p:spPr>
      </p:pic>
      <p:pic>
        <p:nvPicPr>
          <p:cNvPr id="2" name="Picture 1">
            <a:extLst>
              <a:ext uri="{FF2B5EF4-FFF2-40B4-BE49-F238E27FC236}">
                <a16:creationId xmlns:a16="http://schemas.microsoft.com/office/drawing/2014/main" id="{454B27ED-5014-AE49-6389-75C16389E357}"/>
              </a:ext>
            </a:extLst>
          </p:cNvPr>
          <p:cNvPicPr>
            <a:picLocks noChangeAspect="1"/>
          </p:cNvPicPr>
          <p:nvPr/>
        </p:nvPicPr>
        <p:blipFill rotWithShape="1">
          <a:blip r:embed="rId4"/>
          <a:srcRect l="51002"/>
          <a:stretch/>
        </p:blipFill>
        <p:spPr>
          <a:xfrm>
            <a:off x="4821294" y="2843597"/>
            <a:ext cx="1587307" cy="1613034"/>
          </a:xfrm>
          <a:prstGeom prst="rect">
            <a:avLst/>
          </a:prstGeom>
        </p:spPr>
      </p:pic>
      <p:sp>
        <p:nvSpPr>
          <p:cNvPr id="3" name="Title 2">
            <a:extLst>
              <a:ext uri="{FF2B5EF4-FFF2-40B4-BE49-F238E27FC236}">
                <a16:creationId xmlns:a16="http://schemas.microsoft.com/office/drawing/2014/main" id="{B2202CAA-AC60-E8C5-0E5C-1EC76ADE1408}"/>
              </a:ext>
            </a:extLst>
          </p:cNvPr>
          <p:cNvSpPr>
            <a:spLocks noGrp="1"/>
          </p:cNvSpPr>
          <p:nvPr>
            <p:ph type="title"/>
          </p:nvPr>
        </p:nvSpPr>
        <p:spPr>
          <a:xfrm>
            <a:off x="4224528" y="-768096"/>
            <a:ext cx="6766560" cy="768096"/>
          </a:xfrm>
        </p:spPr>
        <p:txBody>
          <a:bodyPr vert="horz" lIns="91440" tIns="45720" rIns="91440" bIns="45720" rtlCol="0" anchor="b">
            <a:noAutofit/>
          </a:bodyPr>
          <a:lstStyle/>
          <a:p>
            <a:r>
              <a:rPr lang="en-US" sz="2000" b="0">
                <a:solidFill>
                  <a:schemeClr val="tx1"/>
                </a:solidFill>
              </a:rPr>
              <a:t>Recycling Day</a:t>
            </a:r>
            <a:endParaRPr lang="en-US" sz="2000">
              <a:solidFill>
                <a:schemeClr val="tx1"/>
              </a:solidFill>
            </a:endParaRPr>
          </a:p>
        </p:txBody>
      </p:sp>
    </p:spTree>
    <p:custDataLst>
      <p:tags r:id="rId1"/>
    </p:custDataLst>
    <p:extLst>
      <p:ext uri="{BB962C8B-B14F-4D97-AF65-F5344CB8AC3E}">
        <p14:creationId xmlns:p14="http://schemas.microsoft.com/office/powerpoint/2010/main" val="6226673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D18DBFA-B5CD-7909-B831-66EE80204FDD}"/>
              </a:ext>
            </a:extLst>
          </p:cNvPr>
          <p:cNvPicPr>
            <a:picLocks noChangeAspect="1"/>
          </p:cNvPicPr>
          <p:nvPr/>
        </p:nvPicPr>
        <p:blipFill>
          <a:blip r:embed="rId3"/>
          <a:stretch>
            <a:fillRect/>
          </a:stretch>
        </p:blipFill>
        <p:spPr>
          <a:xfrm>
            <a:off x="4103704" y="2807769"/>
            <a:ext cx="3239510" cy="1613034"/>
          </a:xfrm>
          <a:prstGeom prst="rect">
            <a:avLst/>
          </a:prstGeom>
        </p:spPr>
      </p:pic>
      <p:pic>
        <p:nvPicPr>
          <p:cNvPr id="7" name="Picture 6" descr="Business card, yellow at the top that graduates to deep orange toward the bottom. Has a rainbow banner starting from the top right and arcing down and toward the viewer. &#10;Text: John Smith, President, John Smith Enterprises. &#10;Telephone 555-555-1212&#10;123 Main Street, Suire 100&#10;Los Angeles, CA 90004&#10;www.johnsmithenterprises.com&#10;john@johnsmithenterprises.com">
            <a:extLst>
              <a:ext uri="{FF2B5EF4-FFF2-40B4-BE49-F238E27FC236}">
                <a16:creationId xmlns:a16="http://schemas.microsoft.com/office/drawing/2014/main" id="{F8EE53D9-58F4-64EA-8AF1-A97DC882BFDE}"/>
              </a:ext>
            </a:extLst>
          </p:cNvPr>
          <p:cNvPicPr>
            <a:picLocks noChangeAspect="1"/>
          </p:cNvPicPr>
          <p:nvPr/>
        </p:nvPicPr>
        <p:blipFill>
          <a:blip r:embed="rId4"/>
          <a:stretch>
            <a:fillRect/>
          </a:stretch>
        </p:blipFill>
        <p:spPr>
          <a:xfrm>
            <a:off x="7695397" y="2426368"/>
            <a:ext cx="4157711" cy="2375835"/>
          </a:xfrm>
          <a:prstGeom prst="rect">
            <a:avLst/>
          </a:prstGeom>
        </p:spPr>
      </p:pic>
      <p:sp>
        <p:nvSpPr>
          <p:cNvPr id="2" name="Title 1">
            <a:extLst>
              <a:ext uri="{FF2B5EF4-FFF2-40B4-BE49-F238E27FC236}">
                <a16:creationId xmlns:a16="http://schemas.microsoft.com/office/drawing/2014/main" id="{908D497E-677C-22F0-0165-C8F058735BDF}"/>
              </a:ext>
            </a:extLst>
          </p:cNvPr>
          <p:cNvSpPr>
            <a:spLocks noGrp="1"/>
          </p:cNvSpPr>
          <p:nvPr>
            <p:ph type="title"/>
          </p:nvPr>
        </p:nvSpPr>
        <p:spPr>
          <a:xfrm>
            <a:off x="4224528" y="-768096"/>
            <a:ext cx="6766560" cy="768096"/>
          </a:xfrm>
        </p:spPr>
        <p:txBody>
          <a:bodyPr vert="horz" lIns="91440" tIns="45720" rIns="91440" bIns="45720" rtlCol="0" anchor="b">
            <a:noAutofit/>
          </a:bodyPr>
          <a:lstStyle/>
          <a:p>
            <a:r>
              <a:rPr lang="en-US" sz="2000">
                <a:solidFill>
                  <a:schemeClr val="tx1"/>
                </a:solidFill>
              </a:rPr>
              <a:t>John Smith</a:t>
            </a:r>
          </a:p>
        </p:txBody>
      </p:sp>
    </p:spTree>
    <p:custDataLst>
      <p:tags r:id="rId1"/>
    </p:custDataLst>
    <p:extLst>
      <p:ext uri="{BB962C8B-B14F-4D97-AF65-F5344CB8AC3E}">
        <p14:creationId xmlns:p14="http://schemas.microsoft.com/office/powerpoint/2010/main" val="281311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siness card, yellow at the top that graduates to deep orange toward the bottom. Has a rainbow banner starting from the top right and arcing down and toward the viewer. &#10;Text: John Smith, President, John Smith Enterprises. &#10;Telephone 555-555-1212&#10;123 Main Street, Suire 100&#10;Los Angeles, CA 90004&#10;www.johnsmithenterprises.com&#10;john@johnsmithenterprises.com">
            <a:extLst>
              <a:ext uri="{FF2B5EF4-FFF2-40B4-BE49-F238E27FC236}">
                <a16:creationId xmlns:a16="http://schemas.microsoft.com/office/drawing/2014/main" id="{F8EE53D9-58F4-64EA-8AF1-A97DC882BFDE}"/>
              </a:ext>
            </a:extLst>
          </p:cNvPr>
          <p:cNvPicPr>
            <a:picLocks noChangeAspect="1"/>
          </p:cNvPicPr>
          <p:nvPr/>
        </p:nvPicPr>
        <p:blipFill>
          <a:blip r:embed="rId3"/>
          <a:stretch>
            <a:fillRect/>
          </a:stretch>
        </p:blipFill>
        <p:spPr>
          <a:xfrm>
            <a:off x="7695397" y="2426368"/>
            <a:ext cx="4157711" cy="2375835"/>
          </a:xfrm>
          <a:prstGeom prst="rect">
            <a:avLst/>
          </a:prstGeom>
        </p:spPr>
      </p:pic>
      <p:pic>
        <p:nvPicPr>
          <p:cNvPr id="2" name="Picture 1">
            <a:extLst>
              <a:ext uri="{FF2B5EF4-FFF2-40B4-BE49-F238E27FC236}">
                <a16:creationId xmlns:a16="http://schemas.microsoft.com/office/drawing/2014/main" id="{2DC5FC3D-F060-C0D3-2822-0AD8926D4977}"/>
              </a:ext>
            </a:extLst>
          </p:cNvPr>
          <p:cNvPicPr>
            <a:picLocks noChangeAspect="1"/>
          </p:cNvPicPr>
          <p:nvPr/>
        </p:nvPicPr>
        <p:blipFill rotWithShape="1">
          <a:blip r:embed="rId4"/>
          <a:srcRect l="51002"/>
          <a:stretch/>
        </p:blipFill>
        <p:spPr>
          <a:xfrm>
            <a:off x="4859796" y="2894396"/>
            <a:ext cx="1587307" cy="1613034"/>
          </a:xfrm>
          <a:prstGeom prst="rect">
            <a:avLst/>
          </a:prstGeom>
        </p:spPr>
      </p:pic>
      <p:sp>
        <p:nvSpPr>
          <p:cNvPr id="5" name="Title 4">
            <a:extLst>
              <a:ext uri="{FF2B5EF4-FFF2-40B4-BE49-F238E27FC236}">
                <a16:creationId xmlns:a16="http://schemas.microsoft.com/office/drawing/2014/main" id="{6735E374-6B2E-FEB2-B9DD-67B7AA8B9C8E}"/>
              </a:ext>
            </a:extLst>
          </p:cNvPr>
          <p:cNvSpPr>
            <a:spLocks noGrp="1"/>
          </p:cNvSpPr>
          <p:nvPr>
            <p:ph type="title"/>
          </p:nvPr>
        </p:nvSpPr>
        <p:spPr>
          <a:xfrm>
            <a:off x="4224528" y="-768096"/>
            <a:ext cx="6766560" cy="768096"/>
          </a:xfrm>
        </p:spPr>
        <p:txBody>
          <a:bodyPr vert="horz" lIns="91440" tIns="45720" rIns="91440" bIns="45720" rtlCol="0" anchor="b">
            <a:noAutofit/>
          </a:bodyPr>
          <a:lstStyle/>
          <a:p>
            <a:r>
              <a:rPr lang="en-US" sz="2000">
                <a:solidFill>
                  <a:schemeClr val="tx1"/>
                </a:solidFill>
                <a:ea typeface="+mj-lt"/>
                <a:cs typeface="+mj-lt"/>
              </a:rPr>
              <a:t>John Smith</a:t>
            </a:r>
            <a:endParaRPr lang="en-US" sz="2000">
              <a:solidFill>
                <a:schemeClr val="tx1"/>
              </a:solidFill>
            </a:endParaRPr>
          </a:p>
        </p:txBody>
      </p:sp>
    </p:spTree>
    <p:custDataLst>
      <p:tags r:id="rId1"/>
    </p:custDataLst>
    <p:extLst>
      <p:ext uri="{BB962C8B-B14F-4D97-AF65-F5344CB8AC3E}">
        <p14:creationId xmlns:p14="http://schemas.microsoft.com/office/powerpoint/2010/main" val="264340707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oster top quarter in  gold, remaining poster in purple. &#10;Poster Text: 6 Essential Graphic Design Statistics&#10;1 - graphic design is $12 billion US industry&#10;2 - 80% of small businesses consider graphic design to be important or very important&#10;3 - different colors and color nuances have different meanings and evoke different emotions&#10;4 - 49% of marketers say visual content is very important to their marketing strategy&#10;5 - visually appealing infographics are 30 times more appealing to read than a text article&#10;6 - blog posts with visuals every 75-100 words get double the shares.&#10;">
            <a:extLst>
              <a:ext uri="{FF2B5EF4-FFF2-40B4-BE49-F238E27FC236}">
                <a16:creationId xmlns:a16="http://schemas.microsoft.com/office/drawing/2014/main" id="{44D3B451-3E22-9B0B-E1B6-EA197896285D}"/>
              </a:ext>
            </a:extLst>
          </p:cNvPr>
          <p:cNvPicPr>
            <a:picLocks noChangeAspect="1"/>
          </p:cNvPicPr>
          <p:nvPr/>
        </p:nvPicPr>
        <p:blipFill>
          <a:blip r:embed="rId3"/>
          <a:stretch>
            <a:fillRect/>
          </a:stretch>
        </p:blipFill>
        <p:spPr>
          <a:xfrm>
            <a:off x="7782763" y="0"/>
            <a:ext cx="4391462" cy="6858000"/>
          </a:xfrm>
          <a:prstGeom prst="rect">
            <a:avLst/>
          </a:prstGeom>
        </p:spPr>
      </p:pic>
      <p:pic>
        <p:nvPicPr>
          <p:cNvPr id="22" name="Picture 21">
            <a:extLst>
              <a:ext uri="{FF2B5EF4-FFF2-40B4-BE49-F238E27FC236}">
                <a16:creationId xmlns:a16="http://schemas.microsoft.com/office/drawing/2014/main" id="{1D18DBFA-B5CD-7909-B831-66EE80204FDD}"/>
              </a:ext>
            </a:extLst>
          </p:cNvPr>
          <p:cNvPicPr>
            <a:picLocks noChangeAspect="1"/>
          </p:cNvPicPr>
          <p:nvPr/>
        </p:nvPicPr>
        <p:blipFill>
          <a:blip r:embed="rId4"/>
          <a:stretch>
            <a:fillRect/>
          </a:stretch>
        </p:blipFill>
        <p:spPr>
          <a:xfrm>
            <a:off x="4103704" y="2807769"/>
            <a:ext cx="3239510" cy="1613034"/>
          </a:xfrm>
          <a:prstGeom prst="rect">
            <a:avLst/>
          </a:prstGeom>
        </p:spPr>
      </p:pic>
    </p:spTree>
    <p:custDataLst>
      <p:tags r:id="rId1"/>
    </p:custDataLst>
    <p:extLst>
      <p:ext uri="{BB962C8B-B14F-4D97-AF65-F5344CB8AC3E}">
        <p14:creationId xmlns:p14="http://schemas.microsoft.com/office/powerpoint/2010/main" val="210086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oster top quarter in  gold, remaining poster in purple. &#10;Poster Text: 6 Essential Graphic Design Statistics&#10;1 - graphic design is $12 billion US industry&#10;2 - 80% of small businesses consider graphic design to be important or very important&#10;3 - different colors and color nuances have different meanings and evoke different emotions&#10;4 - 49% of marketers say visual content is very important to their marketing strategy&#10;5 - visually appealing infographics are 30 times more appealing to read than a text article&#10;6 - blog posts with visuals every 75-100 words get double the shares.&#10;">
            <a:extLst>
              <a:ext uri="{FF2B5EF4-FFF2-40B4-BE49-F238E27FC236}">
                <a16:creationId xmlns:a16="http://schemas.microsoft.com/office/drawing/2014/main" id="{44D3B451-3E22-9B0B-E1B6-EA197896285D}"/>
              </a:ext>
            </a:extLst>
          </p:cNvPr>
          <p:cNvPicPr>
            <a:picLocks noChangeAspect="1"/>
          </p:cNvPicPr>
          <p:nvPr/>
        </p:nvPicPr>
        <p:blipFill>
          <a:blip r:embed="rId3"/>
          <a:stretch>
            <a:fillRect/>
          </a:stretch>
        </p:blipFill>
        <p:spPr>
          <a:xfrm>
            <a:off x="7782763" y="0"/>
            <a:ext cx="4391462" cy="6858000"/>
          </a:xfrm>
          <a:prstGeom prst="rect">
            <a:avLst/>
          </a:prstGeom>
        </p:spPr>
      </p:pic>
      <p:pic>
        <p:nvPicPr>
          <p:cNvPr id="2" name="Picture 1">
            <a:extLst>
              <a:ext uri="{FF2B5EF4-FFF2-40B4-BE49-F238E27FC236}">
                <a16:creationId xmlns:a16="http://schemas.microsoft.com/office/drawing/2014/main" id="{A19D8E37-5DAA-87DA-0C9F-0BA4F2340418}"/>
              </a:ext>
            </a:extLst>
          </p:cNvPr>
          <p:cNvPicPr>
            <a:picLocks noChangeAspect="1"/>
          </p:cNvPicPr>
          <p:nvPr/>
        </p:nvPicPr>
        <p:blipFill rotWithShape="1">
          <a:blip r:embed="rId4"/>
          <a:srcRect r="47216"/>
          <a:stretch/>
        </p:blipFill>
        <p:spPr>
          <a:xfrm>
            <a:off x="4758222" y="2759643"/>
            <a:ext cx="1709955" cy="1613034"/>
          </a:xfrm>
          <a:prstGeom prst="rect">
            <a:avLst/>
          </a:prstGeom>
        </p:spPr>
      </p:pic>
    </p:spTree>
    <p:custDataLst>
      <p:tags r:id="rId1"/>
    </p:custDataLst>
    <p:extLst>
      <p:ext uri="{BB962C8B-B14F-4D97-AF65-F5344CB8AC3E}">
        <p14:creationId xmlns:p14="http://schemas.microsoft.com/office/powerpoint/2010/main" val="379416614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D18DBFA-B5CD-7909-B831-66EE80204FDD}"/>
              </a:ext>
            </a:extLst>
          </p:cNvPr>
          <p:cNvPicPr>
            <a:picLocks noChangeAspect="1"/>
          </p:cNvPicPr>
          <p:nvPr/>
        </p:nvPicPr>
        <p:blipFill>
          <a:blip r:embed="rId3"/>
          <a:stretch>
            <a:fillRect/>
          </a:stretch>
        </p:blipFill>
        <p:spPr>
          <a:xfrm>
            <a:off x="6510019" y="1135153"/>
            <a:ext cx="3239510" cy="1613034"/>
          </a:xfrm>
          <a:prstGeom prst="rect">
            <a:avLst/>
          </a:prstGeom>
        </p:spPr>
      </p:pic>
      <p:pic>
        <p:nvPicPr>
          <p:cNvPr id="7" name="Content Placeholder 6" descr="Graphical user interface&#10;&#10;Description automatically generated">
            <a:extLst>
              <a:ext uri="{FF2B5EF4-FFF2-40B4-BE49-F238E27FC236}">
                <a16:creationId xmlns:a16="http://schemas.microsoft.com/office/drawing/2014/main" id="{38694E55-EF75-D4C5-378A-C9CD8098BAA9}"/>
              </a:ext>
            </a:extLst>
          </p:cNvPr>
          <p:cNvPicPr>
            <a:picLocks noGrp="1" noChangeAspect="1"/>
          </p:cNvPicPr>
          <p:nvPr>
            <p:ph idx="1"/>
          </p:nvPr>
        </p:nvPicPr>
        <p:blipFill>
          <a:blip r:embed="rId4"/>
          <a:stretch>
            <a:fillRect/>
          </a:stretch>
        </p:blipFill>
        <p:spPr>
          <a:xfrm>
            <a:off x="5017231" y="3151820"/>
            <a:ext cx="5928137" cy="2950596"/>
          </a:xfrm>
        </p:spPr>
      </p:pic>
    </p:spTree>
    <p:custDataLst>
      <p:tags r:id="rId1"/>
    </p:custDataLst>
    <p:extLst>
      <p:ext uri="{BB962C8B-B14F-4D97-AF65-F5344CB8AC3E}">
        <p14:creationId xmlns:p14="http://schemas.microsoft.com/office/powerpoint/2010/main" val="56507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Graphical user interface&#10;&#10;Description automatically generated">
            <a:extLst>
              <a:ext uri="{FF2B5EF4-FFF2-40B4-BE49-F238E27FC236}">
                <a16:creationId xmlns:a16="http://schemas.microsoft.com/office/drawing/2014/main" id="{38694E55-EF75-D4C5-378A-C9CD8098BAA9}"/>
              </a:ext>
            </a:extLst>
          </p:cNvPr>
          <p:cNvPicPr>
            <a:picLocks noGrp="1" noChangeAspect="1"/>
          </p:cNvPicPr>
          <p:nvPr>
            <p:ph idx="1"/>
          </p:nvPr>
        </p:nvPicPr>
        <p:blipFill>
          <a:blip r:embed="rId3"/>
          <a:stretch>
            <a:fillRect/>
          </a:stretch>
        </p:blipFill>
        <p:spPr>
          <a:xfrm>
            <a:off x="4970566" y="3171072"/>
            <a:ext cx="5928137" cy="2950596"/>
          </a:xfrm>
        </p:spPr>
      </p:pic>
      <p:pic>
        <p:nvPicPr>
          <p:cNvPr id="2" name="Picture 1">
            <a:extLst>
              <a:ext uri="{FF2B5EF4-FFF2-40B4-BE49-F238E27FC236}">
                <a16:creationId xmlns:a16="http://schemas.microsoft.com/office/drawing/2014/main" id="{280805CE-3B7E-4E11-810F-29AE8690F0BB}"/>
              </a:ext>
            </a:extLst>
          </p:cNvPr>
          <p:cNvPicPr>
            <a:picLocks noChangeAspect="1"/>
          </p:cNvPicPr>
          <p:nvPr/>
        </p:nvPicPr>
        <p:blipFill rotWithShape="1">
          <a:blip r:embed="rId4"/>
          <a:srcRect l="51002"/>
          <a:stretch/>
        </p:blipFill>
        <p:spPr>
          <a:xfrm>
            <a:off x="7140982" y="822291"/>
            <a:ext cx="1587307" cy="1613034"/>
          </a:xfrm>
          <a:prstGeom prst="rect">
            <a:avLst/>
          </a:prstGeom>
        </p:spPr>
      </p:pic>
    </p:spTree>
    <p:custDataLst>
      <p:tags r:id="rId1"/>
    </p:custDataLst>
    <p:extLst>
      <p:ext uri="{BB962C8B-B14F-4D97-AF65-F5344CB8AC3E}">
        <p14:creationId xmlns:p14="http://schemas.microsoft.com/office/powerpoint/2010/main" val="337096821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D18DBFA-B5CD-7909-B831-66EE80204FDD}"/>
              </a:ext>
            </a:extLst>
          </p:cNvPr>
          <p:cNvPicPr>
            <a:picLocks noChangeAspect="1"/>
          </p:cNvPicPr>
          <p:nvPr/>
        </p:nvPicPr>
        <p:blipFill>
          <a:blip r:embed="rId3"/>
          <a:stretch>
            <a:fillRect/>
          </a:stretch>
        </p:blipFill>
        <p:spPr>
          <a:xfrm>
            <a:off x="6517442" y="1092066"/>
            <a:ext cx="3239510" cy="1613034"/>
          </a:xfrm>
          <a:prstGeom prst="rect">
            <a:avLst/>
          </a:prstGeom>
        </p:spPr>
      </p:pic>
      <p:pic>
        <p:nvPicPr>
          <p:cNvPr id="7" name="Content Placeholder 6" descr="Graphical user interface, text, website&#10;&#10;Description automatically generated">
            <a:extLst>
              <a:ext uri="{FF2B5EF4-FFF2-40B4-BE49-F238E27FC236}">
                <a16:creationId xmlns:a16="http://schemas.microsoft.com/office/drawing/2014/main" id="{AB6FC6CE-462D-3D4C-4A67-1996B8942D8D}"/>
              </a:ext>
            </a:extLst>
          </p:cNvPr>
          <p:cNvPicPr>
            <a:picLocks noGrp="1" noChangeAspect="1"/>
          </p:cNvPicPr>
          <p:nvPr>
            <p:ph idx="1"/>
          </p:nvPr>
        </p:nvPicPr>
        <p:blipFill>
          <a:blip r:embed="rId4"/>
          <a:stretch>
            <a:fillRect/>
          </a:stretch>
        </p:blipFill>
        <p:spPr>
          <a:xfrm>
            <a:off x="5023738" y="3201158"/>
            <a:ext cx="6026063" cy="3113466"/>
          </a:xfrm>
        </p:spPr>
      </p:pic>
    </p:spTree>
    <p:custDataLst>
      <p:tags r:id="rId1"/>
    </p:custDataLst>
    <p:extLst>
      <p:ext uri="{BB962C8B-B14F-4D97-AF65-F5344CB8AC3E}">
        <p14:creationId xmlns:p14="http://schemas.microsoft.com/office/powerpoint/2010/main" val="4111669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Graphical user interface, text, website&#10;&#10;Description automatically generated">
            <a:extLst>
              <a:ext uri="{FF2B5EF4-FFF2-40B4-BE49-F238E27FC236}">
                <a16:creationId xmlns:a16="http://schemas.microsoft.com/office/drawing/2014/main" id="{AB6FC6CE-462D-3D4C-4A67-1996B8942D8D}"/>
              </a:ext>
            </a:extLst>
          </p:cNvPr>
          <p:cNvPicPr>
            <a:picLocks noGrp="1" noChangeAspect="1"/>
          </p:cNvPicPr>
          <p:nvPr>
            <p:ph idx="1"/>
          </p:nvPr>
        </p:nvPicPr>
        <p:blipFill>
          <a:blip r:embed="rId3"/>
          <a:stretch>
            <a:fillRect/>
          </a:stretch>
        </p:blipFill>
        <p:spPr>
          <a:xfrm>
            <a:off x="5023738" y="3201158"/>
            <a:ext cx="6026063" cy="3113466"/>
          </a:xfrm>
        </p:spPr>
      </p:pic>
      <p:pic>
        <p:nvPicPr>
          <p:cNvPr id="2" name="Picture 1">
            <a:extLst>
              <a:ext uri="{FF2B5EF4-FFF2-40B4-BE49-F238E27FC236}">
                <a16:creationId xmlns:a16="http://schemas.microsoft.com/office/drawing/2014/main" id="{578150B1-CF4F-A829-DB51-9C69F0514934}"/>
              </a:ext>
            </a:extLst>
          </p:cNvPr>
          <p:cNvPicPr>
            <a:picLocks noChangeAspect="1"/>
          </p:cNvPicPr>
          <p:nvPr/>
        </p:nvPicPr>
        <p:blipFill rotWithShape="1">
          <a:blip r:embed="rId4"/>
          <a:srcRect l="51002"/>
          <a:stretch/>
        </p:blipFill>
        <p:spPr>
          <a:xfrm>
            <a:off x="7243115" y="1024422"/>
            <a:ext cx="1587307" cy="1613034"/>
          </a:xfrm>
          <a:prstGeom prst="rect">
            <a:avLst/>
          </a:prstGeom>
        </p:spPr>
      </p:pic>
    </p:spTree>
    <p:custDataLst>
      <p:tags r:id="rId1"/>
    </p:custDataLst>
    <p:extLst>
      <p:ext uri="{BB962C8B-B14F-4D97-AF65-F5344CB8AC3E}">
        <p14:creationId xmlns:p14="http://schemas.microsoft.com/office/powerpoint/2010/main" val="383139855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D18DBFA-B5CD-7909-B831-66EE80204FDD}"/>
              </a:ext>
            </a:extLst>
          </p:cNvPr>
          <p:cNvPicPr>
            <a:picLocks noChangeAspect="1"/>
          </p:cNvPicPr>
          <p:nvPr/>
        </p:nvPicPr>
        <p:blipFill>
          <a:blip r:embed="rId3"/>
          <a:stretch>
            <a:fillRect/>
          </a:stretch>
        </p:blipFill>
        <p:spPr>
          <a:xfrm>
            <a:off x="4103704" y="2807769"/>
            <a:ext cx="3239510" cy="1613034"/>
          </a:xfrm>
          <a:prstGeom prst="rect">
            <a:avLst/>
          </a:prstGeom>
        </p:spPr>
      </p:pic>
      <p:pic>
        <p:nvPicPr>
          <p:cNvPr id="9" name="Content Placeholder 8" descr="Book cover: The Three Month Rule. Beach Love Series, a novel by Lorna Alvarado.&#10;Flat illustration of a brunette woman, with red t-shirt with The Three Month Rule  written on it. Zippered cream-colored hoodie falling off right shoulder, and red hoop earring. ">
            <a:extLst>
              <a:ext uri="{FF2B5EF4-FFF2-40B4-BE49-F238E27FC236}">
                <a16:creationId xmlns:a16="http://schemas.microsoft.com/office/drawing/2014/main" id="{5CF93B1B-306F-0E31-CB4B-84CCC5524D9E}"/>
              </a:ext>
            </a:extLst>
          </p:cNvPr>
          <p:cNvPicPr>
            <a:picLocks noGrp="1" noChangeAspect="1"/>
          </p:cNvPicPr>
          <p:nvPr>
            <p:ph idx="1"/>
          </p:nvPr>
        </p:nvPicPr>
        <p:blipFill>
          <a:blip r:embed="rId4"/>
          <a:stretch>
            <a:fillRect/>
          </a:stretch>
        </p:blipFill>
        <p:spPr>
          <a:xfrm>
            <a:off x="8181474" y="609894"/>
            <a:ext cx="3628966" cy="5790906"/>
          </a:xfrm>
        </p:spPr>
      </p:pic>
    </p:spTree>
    <p:custDataLst>
      <p:tags r:id="rId1"/>
    </p:custDataLst>
    <p:extLst>
      <p:ext uri="{BB962C8B-B14F-4D97-AF65-F5344CB8AC3E}">
        <p14:creationId xmlns:p14="http://schemas.microsoft.com/office/powerpoint/2010/main" val="14504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Book cover: The Three Month Rule. Beach Love Series, a novel by Lorna Alvarado.&#10;Flat illustration of a brunette woman, with red t-shirt with The Three Month Rule  written on it. Zippered cream-colored hoodie falling off right shoulder, and red hoop earring. ">
            <a:extLst>
              <a:ext uri="{FF2B5EF4-FFF2-40B4-BE49-F238E27FC236}">
                <a16:creationId xmlns:a16="http://schemas.microsoft.com/office/drawing/2014/main" id="{5CF93B1B-306F-0E31-CB4B-84CCC5524D9E}"/>
              </a:ext>
            </a:extLst>
          </p:cNvPr>
          <p:cNvPicPr>
            <a:picLocks noGrp="1" noChangeAspect="1"/>
          </p:cNvPicPr>
          <p:nvPr>
            <p:ph idx="1"/>
          </p:nvPr>
        </p:nvPicPr>
        <p:blipFill>
          <a:blip r:embed="rId3"/>
          <a:stretch>
            <a:fillRect/>
          </a:stretch>
        </p:blipFill>
        <p:spPr>
          <a:xfrm>
            <a:off x="8181474" y="609894"/>
            <a:ext cx="3628966" cy="5790906"/>
          </a:xfrm>
        </p:spPr>
      </p:pic>
      <p:pic>
        <p:nvPicPr>
          <p:cNvPr id="2" name="Picture 1">
            <a:extLst>
              <a:ext uri="{FF2B5EF4-FFF2-40B4-BE49-F238E27FC236}">
                <a16:creationId xmlns:a16="http://schemas.microsoft.com/office/drawing/2014/main" id="{CF8A3BA1-1BE1-F502-4C04-D20DBCD3A59C}"/>
              </a:ext>
            </a:extLst>
          </p:cNvPr>
          <p:cNvPicPr>
            <a:picLocks noChangeAspect="1"/>
          </p:cNvPicPr>
          <p:nvPr/>
        </p:nvPicPr>
        <p:blipFill rotWithShape="1">
          <a:blip r:embed="rId4"/>
          <a:srcRect r="47216"/>
          <a:stretch/>
        </p:blipFill>
        <p:spPr>
          <a:xfrm>
            <a:off x="4969750" y="2622483"/>
            <a:ext cx="1709955" cy="1613034"/>
          </a:xfrm>
          <a:prstGeom prst="rect">
            <a:avLst/>
          </a:prstGeom>
        </p:spPr>
      </p:pic>
    </p:spTree>
    <p:custDataLst>
      <p:tags r:id="rId1"/>
    </p:custDataLst>
    <p:extLst>
      <p:ext uri="{BB962C8B-B14F-4D97-AF65-F5344CB8AC3E}">
        <p14:creationId xmlns:p14="http://schemas.microsoft.com/office/powerpoint/2010/main" val="418405336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71CEB5-0F43-BA22-C4E7-3A84E631DA11}"/>
              </a:ext>
            </a:extLst>
          </p:cNvPr>
          <p:cNvSpPr>
            <a:spLocks noGrp="1"/>
          </p:cNvSpPr>
          <p:nvPr>
            <p:ph type="title"/>
          </p:nvPr>
        </p:nvSpPr>
        <p:spPr>
          <a:xfrm>
            <a:off x="868680" y="594360"/>
            <a:ext cx="7087025" cy="768096"/>
          </a:xfrm>
        </p:spPr>
        <p:txBody>
          <a:bodyPr/>
          <a:lstStyle/>
          <a:p>
            <a:pPr algn="l"/>
            <a:r>
              <a:rPr lang="en-US"/>
              <a:t>Design Challenge</a:t>
            </a:r>
          </a:p>
        </p:txBody>
      </p:sp>
      <p:sp>
        <p:nvSpPr>
          <p:cNvPr id="8" name="Text Placeholder 7">
            <a:extLst>
              <a:ext uri="{FF2B5EF4-FFF2-40B4-BE49-F238E27FC236}">
                <a16:creationId xmlns:a16="http://schemas.microsoft.com/office/drawing/2014/main" id="{7063C991-877C-CD1D-A03D-547E04121FE0}"/>
              </a:ext>
            </a:extLst>
          </p:cNvPr>
          <p:cNvSpPr>
            <a:spLocks noGrp="1"/>
          </p:cNvSpPr>
          <p:nvPr>
            <p:ph type="body" idx="1"/>
          </p:nvPr>
        </p:nvSpPr>
        <p:spPr>
          <a:xfrm>
            <a:off x="4318945" y="2682241"/>
            <a:ext cx="4410385" cy="2397760"/>
          </a:xfrm>
          <a:ln>
            <a:solidFill>
              <a:schemeClr val="bg1"/>
            </a:solidFill>
          </a:ln>
        </p:spPr>
        <p:txBody>
          <a:bodyPr/>
          <a:lstStyle/>
          <a:p>
            <a:pPr marL="285750" indent="-285750" algn="l">
              <a:buFont typeface="Arial" panose="020B0604020202020204" pitchFamily="34" charset="0"/>
              <a:buChar char="•"/>
            </a:pPr>
            <a:r>
              <a:rPr lang="en-US" b="0">
                <a:latin typeface="Ubuntu Light" panose="020B0304030602030204" pitchFamily="34" charset="0"/>
              </a:rPr>
              <a:t>Use the provided Google slide </a:t>
            </a:r>
          </a:p>
          <a:p>
            <a:pPr algn="l"/>
            <a:endParaRPr lang="en-US" b="0">
              <a:latin typeface="Ubuntu Light" panose="020B0304030602030204" pitchFamily="34" charset="0"/>
            </a:endParaRPr>
          </a:p>
          <a:p>
            <a:pPr marL="285750" indent="-285750" algn="l">
              <a:buFont typeface="Arial" panose="020B0604020202020204" pitchFamily="34" charset="0"/>
              <a:buChar char="•"/>
            </a:pPr>
            <a:r>
              <a:rPr lang="en-US" b="0">
                <a:latin typeface="Ubuntu Light" panose="020B0304030602030204" pitchFamily="34" charset="0"/>
              </a:rPr>
              <a:t>edit to create a better design </a:t>
            </a:r>
          </a:p>
          <a:p>
            <a:endParaRPr lang="en-US" b="0">
              <a:latin typeface="Ubuntu Light" panose="020B0304030602030204" pitchFamily="34" charset="0"/>
            </a:endParaRPr>
          </a:p>
        </p:txBody>
      </p:sp>
      <p:pic>
        <p:nvPicPr>
          <p:cNvPr id="18" name="Picture 17" descr="Human Centric Leading (HCL) infographic. Turquoise background with three generic human figures - one blue, one gray, one pale blue. &#10;Text: HCL is leadership that puts people first. It's a way of thinking and affecting changes that puts people at the center of the decisions   "/>
          <p:cNvPicPr>
            <a:picLocks noChangeAspect="1"/>
          </p:cNvPicPr>
          <p:nvPr/>
        </p:nvPicPr>
        <p:blipFill>
          <a:blip r:embed="rId4"/>
          <a:stretch>
            <a:fillRect/>
          </a:stretch>
        </p:blipFill>
        <p:spPr>
          <a:xfrm>
            <a:off x="173302" y="1550682"/>
            <a:ext cx="4061301" cy="4677747"/>
          </a:xfrm>
          <a:prstGeom prst="rect">
            <a:avLst/>
          </a:prstGeom>
        </p:spPr>
      </p:pic>
      <p:sp>
        <p:nvSpPr>
          <p:cNvPr id="19" name="TextBox 18"/>
          <p:cNvSpPr txBox="1"/>
          <p:nvPr/>
        </p:nvSpPr>
        <p:spPr>
          <a:xfrm>
            <a:off x="4318945" y="5075595"/>
            <a:ext cx="5273925" cy="707886"/>
          </a:xfrm>
          <a:prstGeom prst="rect">
            <a:avLst/>
          </a:prstGeom>
          <a:noFill/>
        </p:spPr>
        <p:txBody>
          <a:bodyPr wrap="square" lIns="91440" tIns="45720" rIns="91440" bIns="45720" rtlCol="0" anchor="t">
            <a:spAutoFit/>
          </a:bodyPr>
          <a:lstStyle/>
          <a:p>
            <a:r>
              <a:rPr lang="en-US" sz="4000" dirty="0">
                <a:ea typeface="+mn-lt"/>
                <a:cs typeface="+mn-lt"/>
                <a:hlinkClick r:id="rId5"/>
              </a:rPr>
              <a:t>https</a:t>
            </a:r>
            <a:r>
              <a:rPr lang="en-US" sz="4000">
                <a:ea typeface="+mn-lt"/>
                <a:cs typeface="+mn-lt"/>
                <a:hlinkClick r:id="rId5"/>
              </a:rPr>
              <a:t>://</a:t>
            </a:r>
            <a:r>
              <a:rPr lang="en-US" sz="4000" smtClean="0">
                <a:ea typeface="+mn-lt"/>
                <a:cs typeface="+mn-lt"/>
                <a:hlinkClick r:id="rId5"/>
              </a:rPr>
              <a:t>bit.ly/</a:t>
            </a:r>
            <a:r>
              <a:rPr lang="en-US" sz="4000" smtClean="0">
                <a:ea typeface="+mn-lt"/>
                <a:cs typeface="+mn-lt"/>
              </a:rPr>
              <a:t>3TFNEvJ</a:t>
            </a:r>
            <a:r>
              <a:rPr lang="en-US" sz="4000" dirty="0">
                <a:ea typeface="+mn-lt"/>
                <a:cs typeface="+mn-lt"/>
              </a:rPr>
              <a:t> </a:t>
            </a:r>
            <a:endParaRPr lang="en-US" dirty="0">
              <a:ea typeface="+mn-lt"/>
              <a:cs typeface="+mn-lt"/>
            </a:endParaRPr>
          </a:p>
        </p:txBody>
      </p:sp>
    </p:spTree>
    <p:custDataLst>
      <p:tags r:id="rId1"/>
    </p:custDataLst>
    <p:extLst>
      <p:ext uri="{BB962C8B-B14F-4D97-AF65-F5344CB8AC3E}">
        <p14:creationId xmlns:p14="http://schemas.microsoft.com/office/powerpoint/2010/main" val="249904479"/>
      </p:ext>
    </p:extLst>
  </p:cSld>
  <p:clrMapOvr>
    <a:masterClrMapping/>
  </p:clrMapOvr>
  <mc:AlternateContent xmlns:mc="http://schemas.openxmlformats.org/markup-compatibility/2006">
    <mc:Choice xmlns=""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7D2E-080D-DBDD-73C4-3C38A2B77908}"/>
              </a:ext>
            </a:extLst>
          </p:cNvPr>
          <p:cNvSpPr>
            <a:spLocks noGrp="1"/>
          </p:cNvSpPr>
          <p:nvPr>
            <p:ph type="title"/>
          </p:nvPr>
        </p:nvSpPr>
        <p:spPr>
          <a:xfrm>
            <a:off x="868680" y="594360"/>
            <a:ext cx="8698496" cy="1454960"/>
          </a:xfrm>
        </p:spPr>
        <p:txBody>
          <a:bodyPr/>
          <a:lstStyle/>
          <a:p>
            <a:r>
              <a:rPr lang="en-US"/>
              <a:t>SUMMARY &amp; Additional Questions</a:t>
            </a:r>
          </a:p>
        </p:txBody>
      </p:sp>
      <p:sp>
        <p:nvSpPr>
          <p:cNvPr id="3" name="Content Placeholder 2">
            <a:extLst>
              <a:ext uri="{FF2B5EF4-FFF2-40B4-BE49-F238E27FC236}">
                <a16:creationId xmlns:a16="http://schemas.microsoft.com/office/drawing/2014/main" id="{2BE8FDE3-DBA4-6A04-C75D-E56FE92EF368}"/>
              </a:ext>
            </a:extLst>
          </p:cNvPr>
          <p:cNvSpPr>
            <a:spLocks noGrp="1"/>
          </p:cNvSpPr>
          <p:nvPr>
            <p:ph idx="1"/>
          </p:nvPr>
        </p:nvSpPr>
        <p:spPr>
          <a:xfrm>
            <a:off x="950976" y="2304465"/>
            <a:ext cx="7209938" cy="2093799"/>
          </a:xfrm>
        </p:spPr>
        <p:txBody>
          <a:bodyPr vert="horz" lIns="91440" tIns="45720" rIns="91440" bIns="45720" rtlCol="0" anchor="t">
            <a:noAutofit/>
          </a:bodyPr>
          <a:lstStyle/>
          <a:p>
            <a:r>
              <a:rPr lang="en-US" sz="2000">
                <a:latin typeface="Ubuntu Light"/>
              </a:rPr>
              <a:t>Thoughtful and human-centered design allows us to create more effective learning resources by assisting learners visually and by supporting those with visual challenges. </a:t>
            </a:r>
            <a:endParaRPr lang="en-US" sz="2000">
              <a:latin typeface="Ubuntu Light" panose="020B0304030602030204" pitchFamily="34" charset="0"/>
            </a:endParaRPr>
          </a:p>
          <a:p>
            <a:endParaRPr lang="en-US" sz="2000">
              <a:latin typeface="Ubuntu Light" panose="020B0304030602030204" pitchFamily="34" charset="0"/>
            </a:endParaRPr>
          </a:p>
          <a:p>
            <a:r>
              <a:rPr lang="en-US" sz="2000">
                <a:latin typeface="Ubuntu Light" panose="020B0304030602030204" pitchFamily="34" charset="0"/>
              </a:rPr>
              <a:t>The goal is for learners to experience great learning. Learning that is accessible and that learners love.</a:t>
            </a:r>
          </a:p>
        </p:txBody>
      </p:sp>
    </p:spTree>
    <p:custDataLst>
      <p:tags r:id="rId1"/>
    </p:custDataLst>
    <p:extLst>
      <p:ext uri="{BB962C8B-B14F-4D97-AF65-F5344CB8AC3E}">
        <p14:creationId xmlns:p14="http://schemas.microsoft.com/office/powerpoint/2010/main" val="9481817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7D2E-080D-DBDD-73C4-3C38A2B77908}"/>
              </a:ext>
            </a:extLst>
          </p:cNvPr>
          <p:cNvSpPr>
            <a:spLocks noGrp="1"/>
          </p:cNvSpPr>
          <p:nvPr>
            <p:ph type="title"/>
          </p:nvPr>
        </p:nvSpPr>
        <p:spPr>
          <a:xfrm>
            <a:off x="868680" y="594360"/>
            <a:ext cx="6766560" cy="768096"/>
          </a:xfrm>
        </p:spPr>
        <p:txBody>
          <a:bodyPr/>
          <a:lstStyle/>
          <a:p>
            <a:r>
              <a:rPr lang="en-US"/>
              <a:t>Reference List </a:t>
            </a:r>
          </a:p>
        </p:txBody>
      </p:sp>
      <p:sp>
        <p:nvSpPr>
          <p:cNvPr id="3" name="Content Placeholder 2">
            <a:extLst>
              <a:ext uri="{FF2B5EF4-FFF2-40B4-BE49-F238E27FC236}">
                <a16:creationId xmlns:a16="http://schemas.microsoft.com/office/drawing/2014/main" id="{2BE8FDE3-DBA4-6A04-C75D-E56FE92EF368}"/>
              </a:ext>
            </a:extLst>
          </p:cNvPr>
          <p:cNvSpPr>
            <a:spLocks noGrp="1"/>
          </p:cNvSpPr>
          <p:nvPr>
            <p:ph idx="1"/>
          </p:nvPr>
        </p:nvSpPr>
        <p:spPr>
          <a:xfrm>
            <a:off x="868680" y="1631905"/>
            <a:ext cx="7920072" cy="3590544"/>
          </a:xfrm>
        </p:spPr>
        <p:txBody>
          <a:bodyPr vert="horz" lIns="91440" tIns="45720" rIns="91440" bIns="45720" rtlCol="0" anchor="t">
            <a:noAutofit/>
          </a:bodyPr>
          <a:lstStyle/>
          <a:p>
            <a:r>
              <a:rPr lang="en-US" sz="2000" b="1" err="1"/>
              <a:t>Slide:ology</a:t>
            </a:r>
            <a:r>
              <a:rPr lang="en-US" sz="2000" b="1"/>
              <a:t>, the art and science of creating great presentations, </a:t>
            </a:r>
            <a:r>
              <a:rPr lang="en-US" sz="2000"/>
              <a:t> Nancy Duarte</a:t>
            </a:r>
          </a:p>
          <a:p>
            <a:endParaRPr lang="en-US" sz="2000"/>
          </a:p>
          <a:p>
            <a:r>
              <a:rPr lang="en-US" sz="2000">
                <a:hlinkClick r:id="rId3"/>
              </a:rPr>
              <a:t>Using C.R.A.P Design in Your eLearning Training</a:t>
            </a:r>
            <a:r>
              <a:rPr lang="en-US" sz="2000"/>
              <a:t> – Lisa Parmley </a:t>
            </a:r>
            <a:endParaRPr lang="en-US" sz="2000">
              <a:cs typeface="Sabon Next LT"/>
            </a:endParaRPr>
          </a:p>
          <a:p>
            <a:endParaRPr lang="en-US" sz="2000"/>
          </a:p>
          <a:p>
            <a:r>
              <a:rPr lang="en-US" sz="2000">
                <a:hlinkClick r:id="rId4"/>
              </a:rPr>
              <a:t>How to Use Graphics To Improve Learning</a:t>
            </a:r>
            <a:r>
              <a:rPr lang="en-US" sz="2000"/>
              <a:t> – Connie Malamed</a:t>
            </a:r>
          </a:p>
          <a:p>
            <a:endParaRPr lang="en-US" sz="2000"/>
          </a:p>
          <a:p>
            <a:r>
              <a:rPr lang="en-US" sz="2000">
                <a:hlinkClick r:id="rId5"/>
              </a:rPr>
              <a:t>Twitter reminds us about Alt Text, but how good are we at it?</a:t>
            </a:r>
            <a:r>
              <a:rPr lang="en-US" sz="2000"/>
              <a:t>, Inclusive Design – Slava </a:t>
            </a:r>
            <a:r>
              <a:rPr lang="en-US" sz="2000" err="1"/>
              <a:t>Shestopalov</a:t>
            </a:r>
            <a:endParaRPr lang="en-US" sz="2000">
              <a:hlinkClick r:id="rId6"/>
            </a:endParaRPr>
          </a:p>
          <a:p>
            <a:endParaRPr lang="en-US" sz="2000"/>
          </a:p>
          <a:p>
            <a:endParaRPr lang="en-US" sz="2000"/>
          </a:p>
          <a:p>
            <a:endParaRPr lang="en-US"/>
          </a:p>
          <a:p>
            <a:endParaRPr lang="en-US"/>
          </a:p>
          <a:p>
            <a:endParaRPr lang="en-US"/>
          </a:p>
        </p:txBody>
      </p:sp>
    </p:spTree>
    <p:custDataLst>
      <p:tags r:id="rId1"/>
    </p:custDataLst>
    <p:extLst>
      <p:ext uri="{BB962C8B-B14F-4D97-AF65-F5344CB8AC3E}">
        <p14:creationId xmlns:p14="http://schemas.microsoft.com/office/powerpoint/2010/main" val="337499982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B426-5B7C-607E-D413-5D2C9495CC0A}"/>
              </a:ext>
            </a:extLst>
          </p:cNvPr>
          <p:cNvSpPr>
            <a:spLocks noGrp="1"/>
          </p:cNvSpPr>
          <p:nvPr>
            <p:ph type="ctrTitle"/>
          </p:nvPr>
        </p:nvSpPr>
        <p:spPr>
          <a:xfrm>
            <a:off x="868680" y="594360"/>
            <a:ext cx="4169664" cy="667512"/>
          </a:xfrm>
        </p:spPr>
        <p:txBody>
          <a:bodyPr/>
          <a:lstStyle/>
          <a:p>
            <a:r>
              <a:rPr lang="en-US"/>
              <a:t>THANK YOU!</a:t>
            </a:r>
          </a:p>
        </p:txBody>
      </p:sp>
      <p:sp>
        <p:nvSpPr>
          <p:cNvPr id="3" name="Subtitle 2">
            <a:extLst>
              <a:ext uri="{FF2B5EF4-FFF2-40B4-BE49-F238E27FC236}">
                <a16:creationId xmlns:a16="http://schemas.microsoft.com/office/drawing/2014/main" id="{B787DFD8-D262-D485-B1F2-817C5A0928C5}"/>
              </a:ext>
            </a:extLst>
          </p:cNvPr>
          <p:cNvSpPr>
            <a:spLocks noGrp="1"/>
          </p:cNvSpPr>
          <p:nvPr>
            <p:ph type="subTitle" idx="1"/>
          </p:nvPr>
        </p:nvSpPr>
        <p:spPr>
          <a:xfrm>
            <a:off x="160066" y="1829294"/>
            <a:ext cx="2793446" cy="1072603"/>
          </a:xfrm>
        </p:spPr>
        <p:txBody>
          <a:bodyPr/>
          <a:lstStyle/>
          <a:p>
            <a:r>
              <a:rPr lang="en-US"/>
              <a:t>Brandy Bixler​</a:t>
            </a:r>
          </a:p>
          <a:p>
            <a:r>
              <a:rPr lang="en-US"/>
              <a:t>bbixler@nea.org</a:t>
            </a:r>
          </a:p>
          <a:p>
            <a:endParaRPr lang="en-US"/>
          </a:p>
        </p:txBody>
      </p:sp>
      <p:sp>
        <p:nvSpPr>
          <p:cNvPr id="5" name="Rectangle 4"/>
          <p:cNvSpPr/>
          <p:nvPr/>
        </p:nvSpPr>
        <p:spPr>
          <a:xfrm>
            <a:off x="3838187" y="1765286"/>
            <a:ext cx="4064909" cy="907941"/>
          </a:xfrm>
          <a:prstGeom prst="rect">
            <a:avLst/>
          </a:prstGeom>
        </p:spPr>
        <p:txBody>
          <a:bodyPr vert="horz" lIns="91440" tIns="0" rIns="91440" bIns="0" rtlCol="0">
            <a:noAutofit/>
          </a:bodyPr>
          <a:lstStyle/>
          <a:p>
            <a:pPr defTabSz="914400">
              <a:spcBef>
                <a:spcPts val="576"/>
              </a:spcBef>
              <a:buFont typeface="Arial" panose="020B0604020202020204" pitchFamily="34" charset="0"/>
              <a:buNone/>
            </a:pPr>
            <a:r>
              <a:rPr lang="en-US" sz="2400">
                <a:solidFill>
                  <a:schemeClr val="accent6"/>
                </a:solidFill>
              </a:rPr>
              <a:t>Kricket Ichwantoro</a:t>
            </a:r>
          </a:p>
          <a:p>
            <a:pPr defTabSz="914400">
              <a:spcBef>
                <a:spcPts val="576"/>
              </a:spcBef>
              <a:buFont typeface="Arial" panose="020B0604020202020204" pitchFamily="34" charset="0"/>
              <a:buNone/>
            </a:pPr>
            <a:r>
              <a:rPr lang="en-US" sz="2400">
                <a:solidFill>
                  <a:schemeClr val="accent6"/>
                </a:solidFill>
              </a:rPr>
              <a:t>kichwantoro@nea.org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852" y="2901897"/>
            <a:ext cx="3703320" cy="3703320"/>
          </a:xfrm>
          <a:prstGeom prst="rect">
            <a:avLst/>
          </a:prstGeom>
        </p:spPr>
      </p:pic>
    </p:spTree>
    <p:custDataLst>
      <p:tags r:id="rId1"/>
    </p:custDataLst>
    <p:extLst>
      <p:ext uri="{BB962C8B-B14F-4D97-AF65-F5344CB8AC3E}">
        <p14:creationId xmlns:p14="http://schemas.microsoft.com/office/powerpoint/2010/main" val="100396242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RflZXOlM"/>
  <p:tag name="ARTICULATE_SLIDE_THUMBNAIL_REFRESH" val="1"/>
  <p:tag name="ARTICULATE_SLIDE_COUNT" val="7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haredWithUsers xmlns="5ed5bd0d-9aa5-480d-8c58-25f9f57090c9">
      <UserInfo>
        <DisplayName>Bixler, Brandy [NEA]</DisplayName>
        <AccountId>33</AccountId>
        <AccountType/>
      </UserInfo>
    </SharedWithUsers>
    <MediaLengthInSeconds xmlns="05627597-0322-42fc-bc19-1d0dde15c694" xsi:nil="true"/>
    <Section xmlns="05627597-0322-42fc-bc19-1d0dde15c694" xsi:nil="true"/>
  </documentManagement>
</p:properties>
</file>

<file path=customXml/itemProps1.xml><?xml version="1.0" encoding="utf-8"?>
<ds:datastoreItem xmlns:ds="http://schemas.openxmlformats.org/officeDocument/2006/customXml" ds:itemID="{CADC778F-C4A7-450F-BA20-F2EE7CA756FC}">
  <ds:schemaRefs>
    <ds:schemaRef ds:uri="http://schemas.microsoft.com/sharepoint/v3/contenttype/forms"/>
  </ds:schemaRefs>
</ds:datastoreItem>
</file>

<file path=customXml/itemProps2.xml><?xml version="1.0" encoding="utf-8"?>
<ds:datastoreItem xmlns:ds="http://schemas.openxmlformats.org/officeDocument/2006/customXml" ds:itemID="{67CFC048-2281-4D9D-A11D-4C8548CA5EC6}"/>
</file>

<file path=customXml/itemProps3.xml><?xml version="1.0" encoding="utf-8"?>
<ds:datastoreItem xmlns:ds="http://schemas.openxmlformats.org/officeDocument/2006/customXml" ds:itemID="{1449ADE5-952D-4EF4-849F-A75328B0D19C}">
  <ds:schemaRefs>
    <ds:schemaRef ds:uri="http://purl.org/dc/terms/"/>
    <ds:schemaRef ds:uri="http://schemas.openxmlformats.org/package/2006/metadata/core-properties"/>
    <ds:schemaRef ds:uri="http://schemas.microsoft.com/office/2006/documentManagement/types"/>
    <ds:schemaRef ds:uri="http://schemas.microsoft.com/office/2006/metadata/properties"/>
    <ds:schemaRef ds:uri="236fee6b-9d66-49dd-b307-c0b21f36f518"/>
    <ds:schemaRef ds:uri="http://purl.org/dc/elements/1.1/"/>
    <ds:schemaRef ds:uri="http://purl.org/dc/dcmitype/"/>
    <ds:schemaRef ds:uri="http://schemas.microsoft.com/office/infopath/2007/PartnerControls"/>
    <ds:schemaRef ds:uri="9a0a49dd-afd8-4b32-b5da-3842aced0606"/>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{5F7E6928-ACC1-4AEA-86E6-8848BAAAB744}tf78438558_win32</Template>
  <TotalTime>1490</TotalTime>
  <Words>2598</Words>
  <Application>Microsoft Office PowerPoint</Application>
  <PresentationFormat>Widescreen</PresentationFormat>
  <Paragraphs>326</Paragraphs>
  <Slides>73</Slides>
  <Notes>44</Notes>
  <HiddenSlides>1</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73</vt:i4>
      </vt:variant>
    </vt:vector>
  </HeadingPairs>
  <TitlesOfParts>
    <vt:vector size="94" baseType="lpstr">
      <vt:lpstr>00472</vt:lpstr>
      <vt:lpstr>Arial</vt:lpstr>
      <vt:lpstr>Arial Black</vt:lpstr>
      <vt:lpstr>Arial Nova</vt:lpstr>
      <vt:lpstr>Calibri</vt:lpstr>
      <vt:lpstr>Corbel Light</vt:lpstr>
      <vt:lpstr>Courier New</vt:lpstr>
      <vt:lpstr>Garamond</vt:lpstr>
      <vt:lpstr>Lora</vt:lpstr>
      <vt:lpstr>Montserrat</vt:lpstr>
      <vt:lpstr>Oswald</vt:lpstr>
      <vt:lpstr>Oxygen</vt:lpstr>
      <vt:lpstr>Pacifico</vt:lpstr>
      <vt:lpstr>Quicksand Bold</vt:lpstr>
      <vt:lpstr>Raleway</vt:lpstr>
      <vt:lpstr>Roboto</vt:lpstr>
      <vt:lpstr>Roboto Condensed</vt:lpstr>
      <vt:lpstr>Sabon Next LT</vt:lpstr>
      <vt:lpstr>Source Sans Pro</vt:lpstr>
      <vt:lpstr>Ubuntu Light</vt:lpstr>
      <vt:lpstr>Office Theme</vt:lpstr>
      <vt:lpstr>Engaging and Inspiring 21st Century Adult Learners by Design</vt:lpstr>
      <vt:lpstr>Quiz</vt:lpstr>
      <vt:lpstr>Land acknowledgment</vt:lpstr>
      <vt:lpstr>Colonization</vt:lpstr>
      <vt:lpstr>Today</vt:lpstr>
      <vt:lpstr>Decolonization</vt:lpstr>
      <vt:lpstr>Group Activity C.R.A.P. Design Principles + Accessibility Considerations ​ Image Choice + Accessibility Considerations Color ​Harmony Design Challenge ​Summary​ &amp; Questions </vt:lpstr>
      <vt:lpstr>Activity</vt:lpstr>
      <vt:lpstr>Great Productivity Apps</vt:lpstr>
      <vt:lpstr>"Since working memory has a limited capacity, instructional methods should avoid overloading it with additional activities that don’t directly contribute to learning."</vt:lpstr>
      <vt:lpstr>Learn to spot the visual design problems  </vt:lpstr>
      <vt:lpstr>Contrast</vt:lpstr>
      <vt:lpstr>Contrast</vt:lpstr>
      <vt:lpstr>Contrast </vt:lpstr>
      <vt:lpstr>Contrast </vt:lpstr>
      <vt:lpstr>Inclusive Design </vt:lpstr>
      <vt:lpstr>WCAG 2.1 Guidelines </vt:lpstr>
      <vt:lpstr>WCAG 2.1 Guidelines </vt:lpstr>
      <vt:lpstr>WCAG 2.1 Guidelines </vt:lpstr>
      <vt:lpstr>Inclusive Design Tip #1 </vt:lpstr>
      <vt:lpstr>Inclusive Design Tip #2 </vt:lpstr>
      <vt:lpstr>Inclusive Design Tip #2 </vt:lpstr>
      <vt:lpstr>Inclusive Design Tip #2 </vt:lpstr>
      <vt:lpstr>Inclusive Design Tip #2 </vt:lpstr>
      <vt:lpstr>Inclusive Design Tip #2 </vt:lpstr>
      <vt:lpstr>Font Friends  </vt:lpstr>
      <vt:lpstr>Repetition</vt:lpstr>
      <vt:lpstr>Repetition</vt:lpstr>
      <vt:lpstr>Repetition</vt:lpstr>
      <vt:lpstr>Repetition</vt:lpstr>
      <vt:lpstr>Repetition</vt:lpstr>
      <vt:lpstr>Alignment</vt:lpstr>
      <vt:lpstr>Alignment</vt:lpstr>
      <vt:lpstr>Alignment </vt:lpstr>
      <vt:lpstr>Alignment </vt:lpstr>
      <vt:lpstr>Proximity </vt:lpstr>
      <vt:lpstr>Proximity </vt:lpstr>
      <vt:lpstr>Proximity </vt:lpstr>
      <vt:lpstr>Proximity </vt:lpstr>
      <vt:lpstr>Images</vt:lpstr>
      <vt:lpstr>Images</vt:lpstr>
      <vt:lpstr>picture superiority  effect  </vt:lpstr>
      <vt:lpstr>picture superiority  effect  </vt:lpstr>
      <vt:lpstr>picture superiority  effect  </vt:lpstr>
      <vt:lpstr>picture superiority  effect</vt:lpstr>
      <vt:lpstr>picture superiority  effect</vt:lpstr>
      <vt:lpstr>picture superiority  effect  </vt:lpstr>
      <vt:lpstr>image descriptions, or “alt-text”  </vt:lpstr>
      <vt:lpstr>image descriptions, or “alt-text”  </vt:lpstr>
      <vt:lpstr>Color Harmony</vt:lpstr>
      <vt:lpstr>The Basics</vt:lpstr>
      <vt:lpstr>Psychology Of Color</vt:lpstr>
      <vt:lpstr>Psychology Of Color</vt:lpstr>
      <vt:lpstr>Tools for working with digital Color</vt:lpstr>
      <vt:lpstr>Thumbs up ∙ Thumbs Down</vt:lpstr>
      <vt:lpstr>Explore Colorado</vt:lpstr>
      <vt:lpstr>Explore Colorado</vt:lpstr>
      <vt:lpstr>Recycling Day</vt:lpstr>
      <vt:lpstr>Recycling Day</vt:lpstr>
      <vt:lpstr>John Smith</vt:lpstr>
      <vt:lpstr>John Smith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Design Challenge</vt:lpstr>
      <vt:lpstr>SUMMARY &amp; Additional Questions</vt:lpstr>
      <vt:lpstr>Reference List </vt:lpstr>
      <vt:lpstr>THANK YOU!</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and Inspiring 21st Century Adult Learners by Design</dc:title>
  <dc:subject/>
  <dc:creator>Ichwantoro, Kricket [NEA]</dc:creator>
  <cp:lastModifiedBy>Ichwantoro, Kricket [NEA]</cp:lastModifiedBy>
  <cp:revision>7</cp:revision>
  <dcterms:created xsi:type="dcterms:W3CDTF">2022-09-16T16:01:54Z</dcterms:created>
  <dcterms:modified xsi:type="dcterms:W3CDTF">2022-11-15T23:29:31Z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ArticulateGUID">
    <vt:lpwstr>0DE48AC8-93BD-40CC-98D8-4D3360DBF064</vt:lpwstr>
  </property>
  <property fmtid="{D5CDD505-2E9C-101B-9397-08002B2CF9AE}" pid="5" name="ArticulatePath">
    <vt:lpwstr>https://neahq.sharepoint.com/sites/NEALMS/Shared%20Documents/General/Presentations/NSAII%202022/Engaging%20and%20Inspiring%2021st%20Century%20Adult%20Learners%20by%20Design%20-%20NSAII%202022</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_ExtendedDescription">
    <vt:lpwstr/>
  </property>
  <property fmtid="{D5CDD505-2E9C-101B-9397-08002B2CF9AE}" pid="10" name="TriggerFlowInfo">
    <vt:lpwstr/>
  </property>
</Properties>
</file>