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  <p:sldId id="266" r:id="rId6"/>
    <p:sldId id="264" r:id="rId7"/>
    <p:sldId id="265" r:id="rId8"/>
    <p:sldId id="258" r:id="rId9"/>
    <p:sldId id="259" r:id="rId10"/>
    <p:sldId id="260" r:id="rId11"/>
    <p:sldId id="261" r:id="rId12"/>
    <p:sldId id="262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1B0C5-AC1C-6907-BD98-5119D9672093}" v="686" dt="2024-06-04T19:50:14.464"/>
    <p1510:client id="{6FE94A5C-7993-AC1B-3395-9EF5CBE51D53}" v="6" dt="2024-06-04T01:18:27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iswold, Lucy [NEA - FO]" userId="S::lgriswold@nea.org::5d2968ee-0cb0-4836-ad52-edf55946ef11" providerId="AD" clId="Web-{6FE94A5C-7993-AC1B-3395-9EF5CBE51D53}"/>
    <pc:docChg chg="addSld modSld">
      <pc:chgData name="Griswold, Lucy [NEA - FO]" userId="S::lgriswold@nea.org::5d2968ee-0cb0-4836-ad52-edf55946ef11" providerId="AD" clId="Web-{6FE94A5C-7993-AC1B-3395-9EF5CBE51D53}" dt="2024-06-04T01:18:27.772" v="5" actId="14100"/>
      <pc:docMkLst>
        <pc:docMk/>
      </pc:docMkLst>
      <pc:sldChg chg="addSp delSp modSp new">
        <pc:chgData name="Griswold, Lucy [NEA - FO]" userId="S::lgriswold@nea.org::5d2968ee-0cb0-4836-ad52-edf55946ef11" providerId="AD" clId="Web-{6FE94A5C-7993-AC1B-3395-9EF5CBE51D53}" dt="2024-06-04T01:18:27.772" v="5" actId="14100"/>
        <pc:sldMkLst>
          <pc:docMk/>
          <pc:sldMk cId="305173002" sldId="257"/>
        </pc:sldMkLst>
        <pc:spChg chg="del">
          <ac:chgData name="Griswold, Lucy [NEA - FO]" userId="S::lgriswold@nea.org::5d2968ee-0cb0-4836-ad52-edf55946ef11" providerId="AD" clId="Web-{6FE94A5C-7993-AC1B-3395-9EF5CBE51D53}" dt="2024-06-04T01:18:20.459" v="3"/>
          <ac:spMkLst>
            <pc:docMk/>
            <pc:sldMk cId="305173002" sldId="257"/>
            <ac:spMk id="2" creationId="{DE9AB663-0D6A-66CF-A98D-0C6D77D54781}"/>
          </ac:spMkLst>
        </pc:spChg>
        <pc:spChg chg="del">
          <ac:chgData name="Griswold, Lucy [NEA - FO]" userId="S::lgriswold@nea.org::5d2968ee-0cb0-4836-ad52-edf55946ef11" providerId="AD" clId="Web-{6FE94A5C-7993-AC1B-3395-9EF5CBE51D53}" dt="2024-06-04T01:18:15.506" v="1"/>
          <ac:spMkLst>
            <pc:docMk/>
            <pc:sldMk cId="305173002" sldId="257"/>
            <ac:spMk id="3" creationId="{77C5132D-C6D7-7DE8-5033-8F9E77821208}"/>
          </ac:spMkLst>
        </pc:spChg>
        <pc:picChg chg="add mod ord">
          <ac:chgData name="Griswold, Lucy [NEA - FO]" userId="S::lgriswold@nea.org::5d2968ee-0cb0-4836-ad52-edf55946ef11" providerId="AD" clId="Web-{6FE94A5C-7993-AC1B-3395-9EF5CBE51D53}" dt="2024-06-04T01:18:27.772" v="5" actId="14100"/>
          <ac:picMkLst>
            <pc:docMk/>
            <pc:sldMk cId="305173002" sldId="257"/>
            <ac:picMk id="4" creationId="{277FDA5A-CC3D-214D-1FEC-025D23EDCB19}"/>
          </ac:picMkLst>
        </pc:picChg>
      </pc:sldChg>
    </pc:docChg>
  </pc:docChgLst>
  <pc:docChgLst>
    <pc:chgData name="Griswold, Lucy [NEA - FO]" userId="S::lgriswold@nea.org::5d2968ee-0cb0-4836-ad52-edf55946ef11" providerId="AD" clId="Web-{4101B0C5-AC1C-6907-BD98-5119D9672093}"/>
    <pc:docChg chg="addSld delSld modSld sldOrd">
      <pc:chgData name="Griswold, Lucy [NEA - FO]" userId="S::lgriswold@nea.org::5d2968ee-0cb0-4836-ad52-edf55946ef11" providerId="AD" clId="Web-{4101B0C5-AC1C-6907-BD98-5119D9672093}" dt="2024-06-04T19:49:52.478" v="459" actId="20577"/>
      <pc:docMkLst>
        <pc:docMk/>
      </pc:docMkLst>
      <pc:sldChg chg="addSp delSp modSp">
        <pc:chgData name="Griswold, Lucy [NEA - FO]" userId="S::lgriswold@nea.org::5d2968ee-0cb0-4836-ad52-edf55946ef11" providerId="AD" clId="Web-{4101B0C5-AC1C-6907-BD98-5119D9672093}" dt="2024-06-04T18:00:12.728" v="306" actId="1076"/>
        <pc:sldMkLst>
          <pc:docMk/>
          <pc:sldMk cId="109857222" sldId="256"/>
        </pc:sldMkLst>
        <pc:spChg chg="mod">
          <ac:chgData name="Griswold, Lucy [NEA - FO]" userId="S::lgriswold@nea.org::5d2968ee-0cb0-4836-ad52-edf55946ef11" providerId="AD" clId="Web-{4101B0C5-AC1C-6907-BD98-5119D9672093}" dt="2024-06-04T18:00:10.040" v="305" actId="1076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Griswold, Lucy [NEA - FO]" userId="S::lgriswold@nea.org::5d2968ee-0cb0-4836-ad52-edf55946ef11" providerId="AD" clId="Web-{4101B0C5-AC1C-6907-BD98-5119D9672093}" dt="2024-06-04T17:27:21.001" v="104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Griswold, Lucy [NEA - FO]" userId="S::lgriswold@nea.org::5d2968ee-0cb0-4836-ad52-edf55946ef11" providerId="AD" clId="Web-{4101B0C5-AC1C-6907-BD98-5119D9672093}" dt="2024-06-04T18:00:12.728" v="306" actId="1076"/>
          <ac:spMkLst>
            <pc:docMk/>
            <pc:sldMk cId="109857222" sldId="256"/>
            <ac:spMk id="4" creationId="{C600F626-761E-5F98-9916-275722F77FE4}"/>
          </ac:spMkLst>
        </pc:spChg>
      </pc:sldChg>
      <pc:sldChg chg="addSp modSp">
        <pc:chgData name="Griswold, Lucy [NEA - FO]" userId="S::lgriswold@nea.org::5d2968ee-0cb0-4836-ad52-edf55946ef11" providerId="AD" clId="Web-{4101B0C5-AC1C-6907-BD98-5119D9672093}" dt="2024-06-04T17:40:02.131" v="299" actId="20577"/>
        <pc:sldMkLst>
          <pc:docMk/>
          <pc:sldMk cId="305173002" sldId="257"/>
        </pc:sldMkLst>
        <pc:spChg chg="add mod">
          <ac:chgData name="Griswold, Lucy [NEA - FO]" userId="S::lgriswold@nea.org::5d2968ee-0cb0-4836-ad52-edf55946ef11" providerId="AD" clId="Web-{4101B0C5-AC1C-6907-BD98-5119D9672093}" dt="2024-06-04T17:40:02.131" v="299" actId="20577"/>
          <ac:spMkLst>
            <pc:docMk/>
            <pc:sldMk cId="305173002" sldId="257"/>
            <ac:spMk id="2" creationId="{C183AAB3-9354-FB1C-6648-28129D480F5D}"/>
          </ac:spMkLst>
        </pc:spChg>
        <pc:spChg chg="add mod">
          <ac:chgData name="Griswold, Lucy [NEA - FO]" userId="S::lgriswold@nea.org::5d2968ee-0cb0-4836-ad52-edf55946ef11" providerId="AD" clId="Web-{4101B0C5-AC1C-6907-BD98-5119D9672093}" dt="2024-06-04T17:31:23.731" v="222" actId="14100"/>
          <ac:spMkLst>
            <pc:docMk/>
            <pc:sldMk cId="305173002" sldId="257"/>
            <ac:spMk id="3" creationId="{837CACE0-3CA5-CEE2-4FF4-02B12EC0DEB5}"/>
          </ac:spMkLst>
        </pc:spChg>
      </pc:sldChg>
      <pc:sldChg chg="addSp delSp modSp new mod setBg">
        <pc:chgData name="Griswold, Lucy [NEA - FO]" userId="S::lgriswold@nea.org::5d2968ee-0cb0-4836-ad52-edf55946ef11" providerId="AD" clId="Web-{4101B0C5-AC1C-6907-BD98-5119D9672093}" dt="2024-06-04T17:20:16.700" v="7"/>
        <pc:sldMkLst>
          <pc:docMk/>
          <pc:sldMk cId="765513203" sldId="258"/>
        </pc:sldMkLst>
        <pc:spChg chg="del">
          <ac:chgData name="Griswold, Lucy [NEA - FO]" userId="S::lgriswold@nea.org::5d2968ee-0cb0-4836-ad52-edf55946ef11" providerId="AD" clId="Web-{4101B0C5-AC1C-6907-BD98-5119D9672093}" dt="2024-06-04T17:18:53.524" v="2"/>
          <ac:spMkLst>
            <pc:docMk/>
            <pc:sldMk cId="765513203" sldId="258"/>
            <ac:spMk id="2" creationId="{D4ACAAC5-245F-0E5C-0CD5-686FEB697FD9}"/>
          </ac:spMkLst>
        </pc:spChg>
        <pc:spChg chg="del">
          <ac:chgData name="Griswold, Lucy [NEA - FO]" userId="S::lgriswold@nea.org::5d2968ee-0cb0-4836-ad52-edf55946ef11" providerId="AD" clId="Web-{4101B0C5-AC1C-6907-BD98-5119D9672093}" dt="2024-06-04T17:18:53.524" v="1"/>
          <ac:spMkLst>
            <pc:docMk/>
            <pc:sldMk cId="765513203" sldId="258"/>
            <ac:spMk id="3" creationId="{8F3D4F71-81D8-7842-B006-FC491BE4468A}"/>
          </ac:spMkLst>
        </pc:spChg>
        <pc:spChg chg="add del">
          <ac:chgData name="Griswold, Lucy [NEA - FO]" userId="S::lgriswold@nea.org::5d2968ee-0cb0-4836-ad52-edf55946ef11" providerId="AD" clId="Web-{4101B0C5-AC1C-6907-BD98-5119D9672093}" dt="2024-06-04T17:20:16.700" v="7"/>
          <ac:spMkLst>
            <pc:docMk/>
            <pc:sldMk cId="765513203" sldId="258"/>
            <ac:spMk id="9" creationId="{16B067B1-F4E5-4FDF-813D-C9E872E80075}"/>
          </ac:spMkLst>
        </pc:spChg>
        <pc:spChg chg="add">
          <ac:chgData name="Griswold, Lucy [NEA - FO]" userId="S::lgriswold@nea.org::5d2968ee-0cb0-4836-ad52-edf55946ef11" providerId="AD" clId="Web-{4101B0C5-AC1C-6907-BD98-5119D9672093}" dt="2024-06-04T17:20:16.700" v="7"/>
          <ac:spMkLst>
            <pc:docMk/>
            <pc:sldMk cId="765513203" sldId="258"/>
            <ac:spMk id="14" creationId="{16B067B1-F4E5-4FDF-813D-C9E872E80075}"/>
          </ac:spMkLst>
        </pc:spChg>
        <pc:picChg chg="add del mod">
          <ac:chgData name="Griswold, Lucy [NEA - FO]" userId="S::lgriswold@nea.org::5d2968ee-0cb0-4836-ad52-edf55946ef11" providerId="AD" clId="Web-{4101B0C5-AC1C-6907-BD98-5119D9672093}" dt="2024-06-04T17:19:08.446" v="5"/>
          <ac:picMkLst>
            <pc:docMk/>
            <pc:sldMk cId="765513203" sldId="258"/>
            <ac:picMk id="4" creationId="{7667D7D5-A137-2EB8-4ECD-FD398FE1CBDB}"/>
          </ac:picMkLst>
        </pc:picChg>
        <pc:picChg chg="add mod">
          <ac:chgData name="Griswold, Lucy [NEA - FO]" userId="S::lgriswold@nea.org::5d2968ee-0cb0-4836-ad52-edf55946ef11" providerId="AD" clId="Web-{4101B0C5-AC1C-6907-BD98-5119D9672093}" dt="2024-06-04T17:20:16.700" v="7"/>
          <ac:picMkLst>
            <pc:docMk/>
            <pc:sldMk cId="765513203" sldId="258"/>
            <ac:picMk id="5" creationId="{D49FE9B9-45ED-BCC8-5CDD-FA6B3CF21A61}"/>
          </ac:picMkLst>
        </pc:picChg>
      </pc:sldChg>
      <pc:sldChg chg="addSp modSp new ord">
        <pc:chgData name="Griswold, Lucy [NEA - FO]" userId="S::lgriswold@nea.org::5d2968ee-0cb0-4836-ad52-edf55946ef11" providerId="AD" clId="Web-{4101B0C5-AC1C-6907-BD98-5119D9672093}" dt="2024-06-04T17:33:47.035" v="226"/>
        <pc:sldMkLst>
          <pc:docMk/>
          <pc:sldMk cId="1478522068" sldId="259"/>
        </pc:sldMkLst>
        <pc:graphicFrameChg chg="add mod">
          <ac:chgData name="Griswold, Lucy [NEA - FO]" userId="S::lgriswold@nea.org::5d2968ee-0cb0-4836-ad52-edf55946ef11" providerId="AD" clId="Web-{4101B0C5-AC1C-6907-BD98-5119D9672093}" dt="2024-06-04T17:21:46.673" v="18" actId="14100"/>
          <ac:graphicFrameMkLst>
            <pc:docMk/>
            <pc:sldMk cId="1478522068" sldId="259"/>
            <ac:graphicFrameMk id="2" creationId="{39A7386B-F4C4-46B9-8629-1E7DBE861DCA}"/>
          </ac:graphicFrameMkLst>
        </pc:graphicFrameChg>
      </pc:sldChg>
      <pc:sldChg chg="addSp modSp new ord">
        <pc:chgData name="Griswold, Lucy [NEA - FO]" userId="S::lgriswold@nea.org::5d2968ee-0cb0-4836-ad52-edf55946ef11" providerId="AD" clId="Web-{4101B0C5-AC1C-6907-BD98-5119D9672093}" dt="2024-06-04T17:33:49.097" v="227"/>
        <pc:sldMkLst>
          <pc:docMk/>
          <pc:sldMk cId="533043004" sldId="260"/>
        </pc:sldMkLst>
        <pc:graphicFrameChg chg="add mod">
          <ac:chgData name="Griswold, Lucy [NEA - FO]" userId="S::lgriswold@nea.org::5d2968ee-0cb0-4836-ad52-edf55946ef11" providerId="AD" clId="Web-{4101B0C5-AC1C-6907-BD98-5119D9672093}" dt="2024-06-04T17:21:40.188" v="17" actId="1076"/>
          <ac:graphicFrameMkLst>
            <pc:docMk/>
            <pc:sldMk cId="533043004" sldId="260"/>
            <ac:graphicFrameMk id="2" creationId="{6377CC8A-A244-42FD-AE6B-559F5A65CBAC}"/>
          </ac:graphicFrameMkLst>
        </pc:graphicFrameChg>
      </pc:sldChg>
      <pc:sldChg chg="addSp modSp new mod setBg">
        <pc:chgData name="Griswold, Lucy [NEA - FO]" userId="S::lgriswold@nea.org::5d2968ee-0cb0-4836-ad52-edf55946ef11" providerId="AD" clId="Web-{4101B0C5-AC1C-6907-BD98-5119D9672093}" dt="2024-06-04T17:33:17.721" v="225"/>
        <pc:sldMkLst>
          <pc:docMk/>
          <pc:sldMk cId="2348852627" sldId="261"/>
        </pc:sldMkLst>
        <pc:spChg chg="add">
          <ac:chgData name="Griswold, Lucy [NEA - FO]" userId="S::lgriswold@nea.org::5d2968ee-0cb0-4836-ad52-edf55946ef11" providerId="AD" clId="Web-{4101B0C5-AC1C-6907-BD98-5119D9672093}" dt="2024-06-04T17:33:17.721" v="225"/>
          <ac:spMkLst>
            <pc:docMk/>
            <pc:sldMk cId="2348852627" sldId="261"/>
            <ac:spMk id="7" creationId="{16B067B1-F4E5-4FDF-813D-C9E872E80075}"/>
          </ac:spMkLst>
        </pc:spChg>
        <pc:picChg chg="add mod">
          <ac:chgData name="Griswold, Lucy [NEA - FO]" userId="S::lgriswold@nea.org::5d2968ee-0cb0-4836-ad52-edf55946ef11" providerId="AD" clId="Web-{4101B0C5-AC1C-6907-BD98-5119D9672093}" dt="2024-06-04T17:33:17.721" v="225"/>
          <ac:picMkLst>
            <pc:docMk/>
            <pc:sldMk cId="2348852627" sldId="261"/>
            <ac:picMk id="2" creationId="{C584A89A-D462-E9B3-9046-CB4E60375892}"/>
          </ac:picMkLst>
        </pc:picChg>
      </pc:sldChg>
      <pc:sldChg chg="addSp delSp modSp new mod modClrScheme chgLayout">
        <pc:chgData name="Griswold, Lucy [NEA - FO]" userId="S::lgriswold@nea.org::5d2968ee-0cb0-4836-ad52-edf55946ef11" providerId="AD" clId="Web-{4101B0C5-AC1C-6907-BD98-5119D9672093}" dt="2024-06-04T19:41:53.568" v="337"/>
        <pc:sldMkLst>
          <pc:docMk/>
          <pc:sldMk cId="1074635949" sldId="262"/>
        </pc:sldMkLst>
        <pc:spChg chg="add del mod ord">
          <ac:chgData name="Griswold, Lucy [NEA - FO]" userId="S::lgriswold@nea.org::5d2968ee-0cb0-4836-ad52-edf55946ef11" providerId="AD" clId="Web-{4101B0C5-AC1C-6907-BD98-5119D9672093}" dt="2024-06-04T19:41:53.568" v="337"/>
          <ac:spMkLst>
            <pc:docMk/>
            <pc:sldMk cId="1074635949" sldId="262"/>
            <ac:spMk id="3" creationId="{39A726EA-6232-43A4-A9E9-D0E4CCB47167}"/>
          </ac:spMkLst>
        </pc:spChg>
        <pc:spChg chg="add del mod ord">
          <ac:chgData name="Griswold, Lucy [NEA - FO]" userId="S::lgriswold@nea.org::5d2968ee-0cb0-4836-ad52-edf55946ef11" providerId="AD" clId="Web-{4101B0C5-AC1C-6907-BD98-5119D9672093}" dt="2024-06-04T19:41:53.568" v="337"/>
          <ac:spMkLst>
            <pc:docMk/>
            <pc:sldMk cId="1074635949" sldId="262"/>
            <ac:spMk id="4" creationId="{3CBB1E08-F63C-0282-9C0E-44A8D89D0ED2}"/>
          </ac:spMkLst>
        </pc:spChg>
        <pc:picChg chg="add mod">
          <ac:chgData name="Griswold, Lucy [NEA - FO]" userId="S::lgriswold@nea.org::5d2968ee-0cb0-4836-ad52-edf55946ef11" providerId="AD" clId="Web-{4101B0C5-AC1C-6907-BD98-5119D9672093}" dt="2024-06-04T17:40:48.383" v="303" actId="14100"/>
          <ac:picMkLst>
            <pc:docMk/>
            <pc:sldMk cId="1074635949" sldId="262"/>
            <ac:picMk id="2" creationId="{AC0E28A3-C8A1-58D2-C8BB-CC71104C23CB}"/>
          </ac:picMkLst>
        </pc:picChg>
      </pc:sldChg>
      <pc:sldChg chg="addSp modSp new del">
        <pc:chgData name="Griswold, Lucy [NEA - FO]" userId="S::lgriswold@nea.org::5d2968ee-0cb0-4836-ad52-edf55946ef11" providerId="AD" clId="Web-{4101B0C5-AC1C-6907-BD98-5119D9672093}" dt="2024-06-04T19:39:14.437" v="332"/>
        <pc:sldMkLst>
          <pc:docMk/>
          <pc:sldMk cId="1798538857" sldId="263"/>
        </pc:sldMkLst>
        <pc:graphicFrameChg chg="add mod">
          <ac:chgData name="Griswold, Lucy [NEA - FO]" userId="S::lgriswold@nea.org::5d2968ee-0cb0-4836-ad52-edf55946ef11" providerId="AD" clId="Web-{4101B0C5-AC1C-6907-BD98-5119D9672093}" dt="2024-06-04T18:47:43.575" v="309" actId="1076"/>
          <ac:graphicFrameMkLst>
            <pc:docMk/>
            <pc:sldMk cId="1798538857" sldId="263"/>
            <ac:graphicFrameMk id="2" creationId="{FB293654-BCE7-47F7-B620-50AC0161C772}"/>
          </ac:graphicFrameMkLst>
        </pc:graphicFrameChg>
      </pc:sldChg>
      <pc:sldChg chg="addSp delSp modSp new ord">
        <pc:chgData name="Griswold, Lucy [NEA - FO]" userId="S::lgriswold@nea.org::5d2968ee-0cb0-4836-ad52-edf55946ef11" providerId="AD" clId="Web-{4101B0C5-AC1C-6907-BD98-5119D9672093}" dt="2024-06-04T18:51:40.078" v="327" actId="1076"/>
        <pc:sldMkLst>
          <pc:docMk/>
          <pc:sldMk cId="3410845659" sldId="264"/>
        </pc:sldMkLst>
        <pc:graphicFrameChg chg="add del mod">
          <ac:chgData name="Griswold, Lucy [NEA - FO]" userId="S::lgriswold@nea.org::5d2968ee-0cb0-4836-ad52-edf55946ef11" providerId="AD" clId="Web-{4101B0C5-AC1C-6907-BD98-5119D9672093}" dt="2024-06-04T18:51:12.357" v="317"/>
          <ac:graphicFrameMkLst>
            <pc:docMk/>
            <pc:sldMk cId="3410845659" sldId="264"/>
            <ac:graphicFrameMk id="2" creationId="{7B3CE07E-DDD2-4D9A-B1FE-4D7546F2C103}"/>
          </ac:graphicFrameMkLst>
        </pc:graphicFrameChg>
        <pc:graphicFrameChg chg="add mod">
          <ac:chgData name="Griswold, Lucy [NEA - FO]" userId="S::lgriswold@nea.org::5d2968ee-0cb0-4836-ad52-edf55946ef11" providerId="AD" clId="Web-{4101B0C5-AC1C-6907-BD98-5119D9672093}" dt="2024-06-04T18:51:40.078" v="327" actId="1076"/>
          <ac:graphicFrameMkLst>
            <pc:docMk/>
            <pc:sldMk cId="3410845659" sldId="264"/>
            <ac:graphicFrameMk id="3" creationId="{7B3CE07E-DDD2-4D9A-B1FE-4D7546F2C103}"/>
          </ac:graphicFrameMkLst>
        </pc:graphicFrameChg>
      </pc:sldChg>
      <pc:sldChg chg="addSp modSp new">
        <pc:chgData name="Griswold, Lucy [NEA - FO]" userId="S::lgriswold@nea.org::5d2968ee-0cb0-4836-ad52-edf55946ef11" providerId="AD" clId="Web-{4101B0C5-AC1C-6907-BD98-5119D9672093}" dt="2024-06-04T19:13:17.568" v="331" actId="14100"/>
        <pc:sldMkLst>
          <pc:docMk/>
          <pc:sldMk cId="1231172042" sldId="265"/>
        </pc:sldMkLst>
        <pc:graphicFrameChg chg="add mod">
          <ac:chgData name="Griswold, Lucy [NEA - FO]" userId="S::lgriswold@nea.org::5d2968ee-0cb0-4836-ad52-edf55946ef11" providerId="AD" clId="Web-{4101B0C5-AC1C-6907-BD98-5119D9672093}" dt="2024-06-04T19:13:17.568" v="331" actId="14100"/>
          <ac:graphicFrameMkLst>
            <pc:docMk/>
            <pc:sldMk cId="1231172042" sldId="265"/>
            <ac:graphicFrameMk id="2" creationId="{B534CB2B-5E79-4C26-BB1A-62A4D088467D}"/>
          </ac:graphicFrameMkLst>
        </pc:graphicFrameChg>
      </pc:sldChg>
      <pc:sldChg chg="addSp modSp new">
        <pc:chgData name="Griswold, Lucy [NEA - FO]" userId="S::lgriswold@nea.org::5d2968ee-0cb0-4836-ad52-edf55946ef11" providerId="AD" clId="Web-{4101B0C5-AC1C-6907-BD98-5119D9672093}" dt="2024-06-04T19:41:15.176" v="335" actId="1076"/>
        <pc:sldMkLst>
          <pc:docMk/>
          <pc:sldMk cId="525966022" sldId="266"/>
        </pc:sldMkLst>
        <pc:picChg chg="add mod">
          <ac:chgData name="Griswold, Lucy [NEA - FO]" userId="S::lgriswold@nea.org::5d2968ee-0cb0-4836-ad52-edf55946ef11" providerId="AD" clId="Web-{4101B0C5-AC1C-6907-BD98-5119D9672093}" dt="2024-06-04T19:41:15.176" v="335" actId="1076"/>
          <ac:picMkLst>
            <pc:docMk/>
            <pc:sldMk cId="525966022" sldId="266"/>
            <ac:picMk id="2" creationId="{E6503893-0518-0449-54D2-F278AB5A79E4}"/>
          </ac:picMkLst>
        </pc:picChg>
      </pc:sldChg>
      <pc:sldChg chg="addSp modSp new">
        <pc:chgData name="Griswold, Lucy [NEA - FO]" userId="S::lgriswold@nea.org::5d2968ee-0cb0-4836-ad52-edf55946ef11" providerId="AD" clId="Web-{4101B0C5-AC1C-6907-BD98-5119D9672093}" dt="2024-06-04T19:49:52.478" v="459" actId="20577"/>
        <pc:sldMkLst>
          <pc:docMk/>
          <pc:sldMk cId="2919314174" sldId="267"/>
        </pc:sldMkLst>
        <pc:spChg chg="add mod">
          <ac:chgData name="Griswold, Lucy [NEA - FO]" userId="S::lgriswold@nea.org::5d2968ee-0cb0-4836-ad52-edf55946ef11" providerId="AD" clId="Web-{4101B0C5-AC1C-6907-BD98-5119D9672093}" dt="2024-06-04T19:49:52.478" v="459" actId="20577"/>
          <ac:spMkLst>
            <pc:docMk/>
            <pc:sldMk cId="2919314174" sldId="267"/>
            <ac:spMk id="2" creationId="{B01D3B6C-5234-0FEE-9DB5-AEDCD9B7E27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eahq-my.sharepoint.com/personal/lgriswold_nea_org/Documents/Retired%20Conference/Time%20Coding_Retired%20Conferenc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eahq-my.sharepoint.com/personal/lgriswold_nea_org/Documents/Retired%20Conference/Time%20Coding_Retired%20Conferen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neahq-my.sharepoint.com/personal/lgriswold_nea_org/Documents/Assessment%20and%20Visioning%20for%20C4O%20Training%20and%20Conferences/Time%20Coding_UniServ%20Foundatio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neahq-my.sharepoint.com/personal/lgriswold_nea_org/Documents/Assessment%20and%20Visioning%20for%20C4O%20Training%20and%20Conferences/Time%20Coding_UniServ%20Foundatio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Learning Methods Visualization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98-485A-BA78-702034749D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98-485A-BA78-702034749D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98-485A-BA78-702034749D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98-485A-BA78-702034749D6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698-485A-BA78-702034749D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'[Time Coding_Retired Conference.xlsx]DAY_2_MARCH_4'!$D$2:$H$2</c:f>
              <c:strCache>
                <c:ptCount val="5"/>
                <c:pt idx="0">
                  <c:v>Direct Instruction </c:v>
                </c:pt>
                <c:pt idx="1">
                  <c:v>Full Group Discusison</c:v>
                </c:pt>
                <c:pt idx="2">
                  <c:v>Small Group Discussion</c:v>
                </c:pt>
                <c:pt idx="3">
                  <c:v>Individual Work Time</c:v>
                </c:pt>
                <c:pt idx="4">
                  <c:v>Unstructured Time</c:v>
                </c:pt>
              </c:strCache>
            </c:strRef>
          </c:cat>
          <c:val>
            <c:numRef>
              <c:f>'[Time Coding_Retired Conference.xlsx]DAY_2_MARCH_4'!$D$3:$H$3</c:f>
              <c:numCache>
                <c:formatCode>General</c:formatCode>
                <c:ptCount val="5"/>
                <c:pt idx="0">
                  <c:v>196</c:v>
                </c:pt>
                <c:pt idx="1">
                  <c:v>7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698-485A-BA78-702034749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Content Design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9-48DB-90DB-C97E171335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9-48DB-90DB-C97E171335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9-48DB-90DB-C97E171335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'[Time Coding_Retired Conference.xlsx]DAY_2_MARCH_4'!$J$2:$L$2</c:f>
              <c:strCache>
                <c:ptCount val="3"/>
                <c:pt idx="0">
                  <c:v>Theory + Content</c:v>
                </c:pt>
                <c:pt idx="1">
                  <c:v>Reflection + Interpretation</c:v>
                </c:pt>
                <c:pt idx="2">
                  <c:v>Action + Application</c:v>
                </c:pt>
              </c:strCache>
            </c:strRef>
          </c:cat>
          <c:val>
            <c:numRef>
              <c:f>'[Time Coding_Retired Conference.xlsx]DAY_2_MARCH_4'!$J$3:$L$3</c:f>
              <c:numCache>
                <c:formatCode>General</c:formatCode>
                <c:ptCount val="3"/>
                <c:pt idx="0">
                  <c:v>141</c:v>
                </c:pt>
                <c:pt idx="1">
                  <c:v>43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69-48DB-90DB-C97E17133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UniServ and Organizer Foundations: Day 1</a:t>
            </a:r>
          </a:p>
        </c:rich>
      </c:tx>
      <c:layout>
        <c:manualLayout>
          <c:xMode val="edge"/>
          <c:yMode val="edge"/>
          <c:x val="0.48904928055470148"/>
          <c:y val="3.15943345374103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B7-43E9-B3DE-58A07C7DA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B7-43E9-B3DE-58A07C7DA5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B7-43E9-B3DE-58A07C7DA5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B7-43E9-B3DE-58A07C7DA5E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BB7-43E9-B3DE-58A07C7DA5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'[Time Coding_UniServ Foundations.xlsx]MONDAY 4.15'!$D$2:$H$2</c:f>
              <c:strCache>
                <c:ptCount val="5"/>
                <c:pt idx="0">
                  <c:v>Direct Instruction </c:v>
                </c:pt>
                <c:pt idx="1">
                  <c:v>Full Group Discusison</c:v>
                </c:pt>
                <c:pt idx="2">
                  <c:v>Small Group Discussion</c:v>
                </c:pt>
                <c:pt idx="3">
                  <c:v>Individual Work Time</c:v>
                </c:pt>
                <c:pt idx="4">
                  <c:v>Unstructured Time</c:v>
                </c:pt>
              </c:strCache>
            </c:strRef>
          </c:cat>
          <c:val>
            <c:numRef>
              <c:f>'[Time Coding_UniServ Foundations.xlsx]MONDAY 4.15'!$D$3:$H$3</c:f>
              <c:numCache>
                <c:formatCode>General</c:formatCode>
                <c:ptCount val="5"/>
                <c:pt idx="0">
                  <c:v>179</c:v>
                </c:pt>
                <c:pt idx="1">
                  <c:v>108</c:v>
                </c:pt>
                <c:pt idx="2">
                  <c:v>91</c:v>
                </c:pt>
                <c:pt idx="3">
                  <c:v>9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BB7-43E9-B3DE-58A07C7DA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UniServ and Organizer Foundations: Day 2</a:t>
            </a:r>
          </a:p>
        </c:rich>
      </c:tx>
      <c:layout>
        <c:manualLayout>
          <c:xMode val="edge"/>
          <c:yMode val="edge"/>
          <c:x val="0.55815160483582638"/>
          <c:y val="5.13054686165898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FA3-48BD-8291-18A4269333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A3-48BD-8291-18A4269333F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A3-48BD-8291-18A4269333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FA3-48BD-8291-18A4269333F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FA3-48BD-8291-18A4269333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'[Time Coding_UniServ Foundations.xlsx]TUESDAY 4.16'!$D$2:$H$2</c:f>
              <c:strCache>
                <c:ptCount val="5"/>
                <c:pt idx="0">
                  <c:v>Direct Instruction </c:v>
                </c:pt>
                <c:pt idx="1">
                  <c:v>Full Group Discusison</c:v>
                </c:pt>
                <c:pt idx="2">
                  <c:v>Small Group Discussion</c:v>
                </c:pt>
                <c:pt idx="3">
                  <c:v>Individual Work Time</c:v>
                </c:pt>
                <c:pt idx="4">
                  <c:v>Unstructured Time</c:v>
                </c:pt>
              </c:strCache>
            </c:strRef>
          </c:cat>
          <c:val>
            <c:numRef>
              <c:f>'[Time Coding_UniServ Foundations.xlsx]TUESDAY 4.16'!$D$3:$H$3</c:f>
              <c:numCache>
                <c:formatCode>General</c:formatCode>
                <c:ptCount val="5"/>
                <c:pt idx="0">
                  <c:v>115</c:v>
                </c:pt>
                <c:pt idx="1">
                  <c:v>89</c:v>
                </c:pt>
                <c:pt idx="2">
                  <c:v>137</c:v>
                </c:pt>
                <c:pt idx="3">
                  <c:v>15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A3-48BD-8291-18A426933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138" y="290294"/>
            <a:ext cx="11999309" cy="2089807"/>
          </a:xfrm>
        </p:spPr>
        <p:txBody>
          <a:bodyPr/>
          <a:lstStyle/>
          <a:p>
            <a:pPr algn="l"/>
            <a:r>
              <a:rPr lang="en-US" dirty="0"/>
              <a:t>Q1: What are the elements of impactful learning design?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00F626-761E-5F98-9916-275722F77FE4}"/>
              </a:ext>
            </a:extLst>
          </p:cNvPr>
          <p:cNvSpPr txBox="1"/>
          <p:nvPr/>
        </p:nvSpPr>
        <p:spPr>
          <a:xfrm>
            <a:off x="2123089" y="2841298"/>
            <a:ext cx="794582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latin typeface="Aptos Display"/>
              </a:rPr>
              <a:t>Q2: How do we know people are learning?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pisode 3: Critical Pedagogies — Activism Beyond the Classroom">
            <a:extLst>
              <a:ext uri="{FF2B5EF4-FFF2-40B4-BE49-F238E27FC236}">
                <a16:creationId xmlns:a16="http://schemas.microsoft.com/office/drawing/2014/main" id="{277FDA5A-CC3D-214D-1FEC-025D23EDCB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88" y="-300"/>
            <a:ext cx="6852998" cy="685299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83AAB3-9354-FB1C-6648-28129D480F5D}"/>
              </a:ext>
            </a:extLst>
          </p:cNvPr>
          <p:cNvSpPr txBox="1"/>
          <p:nvPr/>
        </p:nvSpPr>
        <p:spPr>
          <a:xfrm>
            <a:off x="7329504" y="2097487"/>
            <a:ext cx="4399551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- </a:t>
            </a:r>
            <a:r>
              <a:rPr lang="en-US" sz="2800" b="1" dirty="0"/>
              <a:t>Andragogy </a:t>
            </a:r>
            <a:r>
              <a:rPr lang="en-US" sz="2800" dirty="0"/>
              <a:t>(Learning Methods) is interactive, high-participation, and experiential</a:t>
            </a:r>
          </a:p>
          <a:p>
            <a:endParaRPr lang="en-US" sz="2800" dirty="0"/>
          </a:p>
          <a:p>
            <a:r>
              <a:rPr lang="en-US" sz="2800" dirty="0"/>
              <a:t>-</a:t>
            </a:r>
            <a:r>
              <a:rPr lang="en-US" sz="2800" b="1" dirty="0"/>
              <a:t>Content </a:t>
            </a:r>
            <a:r>
              <a:rPr lang="en-US" sz="2800" dirty="0"/>
              <a:t>is highly-relevant, action-focused, and applied</a:t>
            </a:r>
          </a:p>
          <a:p>
            <a:pPr marL="285750" indent="-285750">
              <a:buFont typeface="Calibri"/>
              <a:buChar char="-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7CACE0-3CA5-CEE2-4FF4-02B12EC0DEB5}"/>
              </a:ext>
            </a:extLst>
          </p:cNvPr>
          <p:cNvSpPr txBox="1"/>
          <p:nvPr/>
        </p:nvSpPr>
        <p:spPr>
          <a:xfrm>
            <a:off x="7325713" y="334777"/>
            <a:ext cx="48908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Drivers of Impactful Learning </a:t>
            </a:r>
          </a:p>
        </p:txBody>
      </p:sp>
    </p:spTree>
    <p:extLst>
      <p:ext uri="{BB962C8B-B14F-4D97-AF65-F5344CB8AC3E}">
        <p14:creationId xmlns:p14="http://schemas.microsoft.com/office/powerpoint/2010/main" val="305173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table&#10;&#10;Description automatically generated">
            <a:extLst>
              <a:ext uri="{FF2B5EF4-FFF2-40B4-BE49-F238E27FC236}">
                <a16:creationId xmlns:a16="http://schemas.microsoft.com/office/drawing/2014/main" id="{E6503893-0518-0449-54D2-F278AB5A7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7449"/>
            <a:ext cx="12192000" cy="449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66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3CE07E-DDD2-4D9A-B1FE-4D7546F2C1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714467"/>
              </p:ext>
            </p:extLst>
          </p:nvPr>
        </p:nvGraphicFramePr>
        <p:xfrm>
          <a:off x="-2825750" y="273"/>
          <a:ext cx="20215552" cy="724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084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534CB2B-5E79-4C26-BB1A-62A4D088467D}"/>
              </a:ext>
              <a:ext uri="{147F2762-F138-4A5C-976F-8EAC2B608ADB}">
                <a16:predDERef xmlns:a16="http://schemas.microsoft.com/office/drawing/2014/main" pred="{7B3CE07E-DDD2-4D9A-B1FE-4D7546F2C1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133557"/>
              </p:ext>
            </p:extLst>
          </p:nvPr>
        </p:nvGraphicFramePr>
        <p:xfrm>
          <a:off x="310494" y="42317"/>
          <a:ext cx="11890264" cy="6794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117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FE9B9-45ED-BCC8-5CDD-FA6B3CF21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46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1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9A7386B-F4C4-46B9-8629-1E7DBE861D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530099"/>
              </p:ext>
            </p:extLst>
          </p:nvPr>
        </p:nvGraphicFramePr>
        <p:xfrm>
          <a:off x="-2982057" y="770374"/>
          <a:ext cx="15214669" cy="583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852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377CC8A-A244-42FD-AE6B-559F5A65CB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392021"/>
              </p:ext>
            </p:extLst>
          </p:nvPr>
        </p:nvGraphicFramePr>
        <p:xfrm>
          <a:off x="-1692933" y="505904"/>
          <a:ext cx="13891043" cy="6359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304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table&#10;&#10;Description automatically generated">
            <a:extLst>
              <a:ext uri="{FF2B5EF4-FFF2-40B4-BE49-F238E27FC236}">
                <a16:creationId xmlns:a16="http://schemas.microsoft.com/office/drawing/2014/main" id="{C584A89A-D462-E9B3-9046-CB4E60375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544"/>
          <a:stretch/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52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pie chart&#10;&#10;Description automatically generated">
            <a:extLst>
              <a:ext uri="{FF2B5EF4-FFF2-40B4-BE49-F238E27FC236}">
                <a16:creationId xmlns:a16="http://schemas.microsoft.com/office/drawing/2014/main" id="{AC0E28A3-C8A1-58D2-C8BB-CC71104C2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42" y="295365"/>
            <a:ext cx="12129997" cy="64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5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1D3B6C-5234-0FEE-9DB5-AEDCD9B7E273}"/>
              </a:ext>
            </a:extLst>
          </p:cNvPr>
          <p:cNvSpPr txBox="1"/>
          <p:nvPr/>
        </p:nvSpPr>
        <p:spPr>
          <a:xfrm>
            <a:off x="633833" y="559265"/>
            <a:ext cx="10775171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/>
              <a:t>Key Points: </a:t>
            </a:r>
          </a:p>
          <a:p>
            <a:pPr marL="285750" indent="-285750">
              <a:buFont typeface="Calibri"/>
              <a:buChar char="-"/>
            </a:pPr>
            <a:r>
              <a:rPr lang="en-US" sz="5400"/>
              <a:t>70/30 Rule applies to learning design</a:t>
            </a:r>
            <a:endParaRPr lang="en-US" sz="5400" dirty="0"/>
          </a:p>
          <a:p>
            <a:pPr marL="285750" indent="-285750">
              <a:buFont typeface="Calibri"/>
              <a:buChar char="-"/>
            </a:pPr>
            <a:r>
              <a:rPr lang="en-US" sz="5400" dirty="0"/>
              <a:t>In learning spaces, ask – how can we make this more action-focused? </a:t>
            </a:r>
          </a:p>
        </p:txBody>
      </p:sp>
    </p:spTree>
    <p:extLst>
      <p:ext uri="{BB962C8B-B14F-4D97-AF65-F5344CB8AC3E}">
        <p14:creationId xmlns:p14="http://schemas.microsoft.com/office/powerpoint/2010/main" val="2919314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C71B12-5E54-4B0C-93D6-4D1FCC30B5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EBBDD8-A2D5-4DE9-8D54-9EEA26BC6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Q1: What are the elements of impactful learning design?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158</cp:revision>
  <dcterms:created xsi:type="dcterms:W3CDTF">2024-06-04T01:14:26Z</dcterms:created>
  <dcterms:modified xsi:type="dcterms:W3CDTF">2024-06-04T19:50:21Z</dcterms:modified>
</cp:coreProperties>
</file>