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63"/>
  </p:notesMasterIdLst>
  <p:handoutMasterIdLst>
    <p:handoutMasterId r:id="rId64"/>
  </p:handoutMasterIdLst>
  <p:sldIdLst>
    <p:sldId id="256" r:id="rId5"/>
    <p:sldId id="1025" r:id="rId6"/>
    <p:sldId id="936" r:id="rId7"/>
    <p:sldId id="938" r:id="rId8"/>
    <p:sldId id="937" r:id="rId9"/>
    <p:sldId id="268" r:id="rId10"/>
    <p:sldId id="274" r:id="rId11"/>
    <p:sldId id="778" r:id="rId12"/>
    <p:sldId id="960" r:id="rId13"/>
    <p:sldId id="1018" r:id="rId14"/>
    <p:sldId id="883" r:id="rId15"/>
    <p:sldId id="1024" r:id="rId16"/>
    <p:sldId id="1041" r:id="rId17"/>
    <p:sldId id="1019" r:id="rId18"/>
    <p:sldId id="1039" r:id="rId19"/>
    <p:sldId id="1040" r:id="rId20"/>
    <p:sldId id="1020" r:id="rId21"/>
    <p:sldId id="1021" r:id="rId22"/>
    <p:sldId id="1022" r:id="rId23"/>
    <p:sldId id="285" r:id="rId24"/>
    <p:sldId id="984" r:id="rId25"/>
    <p:sldId id="985" r:id="rId26"/>
    <p:sldId id="986" r:id="rId27"/>
    <p:sldId id="952" r:id="rId28"/>
    <p:sldId id="953" r:id="rId29"/>
    <p:sldId id="955" r:id="rId30"/>
    <p:sldId id="958" r:id="rId31"/>
    <p:sldId id="987" r:id="rId32"/>
    <p:sldId id="885" r:id="rId33"/>
    <p:sldId id="1002" r:id="rId34"/>
    <p:sldId id="991" r:id="rId35"/>
    <p:sldId id="1037" r:id="rId36"/>
    <p:sldId id="992" r:id="rId37"/>
    <p:sldId id="1001" r:id="rId38"/>
    <p:sldId id="993" r:id="rId39"/>
    <p:sldId id="994" r:id="rId40"/>
    <p:sldId id="1038" r:id="rId41"/>
    <p:sldId id="1042" r:id="rId42"/>
    <p:sldId id="995" r:id="rId43"/>
    <p:sldId id="1003" r:id="rId44"/>
    <p:sldId id="1005" r:id="rId45"/>
    <p:sldId id="1006" r:id="rId46"/>
    <p:sldId id="893" r:id="rId47"/>
    <p:sldId id="1004" r:id="rId48"/>
    <p:sldId id="1009" r:id="rId49"/>
    <p:sldId id="1010" r:id="rId50"/>
    <p:sldId id="1027" r:id="rId51"/>
    <p:sldId id="1011" r:id="rId52"/>
    <p:sldId id="1017" r:id="rId53"/>
    <p:sldId id="1012" r:id="rId54"/>
    <p:sldId id="779" r:id="rId55"/>
    <p:sldId id="794" r:id="rId56"/>
    <p:sldId id="1026" r:id="rId57"/>
    <p:sldId id="818" r:id="rId58"/>
    <p:sldId id="1035" r:id="rId59"/>
    <p:sldId id="943" r:id="rId60"/>
    <p:sldId id="944" r:id="rId61"/>
    <p:sldId id="1036" r:id="rId62"/>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83E7A8-BD67-ABBF-53D0-40D5F3E2F2D7}" v="2" dt="2025-05-06T20:36:24.086"/>
    <p1510:client id="{AE223F2C-BC25-34F6-0966-32007BA6C32C}" v="1" dt="2025-05-06T14:43:31.881"/>
    <p1510:client id="{FD375178-7AB5-AE70-9FF1-D1EA97219FF0}" v="66" dt="2025-05-05T20:26:17.878"/>
    <p1510:client id="{FE263EBD-3684-B24D-9325-A6648033BDE6}" v="1" dt="2025-05-06T16:34:55.03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21B18A05-5217-2D75-723D-DE933B01B139}"/>
    <pc:docChg chg="modSld">
      <pc:chgData name="Jones, Albert [MD]" userId="S::aljones_mseanea.org#ext#@neahq.onmicrosoft.com::9e3d8165-1eea-49ba-adea-0c9c00351460" providerId="AD" clId="Web-{21B18A05-5217-2D75-723D-DE933B01B139}" dt="2024-05-22T16:23:03.657" v="1" actId="1076"/>
      <pc:docMkLst>
        <pc:docMk/>
      </pc:docMkLst>
      <pc:sldChg chg="modSp">
        <pc:chgData name="Jones, Albert [MD]" userId="S::aljones_mseanea.org#ext#@neahq.onmicrosoft.com::9e3d8165-1eea-49ba-adea-0c9c00351460" providerId="AD" clId="Web-{21B18A05-5217-2D75-723D-DE933B01B139}" dt="2024-05-22T16:23:03.657" v="1" actId="1076"/>
        <pc:sldMkLst>
          <pc:docMk/>
          <pc:sldMk cId="2862886085" sldId="886"/>
        </pc:sldMkLst>
        <pc:picChg chg="mod">
          <ac:chgData name="Jones, Albert [MD]" userId="S::aljones_mseanea.org#ext#@neahq.onmicrosoft.com::9e3d8165-1eea-49ba-adea-0c9c00351460" providerId="AD" clId="Web-{21B18A05-5217-2D75-723D-DE933B01B139}" dt="2024-05-22T16:23:03.657" v="1" actId="1076"/>
          <ac:picMkLst>
            <pc:docMk/>
            <pc:sldMk cId="2862886085" sldId="886"/>
            <ac:picMk id="14" creationId="{EAE5E840-4D1A-C049-3686-90A34C10B217}"/>
          </ac:picMkLst>
        </pc:picChg>
      </pc:sldChg>
    </pc:docChg>
  </pc:docChgLst>
  <pc:docChgLst>
    <pc:chgData name="Yvie Johnson" userId="S::yvonne.johnson_oregoned.org#ext#@neahq.onmicrosoft.com::329e8a35-80c5-464d-8280-a867152f8de6" providerId="AD" clId="Web-{0E2F1C58-B48A-5348-C803-58CDD313AD69}"/>
    <pc:docChg chg="delSld">
      <pc:chgData name="Yvie Johnson" userId="S::yvonne.johnson_oregoned.org#ext#@neahq.onmicrosoft.com::329e8a35-80c5-464d-8280-a867152f8de6" providerId="AD" clId="Web-{0E2F1C58-B48A-5348-C803-58CDD313AD69}" dt="2024-06-03T16:43:34.614" v="18"/>
      <pc:docMkLst>
        <pc:docMk/>
      </pc:docMkLst>
      <pc:sldChg chg="del">
        <pc:chgData name="Yvie Johnson" userId="S::yvonne.johnson_oregoned.org#ext#@neahq.onmicrosoft.com::329e8a35-80c5-464d-8280-a867152f8de6" providerId="AD" clId="Web-{0E2F1C58-B48A-5348-C803-58CDD313AD69}" dt="2024-06-03T16:43:34.583" v="9"/>
        <pc:sldMkLst>
          <pc:docMk/>
          <pc:sldMk cId="1865108818" sldId="865"/>
        </pc:sldMkLst>
      </pc:sldChg>
      <pc:sldChg chg="del">
        <pc:chgData name="Yvie Johnson" userId="S::yvonne.johnson_oregoned.org#ext#@neahq.onmicrosoft.com::329e8a35-80c5-464d-8280-a867152f8de6" providerId="AD" clId="Web-{0E2F1C58-B48A-5348-C803-58CDD313AD69}" dt="2024-06-03T16:43:34.614" v="18"/>
        <pc:sldMkLst>
          <pc:docMk/>
          <pc:sldMk cId="2754986519" sldId="965"/>
        </pc:sldMkLst>
      </pc:sldChg>
      <pc:sldChg chg="del">
        <pc:chgData name="Yvie Johnson" userId="S::yvonne.johnson_oregoned.org#ext#@neahq.onmicrosoft.com::329e8a35-80c5-464d-8280-a867152f8de6" providerId="AD" clId="Web-{0E2F1C58-B48A-5348-C803-58CDD313AD69}" dt="2024-06-03T16:43:34.614" v="17"/>
        <pc:sldMkLst>
          <pc:docMk/>
          <pc:sldMk cId="1165843301" sldId="966"/>
        </pc:sldMkLst>
      </pc:sldChg>
      <pc:sldChg chg="del">
        <pc:chgData name="Yvie Johnson" userId="S::yvonne.johnson_oregoned.org#ext#@neahq.onmicrosoft.com::329e8a35-80c5-464d-8280-a867152f8de6" providerId="AD" clId="Web-{0E2F1C58-B48A-5348-C803-58CDD313AD69}" dt="2024-06-03T16:43:34.598" v="15"/>
        <pc:sldMkLst>
          <pc:docMk/>
          <pc:sldMk cId="1742349084" sldId="967"/>
        </pc:sldMkLst>
      </pc:sldChg>
      <pc:sldChg chg="del">
        <pc:chgData name="Yvie Johnson" userId="S::yvonne.johnson_oregoned.org#ext#@neahq.onmicrosoft.com::329e8a35-80c5-464d-8280-a867152f8de6" providerId="AD" clId="Web-{0E2F1C58-B48A-5348-C803-58CDD313AD69}" dt="2024-06-03T16:43:34.614" v="16"/>
        <pc:sldMkLst>
          <pc:docMk/>
          <pc:sldMk cId="3842242251" sldId="968"/>
        </pc:sldMkLst>
      </pc:sldChg>
      <pc:sldChg chg="del">
        <pc:chgData name="Yvie Johnson" userId="S::yvonne.johnson_oregoned.org#ext#@neahq.onmicrosoft.com::329e8a35-80c5-464d-8280-a867152f8de6" providerId="AD" clId="Web-{0E2F1C58-B48A-5348-C803-58CDD313AD69}" dt="2024-06-03T16:43:34.598" v="14"/>
        <pc:sldMkLst>
          <pc:docMk/>
          <pc:sldMk cId="943283872" sldId="969"/>
        </pc:sldMkLst>
      </pc:sldChg>
      <pc:sldChg chg="del">
        <pc:chgData name="Yvie Johnson" userId="S::yvonne.johnson_oregoned.org#ext#@neahq.onmicrosoft.com::329e8a35-80c5-464d-8280-a867152f8de6" providerId="AD" clId="Web-{0E2F1C58-B48A-5348-C803-58CDD313AD69}" dt="2024-06-03T16:43:34.598" v="13"/>
        <pc:sldMkLst>
          <pc:docMk/>
          <pc:sldMk cId="922697234" sldId="970"/>
        </pc:sldMkLst>
      </pc:sldChg>
      <pc:sldChg chg="del">
        <pc:chgData name="Yvie Johnson" userId="S::yvonne.johnson_oregoned.org#ext#@neahq.onmicrosoft.com::329e8a35-80c5-464d-8280-a867152f8de6" providerId="AD" clId="Web-{0E2F1C58-B48A-5348-C803-58CDD313AD69}" dt="2024-06-03T16:43:34.598" v="12"/>
        <pc:sldMkLst>
          <pc:docMk/>
          <pc:sldMk cId="3832575257" sldId="971"/>
        </pc:sldMkLst>
      </pc:sldChg>
      <pc:sldChg chg="del">
        <pc:chgData name="Yvie Johnson" userId="S::yvonne.johnson_oregoned.org#ext#@neahq.onmicrosoft.com::329e8a35-80c5-464d-8280-a867152f8de6" providerId="AD" clId="Web-{0E2F1C58-B48A-5348-C803-58CDD313AD69}" dt="2024-06-03T16:43:34.598" v="11"/>
        <pc:sldMkLst>
          <pc:docMk/>
          <pc:sldMk cId="1091570796" sldId="972"/>
        </pc:sldMkLst>
      </pc:sldChg>
      <pc:sldChg chg="del">
        <pc:chgData name="Yvie Johnson" userId="S::yvonne.johnson_oregoned.org#ext#@neahq.onmicrosoft.com::329e8a35-80c5-464d-8280-a867152f8de6" providerId="AD" clId="Web-{0E2F1C58-B48A-5348-C803-58CDD313AD69}" dt="2024-06-03T16:43:34.583" v="10"/>
        <pc:sldMkLst>
          <pc:docMk/>
          <pc:sldMk cId="4216789229" sldId="973"/>
        </pc:sldMkLst>
      </pc:sldChg>
      <pc:sldChg chg="del">
        <pc:chgData name="Yvie Johnson" userId="S::yvonne.johnson_oregoned.org#ext#@neahq.onmicrosoft.com::329e8a35-80c5-464d-8280-a867152f8de6" providerId="AD" clId="Web-{0E2F1C58-B48A-5348-C803-58CDD313AD69}" dt="2024-06-03T16:43:34.583" v="8"/>
        <pc:sldMkLst>
          <pc:docMk/>
          <pc:sldMk cId="613468281" sldId="974"/>
        </pc:sldMkLst>
      </pc:sldChg>
      <pc:sldChg chg="del">
        <pc:chgData name="Yvie Johnson" userId="S::yvonne.johnson_oregoned.org#ext#@neahq.onmicrosoft.com::329e8a35-80c5-464d-8280-a867152f8de6" providerId="AD" clId="Web-{0E2F1C58-B48A-5348-C803-58CDD313AD69}" dt="2024-06-03T16:43:34.583" v="7"/>
        <pc:sldMkLst>
          <pc:docMk/>
          <pc:sldMk cId="3897312427" sldId="975"/>
        </pc:sldMkLst>
      </pc:sldChg>
      <pc:sldChg chg="del">
        <pc:chgData name="Yvie Johnson" userId="S::yvonne.johnson_oregoned.org#ext#@neahq.onmicrosoft.com::329e8a35-80c5-464d-8280-a867152f8de6" providerId="AD" clId="Web-{0E2F1C58-B48A-5348-C803-58CDD313AD69}" dt="2024-06-03T16:43:34.567" v="6"/>
        <pc:sldMkLst>
          <pc:docMk/>
          <pc:sldMk cId="3986162157" sldId="976"/>
        </pc:sldMkLst>
      </pc:sldChg>
      <pc:sldChg chg="del">
        <pc:chgData name="Yvie Johnson" userId="S::yvonne.johnson_oregoned.org#ext#@neahq.onmicrosoft.com::329e8a35-80c5-464d-8280-a867152f8de6" providerId="AD" clId="Web-{0E2F1C58-B48A-5348-C803-58CDD313AD69}" dt="2024-06-03T16:43:34.567" v="5"/>
        <pc:sldMkLst>
          <pc:docMk/>
          <pc:sldMk cId="3738280372" sldId="977"/>
        </pc:sldMkLst>
      </pc:sldChg>
      <pc:sldChg chg="del">
        <pc:chgData name="Yvie Johnson" userId="S::yvonne.johnson_oregoned.org#ext#@neahq.onmicrosoft.com::329e8a35-80c5-464d-8280-a867152f8de6" providerId="AD" clId="Web-{0E2F1C58-B48A-5348-C803-58CDD313AD69}" dt="2024-06-03T16:43:34.567" v="4"/>
        <pc:sldMkLst>
          <pc:docMk/>
          <pc:sldMk cId="3333562029" sldId="978"/>
        </pc:sldMkLst>
      </pc:sldChg>
      <pc:sldChg chg="del">
        <pc:chgData name="Yvie Johnson" userId="S::yvonne.johnson_oregoned.org#ext#@neahq.onmicrosoft.com::329e8a35-80c5-464d-8280-a867152f8de6" providerId="AD" clId="Web-{0E2F1C58-B48A-5348-C803-58CDD313AD69}" dt="2024-06-03T16:43:34.567" v="3"/>
        <pc:sldMkLst>
          <pc:docMk/>
          <pc:sldMk cId="2107799047" sldId="979"/>
        </pc:sldMkLst>
      </pc:sldChg>
      <pc:sldChg chg="del">
        <pc:chgData name="Yvie Johnson" userId="S::yvonne.johnson_oregoned.org#ext#@neahq.onmicrosoft.com::329e8a35-80c5-464d-8280-a867152f8de6" providerId="AD" clId="Web-{0E2F1C58-B48A-5348-C803-58CDD313AD69}" dt="2024-06-03T16:43:34.567" v="2"/>
        <pc:sldMkLst>
          <pc:docMk/>
          <pc:sldMk cId="2164977648" sldId="980"/>
        </pc:sldMkLst>
      </pc:sldChg>
      <pc:sldChg chg="del">
        <pc:chgData name="Yvie Johnson" userId="S::yvonne.johnson_oregoned.org#ext#@neahq.onmicrosoft.com::329e8a35-80c5-464d-8280-a867152f8de6" providerId="AD" clId="Web-{0E2F1C58-B48A-5348-C803-58CDD313AD69}" dt="2024-06-03T16:43:34.552" v="1"/>
        <pc:sldMkLst>
          <pc:docMk/>
          <pc:sldMk cId="4132151771" sldId="981"/>
        </pc:sldMkLst>
      </pc:sldChg>
      <pc:sldChg chg="del">
        <pc:chgData name="Yvie Johnson" userId="S::yvonne.johnson_oregoned.org#ext#@neahq.onmicrosoft.com::329e8a35-80c5-464d-8280-a867152f8de6" providerId="AD" clId="Web-{0E2F1C58-B48A-5348-C803-58CDD313AD69}" dt="2024-06-03T16:43:34.552" v="0"/>
        <pc:sldMkLst>
          <pc:docMk/>
          <pc:sldMk cId="348731483" sldId="982"/>
        </pc:sldMkLst>
      </pc:sldChg>
    </pc:docChg>
  </pc:docChgLst>
  <pc:docChgLst>
    <pc:chgData name="Alexander Lucini" userId="S::alucini_neari.org#ext#@neahq.onmicrosoft.com::c0512849-ac5b-4a09-a9c4-cbbd95cab192" providerId="AD" clId="Web-{A783E7A8-BD67-ABBF-53D0-40D5F3E2F2D7}"/>
    <pc:docChg chg="modSld">
      <pc:chgData name="Alexander Lucini" userId="S::alucini_neari.org#ext#@neahq.onmicrosoft.com::c0512849-ac5b-4a09-a9c4-cbbd95cab192" providerId="AD" clId="Web-{A783E7A8-BD67-ABBF-53D0-40D5F3E2F2D7}" dt="2025-05-06T20:36:24.086" v="1" actId="1076"/>
      <pc:docMkLst>
        <pc:docMk/>
      </pc:docMkLst>
      <pc:sldChg chg="modSp">
        <pc:chgData name="Alexander Lucini" userId="S::alucini_neari.org#ext#@neahq.onmicrosoft.com::c0512849-ac5b-4a09-a9c4-cbbd95cab192" providerId="AD" clId="Web-{A783E7A8-BD67-ABBF-53D0-40D5F3E2F2D7}" dt="2025-05-06T20:36:24.086" v="1" actId="1076"/>
        <pc:sldMkLst>
          <pc:docMk/>
          <pc:sldMk cId="2643831950" sldId="936"/>
        </pc:sldMkLst>
        <pc:spChg chg="mod">
          <ac:chgData name="Alexander Lucini" userId="S::alucini_neari.org#ext#@neahq.onmicrosoft.com::c0512849-ac5b-4a09-a9c4-cbbd95cab192" providerId="AD" clId="Web-{A783E7A8-BD67-ABBF-53D0-40D5F3E2F2D7}" dt="2025-05-06T20:36:24.086" v="1" actId="1076"/>
          <ac:spMkLst>
            <pc:docMk/>
            <pc:sldMk cId="2643831950" sldId="936"/>
            <ac:spMk id="8" creationId="{D5A9E3C9-07AA-41F6-A08B-5C66AAB1A24E}"/>
          </ac:spMkLst>
        </pc:spChg>
      </pc:sldChg>
    </pc:docChg>
  </pc:docChgLst>
  <pc:docChgLst>
    <pc:chgData name="Guest User" userId="S::urn:spo:anon#fdd3cffa7745fba7fed69592fc38aa46ca3fbb93ac111fb68a5e31dec70ea032::" providerId="AD" clId="Web-{9CF2C44A-74D0-7C69-EB10-6FC4D499C79D}"/>
    <pc:docChg chg="addSld delSld modSld addMainMaster">
      <pc:chgData name="Guest User" userId="S::urn:spo:anon#fdd3cffa7745fba7fed69592fc38aa46ca3fbb93ac111fb68a5e31dec70ea032::" providerId="AD" clId="Web-{9CF2C44A-74D0-7C69-EB10-6FC4D499C79D}" dt="2023-04-04T19:01:58.261" v="33"/>
      <pc:docMkLst>
        <pc:docMk/>
      </pc:docMkLst>
      <pc:sldChg chg="addSp delSp modSp">
        <pc:chgData name="Guest User" userId="S::urn:spo:anon#fdd3cffa7745fba7fed69592fc38aa46ca3fbb93ac111fb68a5e31dec70ea032::" providerId="AD" clId="Web-{9CF2C44A-74D0-7C69-EB10-6FC4D499C79D}" dt="2023-04-04T18:50:40.554" v="3"/>
        <pc:sldMkLst>
          <pc:docMk/>
          <pc:sldMk cId="3813398324" sldId="810"/>
        </pc:sldMkLst>
        <pc:picChg chg="add del mod">
          <ac:chgData name="Guest User" userId="S::urn:spo:anon#fdd3cffa7745fba7fed69592fc38aa46ca3fbb93ac111fb68a5e31dec70ea032::" providerId="AD" clId="Web-{9CF2C44A-74D0-7C69-EB10-6FC4D499C79D}" dt="2023-04-04T18:50:13.648" v="1"/>
          <ac:picMkLst>
            <pc:docMk/>
            <pc:sldMk cId="3813398324" sldId="810"/>
            <ac:picMk id="3" creationId="{A24DF94C-AB9B-0D8F-5C14-F7E8DB742101}"/>
          </ac:picMkLst>
        </pc:picChg>
        <pc:picChg chg="add del mod">
          <ac:chgData name="Guest User" userId="S::urn:spo:anon#fdd3cffa7745fba7fed69592fc38aa46ca3fbb93ac111fb68a5e31dec70ea032::" providerId="AD" clId="Web-{9CF2C44A-74D0-7C69-EB10-6FC4D499C79D}" dt="2023-04-04T18:50:40.554" v="3"/>
          <ac:picMkLst>
            <pc:docMk/>
            <pc:sldMk cId="3813398324" sldId="810"/>
            <ac:picMk id="4" creationId="{9E8F2A9C-D17C-0C5D-9C8F-7E0FF2C7AFF4}"/>
          </ac:picMkLst>
        </pc:picChg>
      </pc:sldChg>
      <pc:sldChg chg="add">
        <pc:chgData name="Guest User" userId="S::urn:spo:anon#fdd3cffa7745fba7fed69592fc38aa46ca3fbb93ac111fb68a5e31dec70ea032::" providerId="AD" clId="Web-{9CF2C44A-74D0-7C69-EB10-6FC4D499C79D}" dt="2023-04-04T18:53:03.024" v="4"/>
        <pc:sldMkLst>
          <pc:docMk/>
          <pc:sldMk cId="424364416" sldId="835"/>
        </pc:sldMkLst>
      </pc:sldChg>
      <pc:sldChg chg="add">
        <pc:chgData name="Guest User" userId="S::urn:spo:anon#fdd3cffa7745fba7fed69592fc38aa46ca3fbb93ac111fb68a5e31dec70ea032::" providerId="AD" clId="Web-{9CF2C44A-74D0-7C69-EB10-6FC4D499C79D}" dt="2023-04-04T18:53:38.040" v="7"/>
        <pc:sldMkLst>
          <pc:docMk/>
          <pc:sldMk cId="1469286908" sldId="836"/>
        </pc:sldMkLst>
      </pc:sldChg>
      <pc:sldChg chg="add del replId">
        <pc:chgData name="Guest User" userId="S::urn:spo:anon#fdd3cffa7745fba7fed69592fc38aa46ca3fbb93ac111fb68a5e31dec70ea032::" providerId="AD" clId="Web-{9CF2C44A-74D0-7C69-EB10-6FC4D499C79D}" dt="2023-04-04T18:53:20.353" v="6"/>
        <pc:sldMkLst>
          <pc:docMk/>
          <pc:sldMk cId="2064409067" sldId="836"/>
        </pc:sldMkLst>
      </pc:sldChg>
      <pc:sldChg chg="add">
        <pc:chgData name="Guest User" userId="S::urn:spo:anon#fdd3cffa7745fba7fed69592fc38aa46ca3fbb93ac111fb68a5e31dec70ea032::" providerId="AD" clId="Web-{9CF2C44A-74D0-7C69-EB10-6FC4D499C79D}" dt="2023-04-04T18:53:53.728" v="8"/>
        <pc:sldMkLst>
          <pc:docMk/>
          <pc:sldMk cId="2801415373" sldId="837"/>
        </pc:sldMkLst>
      </pc:sldChg>
      <pc:sldChg chg="add">
        <pc:chgData name="Guest User" userId="S::urn:spo:anon#fdd3cffa7745fba7fed69592fc38aa46ca3fbb93ac111fb68a5e31dec70ea032::" providerId="AD" clId="Web-{9CF2C44A-74D0-7C69-EB10-6FC4D499C79D}" dt="2023-04-04T18:54:07.212" v="9"/>
        <pc:sldMkLst>
          <pc:docMk/>
          <pc:sldMk cId="1251061010" sldId="838"/>
        </pc:sldMkLst>
      </pc:sldChg>
      <pc:sldChg chg="add">
        <pc:chgData name="Guest User" userId="S::urn:spo:anon#fdd3cffa7745fba7fed69592fc38aa46ca3fbb93ac111fb68a5e31dec70ea032::" providerId="AD" clId="Web-{9CF2C44A-74D0-7C69-EB10-6FC4D499C79D}" dt="2023-04-04T18:54:18.322" v="10"/>
        <pc:sldMkLst>
          <pc:docMk/>
          <pc:sldMk cId="812313538" sldId="839"/>
        </pc:sldMkLst>
      </pc:sldChg>
      <pc:sldChg chg="add">
        <pc:chgData name="Guest User" userId="S::urn:spo:anon#fdd3cffa7745fba7fed69592fc38aa46ca3fbb93ac111fb68a5e31dec70ea032::" providerId="AD" clId="Web-{9CF2C44A-74D0-7C69-EB10-6FC4D499C79D}" dt="2023-04-04T18:54:41.135" v="11"/>
        <pc:sldMkLst>
          <pc:docMk/>
          <pc:sldMk cId="3908972232" sldId="840"/>
        </pc:sldMkLst>
      </pc:sldChg>
      <pc:sldChg chg="add">
        <pc:chgData name="Guest User" userId="S::urn:spo:anon#fdd3cffa7745fba7fed69592fc38aa46ca3fbb93ac111fb68a5e31dec70ea032::" providerId="AD" clId="Web-{9CF2C44A-74D0-7C69-EB10-6FC4D499C79D}" dt="2023-04-04T18:55:39.923" v="12"/>
        <pc:sldMkLst>
          <pc:docMk/>
          <pc:sldMk cId="3848233524" sldId="841"/>
        </pc:sldMkLst>
      </pc:sldChg>
      <pc:sldChg chg="add">
        <pc:chgData name="Guest User" userId="S::urn:spo:anon#fdd3cffa7745fba7fed69592fc38aa46ca3fbb93ac111fb68a5e31dec70ea032::" providerId="AD" clId="Web-{9CF2C44A-74D0-7C69-EB10-6FC4D499C79D}" dt="2023-04-04T18:55:46.767" v="13"/>
        <pc:sldMkLst>
          <pc:docMk/>
          <pc:sldMk cId="3180735617" sldId="842"/>
        </pc:sldMkLst>
      </pc:sldChg>
      <pc:sldChg chg="add">
        <pc:chgData name="Guest User" userId="S::urn:spo:anon#fdd3cffa7745fba7fed69592fc38aa46ca3fbb93ac111fb68a5e31dec70ea032::" providerId="AD" clId="Web-{9CF2C44A-74D0-7C69-EB10-6FC4D499C79D}" dt="2023-04-04T18:56:36.503" v="14"/>
        <pc:sldMkLst>
          <pc:docMk/>
          <pc:sldMk cId="2331375802" sldId="843"/>
        </pc:sldMkLst>
      </pc:sldChg>
      <pc:sldChg chg="add">
        <pc:chgData name="Guest User" userId="S::urn:spo:anon#fdd3cffa7745fba7fed69592fc38aa46ca3fbb93ac111fb68a5e31dec70ea032::" providerId="AD" clId="Web-{9CF2C44A-74D0-7C69-EB10-6FC4D499C79D}" dt="2023-04-04T18:57:01.222" v="15"/>
        <pc:sldMkLst>
          <pc:docMk/>
          <pc:sldMk cId="1937725653" sldId="844"/>
        </pc:sldMkLst>
      </pc:sldChg>
      <pc:sldChg chg="add">
        <pc:chgData name="Guest User" userId="S::urn:spo:anon#fdd3cffa7745fba7fed69592fc38aa46ca3fbb93ac111fb68a5e31dec70ea032::" providerId="AD" clId="Web-{9CF2C44A-74D0-7C69-EB10-6FC4D499C79D}" dt="2023-04-04T18:57:20.129" v="16"/>
        <pc:sldMkLst>
          <pc:docMk/>
          <pc:sldMk cId="3402396339" sldId="845"/>
        </pc:sldMkLst>
      </pc:sldChg>
      <pc:sldChg chg="add">
        <pc:chgData name="Guest User" userId="S::urn:spo:anon#fdd3cffa7745fba7fed69592fc38aa46ca3fbb93ac111fb68a5e31dec70ea032::" providerId="AD" clId="Web-{9CF2C44A-74D0-7C69-EB10-6FC4D499C79D}" dt="2023-04-04T18:57:32.661" v="17"/>
        <pc:sldMkLst>
          <pc:docMk/>
          <pc:sldMk cId="492995119" sldId="846"/>
        </pc:sldMkLst>
      </pc:sldChg>
      <pc:sldChg chg="add">
        <pc:chgData name="Guest User" userId="S::urn:spo:anon#fdd3cffa7745fba7fed69592fc38aa46ca3fbb93ac111fb68a5e31dec70ea032::" providerId="AD" clId="Web-{9CF2C44A-74D0-7C69-EB10-6FC4D499C79D}" dt="2023-04-04T18:57:42.911" v="18"/>
        <pc:sldMkLst>
          <pc:docMk/>
          <pc:sldMk cId="59798017" sldId="847"/>
        </pc:sldMkLst>
      </pc:sldChg>
      <pc:sldChg chg="add">
        <pc:chgData name="Guest User" userId="S::urn:spo:anon#fdd3cffa7745fba7fed69592fc38aa46ca3fbb93ac111fb68a5e31dec70ea032::" providerId="AD" clId="Web-{9CF2C44A-74D0-7C69-EB10-6FC4D499C79D}" dt="2023-04-04T18:58:03.443" v="19"/>
        <pc:sldMkLst>
          <pc:docMk/>
          <pc:sldMk cId="2433517455" sldId="848"/>
        </pc:sldMkLst>
      </pc:sldChg>
      <pc:sldChg chg="add">
        <pc:chgData name="Guest User" userId="S::urn:spo:anon#fdd3cffa7745fba7fed69592fc38aa46ca3fbb93ac111fb68a5e31dec70ea032::" providerId="AD" clId="Web-{9CF2C44A-74D0-7C69-EB10-6FC4D499C79D}" dt="2023-04-04T18:58:16.224" v="20"/>
        <pc:sldMkLst>
          <pc:docMk/>
          <pc:sldMk cId="3837317242" sldId="849"/>
        </pc:sldMkLst>
      </pc:sldChg>
      <pc:sldChg chg="add">
        <pc:chgData name="Guest User" userId="S::urn:spo:anon#fdd3cffa7745fba7fed69592fc38aa46ca3fbb93ac111fb68a5e31dec70ea032::" providerId="AD" clId="Web-{9CF2C44A-74D0-7C69-EB10-6FC4D499C79D}" dt="2023-04-04T18:58:24.662" v="21"/>
        <pc:sldMkLst>
          <pc:docMk/>
          <pc:sldMk cId="1273125166" sldId="850"/>
        </pc:sldMkLst>
      </pc:sldChg>
      <pc:sldChg chg="add">
        <pc:chgData name="Guest User" userId="S::urn:spo:anon#fdd3cffa7745fba7fed69592fc38aa46ca3fbb93ac111fb68a5e31dec70ea032::" providerId="AD" clId="Web-{9CF2C44A-74D0-7C69-EB10-6FC4D499C79D}" dt="2023-04-04T18:58:34.022" v="22"/>
        <pc:sldMkLst>
          <pc:docMk/>
          <pc:sldMk cId="3582179709" sldId="851"/>
        </pc:sldMkLst>
      </pc:sldChg>
      <pc:sldChg chg="add">
        <pc:chgData name="Guest User" userId="S::urn:spo:anon#fdd3cffa7745fba7fed69592fc38aa46ca3fbb93ac111fb68a5e31dec70ea032::" providerId="AD" clId="Web-{9CF2C44A-74D0-7C69-EB10-6FC4D499C79D}" dt="2023-04-04T18:58:40.116" v="23"/>
        <pc:sldMkLst>
          <pc:docMk/>
          <pc:sldMk cId="3571010817" sldId="852"/>
        </pc:sldMkLst>
      </pc:sldChg>
      <pc:sldChg chg="add">
        <pc:chgData name="Guest User" userId="S::urn:spo:anon#fdd3cffa7745fba7fed69592fc38aa46ca3fbb93ac111fb68a5e31dec70ea032::" providerId="AD" clId="Web-{9CF2C44A-74D0-7C69-EB10-6FC4D499C79D}" dt="2023-04-04T18:58:55.038" v="24"/>
        <pc:sldMkLst>
          <pc:docMk/>
          <pc:sldMk cId="2966790163" sldId="853"/>
        </pc:sldMkLst>
      </pc:sldChg>
      <pc:sldChg chg="add">
        <pc:chgData name="Guest User" userId="S::urn:spo:anon#fdd3cffa7745fba7fed69592fc38aa46ca3fbb93ac111fb68a5e31dec70ea032::" providerId="AD" clId="Web-{9CF2C44A-74D0-7C69-EB10-6FC4D499C79D}" dt="2023-04-04T18:59:06.023" v="25"/>
        <pc:sldMkLst>
          <pc:docMk/>
          <pc:sldMk cId="565099566" sldId="854"/>
        </pc:sldMkLst>
      </pc:sldChg>
      <pc:sldChg chg="add">
        <pc:chgData name="Guest User" userId="S::urn:spo:anon#fdd3cffa7745fba7fed69592fc38aa46ca3fbb93ac111fb68a5e31dec70ea032::" providerId="AD" clId="Web-{9CF2C44A-74D0-7C69-EB10-6FC4D499C79D}" dt="2023-04-04T18:59:52.008" v="26"/>
        <pc:sldMkLst>
          <pc:docMk/>
          <pc:sldMk cId="294815653" sldId="855"/>
        </pc:sldMkLst>
      </pc:sldChg>
      <pc:sldChg chg="add">
        <pc:chgData name="Guest User" userId="S::urn:spo:anon#fdd3cffa7745fba7fed69592fc38aa46ca3fbb93ac111fb68a5e31dec70ea032::" providerId="AD" clId="Web-{9CF2C44A-74D0-7C69-EB10-6FC4D499C79D}" dt="2023-04-04T19:00:14.962" v="27"/>
        <pc:sldMkLst>
          <pc:docMk/>
          <pc:sldMk cId="3859701672" sldId="856"/>
        </pc:sldMkLst>
      </pc:sldChg>
      <pc:sldChg chg="add">
        <pc:chgData name="Guest User" userId="S::urn:spo:anon#fdd3cffa7745fba7fed69592fc38aa46ca3fbb93ac111fb68a5e31dec70ea032::" providerId="AD" clId="Web-{9CF2C44A-74D0-7C69-EB10-6FC4D499C79D}" dt="2023-04-04T19:00:24.962" v="28"/>
        <pc:sldMkLst>
          <pc:docMk/>
          <pc:sldMk cId="4048646236" sldId="857"/>
        </pc:sldMkLst>
      </pc:sldChg>
      <pc:sldChg chg="add">
        <pc:chgData name="Guest User" userId="S::urn:spo:anon#fdd3cffa7745fba7fed69592fc38aa46ca3fbb93ac111fb68a5e31dec70ea032::" providerId="AD" clId="Web-{9CF2C44A-74D0-7C69-EB10-6FC4D499C79D}" dt="2023-04-04T19:00:33.462" v="29"/>
        <pc:sldMkLst>
          <pc:docMk/>
          <pc:sldMk cId="2253192239" sldId="858"/>
        </pc:sldMkLst>
      </pc:sldChg>
      <pc:sldChg chg="add">
        <pc:chgData name="Guest User" userId="S::urn:spo:anon#fdd3cffa7745fba7fed69592fc38aa46ca3fbb93ac111fb68a5e31dec70ea032::" providerId="AD" clId="Web-{9CF2C44A-74D0-7C69-EB10-6FC4D499C79D}" dt="2023-04-04T19:00:43.353" v="30"/>
        <pc:sldMkLst>
          <pc:docMk/>
          <pc:sldMk cId="1161869214" sldId="859"/>
        </pc:sldMkLst>
      </pc:sldChg>
      <pc:sldChg chg="add">
        <pc:chgData name="Guest User" userId="S::urn:spo:anon#fdd3cffa7745fba7fed69592fc38aa46ca3fbb93ac111fb68a5e31dec70ea032::" providerId="AD" clId="Web-{9CF2C44A-74D0-7C69-EB10-6FC4D499C79D}" dt="2023-04-04T19:01:02.244" v="31"/>
        <pc:sldMkLst>
          <pc:docMk/>
          <pc:sldMk cId="496599467" sldId="860"/>
        </pc:sldMkLst>
      </pc:sldChg>
      <pc:sldChg chg="add">
        <pc:chgData name="Guest User" userId="S::urn:spo:anon#fdd3cffa7745fba7fed69592fc38aa46ca3fbb93ac111fb68a5e31dec70ea032::" providerId="AD" clId="Web-{9CF2C44A-74D0-7C69-EB10-6FC4D499C79D}" dt="2023-04-04T19:01:49.620" v="32"/>
        <pc:sldMkLst>
          <pc:docMk/>
          <pc:sldMk cId="2288787140" sldId="861"/>
        </pc:sldMkLst>
      </pc:sldChg>
      <pc:sldChg chg="add">
        <pc:chgData name="Guest User" userId="S::urn:spo:anon#fdd3cffa7745fba7fed69592fc38aa46ca3fbb93ac111fb68a5e31dec70ea032::" providerId="AD" clId="Web-{9CF2C44A-74D0-7C69-EB10-6FC4D499C79D}" dt="2023-04-04T19:01:58.261" v="33"/>
        <pc:sldMkLst>
          <pc:docMk/>
          <pc:sldMk cId="2754917935" sldId="862"/>
        </pc:sldMkLst>
      </pc:sldChg>
      <pc:sldMasterChg chg="add addSldLayout">
        <pc:chgData name="Guest User" userId="S::urn:spo:anon#fdd3cffa7745fba7fed69592fc38aa46ca3fbb93ac111fb68a5e31dec70ea032::" providerId="AD" clId="Web-{9CF2C44A-74D0-7C69-EB10-6FC4D499C79D}" dt="2023-04-04T18:53:03.024" v="4"/>
        <pc:sldMasterMkLst>
          <pc:docMk/>
          <pc:sldMasterMk cId="581205676" sldId="2147483676"/>
        </pc:sldMasterMkLst>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343626619" sldId="2147483677"/>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337096651" sldId="2147483678"/>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439912289" sldId="2147483679"/>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1712272706" sldId="2147483680"/>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316423997" sldId="2147483681"/>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739274231" sldId="2147483682"/>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964069853" sldId="2147483683"/>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294865402" sldId="2147483684"/>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573675547" sldId="2147483685"/>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703504603" sldId="2147483686"/>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1553821937" sldId="2147483687"/>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069130107" sldId="2147483690"/>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405784072" sldId="2147483692"/>
          </pc:sldLayoutMkLst>
        </pc:sldLayoutChg>
      </pc:sldMasterChg>
    </pc:docChg>
  </pc:docChgLst>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Ichwantoro, Kricket [NEA]" userId="S::kichwantoro@nea.org::1c9082f4-01de-41c3-bb6c-6a3d8116b831" providerId="AD" clId="Web-{EBEF4E42-F8A0-0012-A8D6-132F555EED1F}"/>
    <pc:docChg chg="modSld">
      <pc:chgData name="Ichwantoro, Kricket [NEA]" userId="S::kichwantoro@nea.org::1c9082f4-01de-41c3-bb6c-6a3d8116b831" providerId="AD" clId="Web-{EBEF4E42-F8A0-0012-A8D6-132F555EED1F}" dt="2025-04-14T19:01:04.270" v="1"/>
      <pc:docMkLst>
        <pc:docMk/>
      </pc:docMkLst>
      <pc:sldChg chg="delSp">
        <pc:chgData name="Ichwantoro, Kricket [NEA]" userId="S::kichwantoro@nea.org::1c9082f4-01de-41c3-bb6c-6a3d8116b831" providerId="AD" clId="Web-{EBEF4E42-F8A0-0012-A8D6-132F555EED1F}" dt="2025-04-14T19:00:20.628" v="0"/>
        <pc:sldMkLst>
          <pc:docMk/>
          <pc:sldMk cId="3098922350" sldId="952"/>
        </pc:sldMkLst>
        <pc:spChg chg="del">
          <ac:chgData name="Ichwantoro, Kricket [NEA]" userId="S::kichwantoro@nea.org::1c9082f4-01de-41c3-bb6c-6a3d8116b831" providerId="AD" clId="Web-{EBEF4E42-F8A0-0012-A8D6-132F555EED1F}" dt="2025-04-14T19:00:20.628" v="0"/>
          <ac:spMkLst>
            <pc:docMk/>
            <pc:sldMk cId="3098922350" sldId="952"/>
            <ac:spMk id="3" creationId="{00000000-0000-0000-0000-000000000000}"/>
          </ac:spMkLst>
        </pc:spChg>
      </pc:sldChg>
      <pc:sldChg chg="delSp">
        <pc:chgData name="Ichwantoro, Kricket [NEA]" userId="S::kichwantoro@nea.org::1c9082f4-01de-41c3-bb6c-6a3d8116b831" providerId="AD" clId="Web-{EBEF4E42-F8A0-0012-A8D6-132F555EED1F}" dt="2025-04-14T19:01:04.270" v="1"/>
        <pc:sldMkLst>
          <pc:docMk/>
          <pc:sldMk cId="2225273205" sldId="955"/>
        </pc:sldMkLst>
        <pc:spChg chg="del">
          <ac:chgData name="Ichwantoro, Kricket [NEA]" userId="S::kichwantoro@nea.org::1c9082f4-01de-41c3-bb6c-6a3d8116b831" providerId="AD" clId="Web-{EBEF4E42-F8A0-0012-A8D6-132F555EED1F}" dt="2025-04-14T19:01:04.270" v="1"/>
          <ac:spMkLst>
            <pc:docMk/>
            <pc:sldMk cId="2225273205" sldId="955"/>
            <ac:spMk id="3" creationId="{00000000-0000-0000-0000-000000000000}"/>
          </ac:spMkLst>
        </pc:spChg>
      </pc:sldChg>
    </pc:docChg>
  </pc:docChgLst>
  <pc:docChgLst>
    <pc:chgData name="Holmes, Ellen [NEA]" userId="S::eholmes@nea.org::8df78491-616d-4641-a13e-176bb27a1b7f" providerId="AD" clId="Web-{82A625BC-7D8E-752D-15A9-AA4E55A4C936}"/>
    <pc:docChg chg="modSld">
      <pc:chgData name="Holmes, Ellen [NEA]" userId="S::eholmes@nea.org::8df78491-616d-4641-a13e-176bb27a1b7f" providerId="AD" clId="Web-{82A625BC-7D8E-752D-15A9-AA4E55A4C936}" dt="2023-05-09T22:08:00.822" v="1" actId="20577"/>
      <pc:docMkLst>
        <pc:docMk/>
      </pc:docMkLst>
      <pc:sldChg chg="modSp">
        <pc:chgData name="Holmes, Ellen [NEA]" userId="S::eholmes@nea.org::8df78491-616d-4641-a13e-176bb27a1b7f" providerId="AD" clId="Web-{82A625BC-7D8E-752D-15A9-AA4E55A4C936}" dt="2023-05-09T22:08:00.822" v="1" actId="20577"/>
        <pc:sldMkLst>
          <pc:docMk/>
          <pc:sldMk cId="1598166496" sldId="947"/>
        </pc:sldMkLst>
        <pc:spChg chg="mod">
          <ac:chgData name="Holmes, Ellen [NEA]" userId="S::eholmes@nea.org::8df78491-616d-4641-a13e-176bb27a1b7f" providerId="AD" clId="Web-{82A625BC-7D8E-752D-15A9-AA4E55A4C936}" dt="2023-05-09T22:08:00.822" v="1" actId="20577"/>
          <ac:spMkLst>
            <pc:docMk/>
            <pc:sldMk cId="1598166496" sldId="947"/>
            <ac:spMk id="3" creationId="{00000000-0000-0000-0000-000000000000}"/>
          </ac:spMkLst>
        </pc:spChg>
      </pc:sldChg>
    </pc:docChg>
  </pc:docChgLst>
  <pc:docChgLst>
    <pc:chgData name="Pulkrabek, Vanessa [MN]" userId="S::vanessa.pulkrabek_edmn.org#ext#@neahq.onmicrosoft.com::a81224d0-e988-4d62-a387-eaa8d26915eb" providerId="AD" clId="Web-{0505688E-FE0B-5EE3-C06A-6D07C92DFDAA}"/>
    <pc:docChg chg="modSld">
      <pc:chgData name="Pulkrabek, Vanessa [MN]" userId="S::vanessa.pulkrabek_edmn.org#ext#@neahq.onmicrosoft.com::a81224d0-e988-4d62-a387-eaa8d26915eb" providerId="AD" clId="Web-{0505688E-FE0B-5EE3-C06A-6D07C92DFDAA}" dt="2024-06-04T21:55:05.217" v="25" actId="20577"/>
      <pc:docMkLst>
        <pc:docMk/>
      </pc:docMkLst>
      <pc:sldChg chg="modSp">
        <pc:chgData name="Pulkrabek, Vanessa [MN]" userId="S::vanessa.pulkrabek_edmn.org#ext#@neahq.onmicrosoft.com::a81224d0-e988-4d62-a387-eaa8d26915eb" providerId="AD" clId="Web-{0505688E-FE0B-5EE3-C06A-6D07C92DFDAA}" dt="2024-06-04T21:51:00.599" v="16" actId="20577"/>
        <pc:sldMkLst>
          <pc:docMk/>
          <pc:sldMk cId="2563469392" sldId="991"/>
        </pc:sldMkLst>
        <pc:spChg chg="mod">
          <ac:chgData name="Pulkrabek, Vanessa [MN]" userId="S::vanessa.pulkrabek_edmn.org#ext#@neahq.onmicrosoft.com::a81224d0-e988-4d62-a387-eaa8d26915eb" providerId="AD" clId="Web-{0505688E-FE0B-5EE3-C06A-6D07C92DFDAA}" dt="2024-06-04T21:51:00.599" v="16" actId="20577"/>
          <ac:spMkLst>
            <pc:docMk/>
            <pc:sldMk cId="2563469392" sldId="991"/>
            <ac:spMk id="3" creationId="{71CF7F44-5044-1184-29A9-29DF3102B201}"/>
          </ac:spMkLst>
        </pc:spChg>
      </pc:sldChg>
      <pc:sldChg chg="modSp">
        <pc:chgData name="Pulkrabek, Vanessa [MN]" userId="S::vanessa.pulkrabek_edmn.org#ext#@neahq.onmicrosoft.com::a81224d0-e988-4d62-a387-eaa8d26915eb" providerId="AD" clId="Web-{0505688E-FE0B-5EE3-C06A-6D07C92DFDAA}" dt="2024-06-04T21:55:05.217" v="25" actId="20577"/>
        <pc:sldMkLst>
          <pc:docMk/>
          <pc:sldMk cId="1417221186" sldId="1001"/>
        </pc:sldMkLst>
        <pc:spChg chg="mod">
          <ac:chgData name="Pulkrabek, Vanessa [MN]" userId="S::vanessa.pulkrabek_edmn.org#ext#@neahq.onmicrosoft.com::a81224d0-e988-4d62-a387-eaa8d26915eb" providerId="AD" clId="Web-{0505688E-FE0B-5EE3-C06A-6D07C92DFDAA}" dt="2024-06-04T21:55:05.217" v="25" actId="20577"/>
          <ac:spMkLst>
            <pc:docMk/>
            <pc:sldMk cId="1417221186" sldId="1001"/>
            <ac:spMk id="2" creationId="{6795019A-BFF6-3250-2A62-A24F4058AD49}"/>
          </ac:spMkLst>
        </pc:spChg>
      </pc:sldChg>
    </pc:docChg>
  </pc:docChgLst>
  <pc:docChgLst>
    <pc:chgData name="Guest User" userId="S::urn:spo:anon#fdd3cffa7745fba7fed69592fc38aa46ca3fbb93ac111fb68a5e31dec70ea032::" providerId="AD" clId="Web-{5FF5B0DF-B1FC-6C2B-ED8E-390C942BBC18}"/>
    <pc:docChg chg="modSld">
      <pc:chgData name="Guest User" userId="S::urn:spo:anon#fdd3cffa7745fba7fed69592fc38aa46ca3fbb93ac111fb68a5e31dec70ea032::" providerId="AD" clId="Web-{5FF5B0DF-B1FC-6C2B-ED8E-390C942BBC18}" dt="2023-04-03T19:26:30.763" v="7" actId="20577"/>
      <pc:docMkLst>
        <pc:docMk/>
      </pc:docMkLst>
      <pc:sldChg chg="modSp">
        <pc:chgData name="Guest User" userId="S::urn:spo:anon#fdd3cffa7745fba7fed69592fc38aa46ca3fbb93ac111fb68a5e31dec70ea032::" providerId="AD" clId="Web-{5FF5B0DF-B1FC-6C2B-ED8E-390C942BBC18}" dt="2023-04-03T19:25:07.449" v="2" actId="20577"/>
        <pc:sldMkLst>
          <pc:docMk/>
          <pc:sldMk cId="8457112" sldId="274"/>
        </pc:sldMkLst>
        <pc:spChg chg="mod">
          <ac:chgData name="Guest User" userId="S::urn:spo:anon#fdd3cffa7745fba7fed69592fc38aa46ca3fbb93ac111fb68a5e31dec70ea032::" providerId="AD" clId="Web-{5FF5B0DF-B1FC-6C2B-ED8E-390C942BBC18}" dt="2023-04-03T19:25:07.449" v="2" actId="20577"/>
          <ac:spMkLst>
            <pc:docMk/>
            <pc:sldMk cId="8457112" sldId="274"/>
            <ac:spMk id="2" creationId="{BA3D9075-0058-4A2B-8FFB-0D242D0FEDB7}"/>
          </ac:spMkLst>
        </pc:spChg>
      </pc:sldChg>
      <pc:sldChg chg="modSp">
        <pc:chgData name="Guest User" userId="S::urn:spo:anon#fdd3cffa7745fba7fed69592fc38aa46ca3fbb93ac111fb68a5e31dec70ea032::" providerId="AD" clId="Web-{5FF5B0DF-B1FC-6C2B-ED8E-390C942BBC18}" dt="2023-04-03T19:26:30.763" v="7" actId="20577"/>
        <pc:sldMkLst>
          <pc:docMk/>
          <pc:sldMk cId="2114303084" sldId="784"/>
        </pc:sldMkLst>
        <pc:spChg chg="mod">
          <ac:chgData name="Guest User" userId="S::urn:spo:anon#fdd3cffa7745fba7fed69592fc38aa46ca3fbb93ac111fb68a5e31dec70ea032::" providerId="AD" clId="Web-{5FF5B0DF-B1FC-6C2B-ED8E-390C942BBC18}" dt="2023-04-03T19:26:30.763" v="7" actId="20577"/>
          <ac:spMkLst>
            <pc:docMk/>
            <pc:sldMk cId="2114303084" sldId="784"/>
            <ac:spMk id="3" creationId="{00000000-0000-0000-0000-000000000000}"/>
          </ac:spMkLst>
        </pc:spChg>
      </pc:sldChg>
    </pc:docChg>
  </pc:docChgLst>
  <pc:docChgLst>
    <pc:chgData name="Mekki, Halimah" userId="S::hmekki_cta.org#ext#@neahq.onmicrosoft.com::763aad08-f713-4048-a598-802c7874532d" providerId="AD" clId="Web-{396EECF1-164B-BF1E-1472-F51C6AF692DC}"/>
    <pc:docChg chg="delSld modSld">
      <pc:chgData name="Mekki, Halimah" userId="S::hmekki_cta.org#ext#@neahq.onmicrosoft.com::763aad08-f713-4048-a598-802c7874532d" providerId="AD" clId="Web-{396EECF1-164B-BF1E-1472-F51C6AF692DC}" dt="2025-05-02T02:17:25.664" v="3"/>
      <pc:docMkLst>
        <pc:docMk/>
      </pc:docMkLst>
      <pc:sldChg chg="modSp">
        <pc:chgData name="Mekki, Halimah" userId="S::hmekki_cta.org#ext#@neahq.onmicrosoft.com::763aad08-f713-4048-a598-802c7874532d" providerId="AD" clId="Web-{396EECF1-164B-BF1E-1472-F51C6AF692DC}" dt="2025-05-02T02:17:22.258" v="2" actId="20577"/>
        <pc:sldMkLst>
          <pc:docMk/>
          <pc:sldMk cId="989101411" sldId="984"/>
        </pc:sldMkLst>
        <pc:spChg chg="mod">
          <ac:chgData name="Mekki, Halimah" userId="S::hmekki_cta.org#ext#@neahq.onmicrosoft.com::763aad08-f713-4048-a598-802c7874532d" providerId="AD" clId="Web-{396EECF1-164B-BF1E-1472-F51C6AF692DC}" dt="2025-05-02T02:17:22.258" v="2" actId="20577"/>
          <ac:spMkLst>
            <pc:docMk/>
            <pc:sldMk cId="989101411" sldId="984"/>
            <ac:spMk id="4" creationId="{31A3FC57-BA7E-C2BD-00B5-645B08C591BB}"/>
          </ac:spMkLst>
        </pc:spChg>
      </pc:sldChg>
      <pc:sldChg chg="del">
        <pc:chgData name="Mekki, Halimah" userId="S::hmekki_cta.org#ext#@neahq.onmicrosoft.com::763aad08-f713-4048-a598-802c7874532d" providerId="AD" clId="Web-{396EECF1-164B-BF1E-1472-F51C6AF692DC}" dt="2025-05-02T02:17:25.664" v="3"/>
        <pc:sldMkLst>
          <pc:docMk/>
          <pc:sldMk cId="1337912791" sldId="1023"/>
        </pc:sldMkLst>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docChgLst>
    <pc:chgData name="Bova.Lindsay" userId="S::lindsay.bova_knea.org#ext#@neahq.onmicrosoft.com::ec946229-783d-4309-8b3a-06d5f4902d05" providerId="AD" clId="Web-{1228264F-BC4B-D362-6FD5-E1CE85DEA40D}"/>
    <pc:docChg chg="modSld">
      <pc:chgData name="Bova.Lindsay" userId="S::lindsay.bova_knea.org#ext#@neahq.onmicrosoft.com::ec946229-783d-4309-8b3a-06d5f4902d05" providerId="AD" clId="Web-{1228264F-BC4B-D362-6FD5-E1CE85DEA40D}" dt="2025-05-02T02:28:02.983" v="30" actId="1076"/>
      <pc:docMkLst>
        <pc:docMk/>
      </pc:docMkLst>
      <pc:sldChg chg="modSp">
        <pc:chgData name="Bova.Lindsay" userId="S::lindsay.bova_knea.org#ext#@neahq.onmicrosoft.com::ec946229-783d-4309-8b3a-06d5f4902d05" providerId="AD" clId="Web-{1228264F-BC4B-D362-6FD5-E1CE85DEA40D}" dt="2025-05-02T02:22:10.076" v="27" actId="20577"/>
        <pc:sldMkLst>
          <pc:docMk/>
          <pc:sldMk cId="1496528267" sldId="958"/>
        </pc:sldMkLst>
        <pc:spChg chg="mod">
          <ac:chgData name="Bova.Lindsay" userId="S::lindsay.bova_knea.org#ext#@neahq.onmicrosoft.com::ec946229-783d-4309-8b3a-06d5f4902d05" providerId="AD" clId="Web-{1228264F-BC4B-D362-6FD5-E1CE85DEA40D}" dt="2025-05-02T02:22:10.076" v="27" actId="20577"/>
          <ac:spMkLst>
            <pc:docMk/>
            <pc:sldMk cId="1496528267" sldId="958"/>
            <ac:spMk id="3" creationId="{C0425D4F-5DD2-A30F-FE58-DD35EC032E60}"/>
          </ac:spMkLst>
        </pc:spChg>
      </pc:sldChg>
      <pc:sldChg chg="modSp">
        <pc:chgData name="Bova.Lindsay" userId="S::lindsay.bova_knea.org#ext#@neahq.onmicrosoft.com::ec946229-783d-4309-8b3a-06d5f4902d05" providerId="AD" clId="Web-{1228264F-BC4B-D362-6FD5-E1CE85DEA40D}" dt="2025-05-02T02:28:02.983" v="30" actId="1076"/>
        <pc:sldMkLst>
          <pc:docMk/>
          <pc:sldMk cId="989101411" sldId="984"/>
        </pc:sldMkLst>
        <pc:picChg chg="mod">
          <ac:chgData name="Bova.Lindsay" userId="S::lindsay.bova_knea.org#ext#@neahq.onmicrosoft.com::ec946229-783d-4309-8b3a-06d5f4902d05" providerId="AD" clId="Web-{1228264F-BC4B-D362-6FD5-E1CE85DEA40D}" dt="2025-05-02T02:28:02.983" v="30" actId="1076"/>
          <ac:picMkLst>
            <pc:docMk/>
            <pc:sldMk cId="989101411" sldId="984"/>
            <ac:picMk id="13" creationId="{43A614C6-64D2-5EE4-30E2-B90520CAC61B}"/>
          </ac:picMkLst>
        </pc:picChg>
      </pc:sldChg>
    </pc:docChg>
  </pc:docChgLst>
  <pc:docChgLst>
    <pc:chgData name="Yvie Johnson" userId="S::yvonne.johnson_oregoned.org#ext#@neahq.onmicrosoft.com::329e8a35-80c5-464d-8280-a867152f8de6" providerId="AD" clId="Web-{EC5DA11D-67CF-4D0B-BDDB-857D66FA20EF}"/>
    <pc:docChg chg="addSld delSld modSld sldOrd">
      <pc:chgData name="Yvie Johnson" userId="S::yvonne.johnson_oregoned.org#ext#@neahq.onmicrosoft.com::329e8a35-80c5-464d-8280-a867152f8de6" providerId="AD" clId="Web-{EC5DA11D-67CF-4D0B-BDDB-857D66FA20EF}" dt="2023-05-09T16:57:25.639" v="648"/>
      <pc:docMkLst>
        <pc:docMk/>
      </pc:docMkLst>
      <pc:sldChg chg="modSp">
        <pc:chgData name="Yvie Johnson" userId="S::yvonne.johnson_oregoned.org#ext#@neahq.onmicrosoft.com::329e8a35-80c5-464d-8280-a867152f8de6" providerId="AD" clId="Web-{EC5DA11D-67CF-4D0B-BDDB-857D66FA20EF}" dt="2023-05-09T16:14:18.196" v="412" actId="20577"/>
        <pc:sldMkLst>
          <pc:docMk/>
          <pc:sldMk cId="2862886085" sldId="886"/>
        </pc:sldMkLst>
        <pc:spChg chg="mod">
          <ac:chgData name="Yvie Johnson" userId="S::yvonne.johnson_oregoned.org#ext#@neahq.onmicrosoft.com::329e8a35-80c5-464d-8280-a867152f8de6" providerId="AD" clId="Web-{EC5DA11D-67CF-4D0B-BDDB-857D66FA20EF}" dt="2023-05-09T16:14:18.196" v="412" actId="20577"/>
          <ac:spMkLst>
            <pc:docMk/>
            <pc:sldMk cId="2862886085" sldId="886"/>
            <ac:spMk id="3" creationId="{E90F637A-28BF-4A83-9C2E-79664D85C545}"/>
          </ac:spMkLst>
        </pc:spChg>
      </pc:sldChg>
      <pc:sldChg chg="del">
        <pc:chgData name="Yvie Johnson" userId="S::yvonne.johnson_oregoned.org#ext#@neahq.onmicrosoft.com::329e8a35-80c5-464d-8280-a867152f8de6" providerId="AD" clId="Web-{EC5DA11D-67CF-4D0B-BDDB-857D66FA20EF}" dt="2023-05-09T16:57:25.639" v="648"/>
        <pc:sldMkLst>
          <pc:docMk/>
          <pc:sldMk cId="3193507092" sldId="887"/>
        </pc:sldMkLst>
      </pc:sldChg>
      <pc:sldChg chg="modSp">
        <pc:chgData name="Yvie Johnson" userId="S::yvonne.johnson_oregoned.org#ext#@neahq.onmicrosoft.com::329e8a35-80c5-464d-8280-a867152f8de6" providerId="AD" clId="Web-{EC5DA11D-67CF-4D0B-BDDB-857D66FA20EF}" dt="2023-05-09T16:16:05.636" v="434" actId="20577"/>
        <pc:sldMkLst>
          <pc:docMk/>
          <pc:sldMk cId="2901455970" sldId="888"/>
        </pc:sldMkLst>
        <pc:spChg chg="mod">
          <ac:chgData name="Yvie Johnson" userId="S::yvonne.johnson_oregoned.org#ext#@neahq.onmicrosoft.com::329e8a35-80c5-464d-8280-a867152f8de6" providerId="AD" clId="Web-{EC5DA11D-67CF-4D0B-BDDB-857D66FA20EF}" dt="2023-05-09T16:16:05.636" v="434" actId="20577"/>
          <ac:spMkLst>
            <pc:docMk/>
            <pc:sldMk cId="2901455970" sldId="888"/>
            <ac:spMk id="3" creationId="{E90F637A-28BF-4A83-9C2E-79664D85C545}"/>
          </ac:spMkLst>
        </pc:spChg>
      </pc:sldChg>
      <pc:sldChg chg="addSp modSp">
        <pc:chgData name="Yvie Johnson" userId="S::yvonne.johnson_oregoned.org#ext#@neahq.onmicrosoft.com::329e8a35-80c5-464d-8280-a867152f8de6" providerId="AD" clId="Web-{EC5DA11D-67CF-4D0B-BDDB-857D66FA20EF}" dt="2023-05-09T16:08:51.829" v="311" actId="20577"/>
        <pc:sldMkLst>
          <pc:docMk/>
          <pc:sldMk cId="4049257260" sldId="891"/>
        </pc:sldMkLst>
        <pc:spChg chg="mod">
          <ac:chgData name="Yvie Johnson" userId="S::yvonne.johnson_oregoned.org#ext#@neahq.onmicrosoft.com::329e8a35-80c5-464d-8280-a867152f8de6" providerId="AD" clId="Web-{EC5DA11D-67CF-4D0B-BDDB-857D66FA20EF}" dt="2023-05-09T16:08:51.829" v="311" actId="20577"/>
          <ac:spMkLst>
            <pc:docMk/>
            <pc:sldMk cId="4049257260" sldId="891"/>
            <ac:spMk id="3" creationId="{00000000-0000-0000-0000-000000000000}"/>
          </ac:spMkLst>
        </pc:spChg>
        <pc:picChg chg="add mod">
          <ac:chgData name="Yvie Johnson" userId="S::yvonne.johnson_oregoned.org#ext#@neahq.onmicrosoft.com::329e8a35-80c5-464d-8280-a867152f8de6" providerId="AD" clId="Web-{EC5DA11D-67CF-4D0B-BDDB-857D66FA20EF}" dt="2023-05-09T16:08:18.297" v="307" actId="1076"/>
          <ac:picMkLst>
            <pc:docMk/>
            <pc:sldMk cId="4049257260" sldId="891"/>
            <ac:picMk id="2" creationId="{3B33A492-11DC-03CE-625D-3B0034A7F64B}"/>
          </ac:picMkLst>
        </pc:picChg>
      </pc:sldChg>
      <pc:sldChg chg="addSp delSp modSp ord">
        <pc:chgData name="Yvie Johnson" userId="S::yvonne.johnson_oregoned.org#ext#@neahq.onmicrosoft.com::329e8a35-80c5-464d-8280-a867152f8de6" providerId="AD" clId="Web-{EC5DA11D-67CF-4D0B-BDDB-857D66FA20EF}" dt="2023-05-09T16:01:51.601" v="252"/>
        <pc:sldMkLst>
          <pc:docMk/>
          <pc:sldMk cId="1102589457" sldId="928"/>
        </pc:sldMkLst>
        <pc:spChg chg="mod">
          <ac:chgData name="Yvie Johnson" userId="S::yvonne.johnson_oregoned.org#ext#@neahq.onmicrosoft.com::329e8a35-80c5-464d-8280-a867152f8de6" providerId="AD" clId="Web-{EC5DA11D-67CF-4D0B-BDDB-857D66FA20EF}" dt="2023-05-09T15:54:17.981" v="20" actId="20577"/>
          <ac:spMkLst>
            <pc:docMk/>
            <pc:sldMk cId="1102589457" sldId="928"/>
            <ac:spMk id="2" creationId="{82B098B2-5F5F-D637-7E11-A6A28A1BE7DF}"/>
          </ac:spMkLst>
        </pc:spChg>
        <pc:spChg chg="del mod">
          <ac:chgData name="Yvie Johnson" userId="S::yvonne.johnson_oregoned.org#ext#@neahq.onmicrosoft.com::329e8a35-80c5-464d-8280-a867152f8de6" providerId="AD" clId="Web-{EC5DA11D-67CF-4D0B-BDDB-857D66FA20EF}" dt="2023-05-09T16:00:57.787" v="247"/>
          <ac:spMkLst>
            <pc:docMk/>
            <pc:sldMk cId="1102589457" sldId="928"/>
            <ac:spMk id="3" creationId="{AB27D6D9-0462-FFAC-2C70-DEFE653724AD}"/>
          </ac:spMkLst>
        </pc:spChg>
        <pc:spChg chg="add del mod">
          <ac:chgData name="Yvie Johnson" userId="S::yvonne.johnson_oregoned.org#ext#@neahq.onmicrosoft.com::329e8a35-80c5-464d-8280-a867152f8de6" providerId="AD" clId="Web-{EC5DA11D-67CF-4D0B-BDDB-857D66FA20EF}" dt="2023-05-09T16:01:03.396" v="248"/>
          <ac:spMkLst>
            <pc:docMk/>
            <pc:sldMk cId="1102589457" sldId="928"/>
            <ac:spMk id="266" creationId="{71C0C1FD-895E-A38C-E764-8D04BBEDA7B7}"/>
          </ac:spMkLst>
        </pc:spChg>
        <pc:graphicFrameChg chg="mod modGraphic">
          <ac:chgData name="Yvie Johnson" userId="S::yvonne.johnson_oregoned.org#ext#@neahq.onmicrosoft.com::329e8a35-80c5-464d-8280-a867152f8de6" providerId="AD" clId="Web-{EC5DA11D-67CF-4D0B-BDDB-857D66FA20EF}" dt="2023-05-09T16:01:21.053" v="250" actId="14100"/>
          <ac:graphicFrameMkLst>
            <pc:docMk/>
            <pc:sldMk cId="1102589457" sldId="928"/>
            <ac:graphicFrameMk id="6" creationId="{9C400869-1231-45F2-B173-7CFE51A8EE15}"/>
          </ac:graphicFrameMkLst>
        </pc:graphicFrameChg>
      </pc:sldChg>
      <pc:sldChg chg="del ord">
        <pc:chgData name="Yvie Johnson" userId="S::yvonne.johnson_oregoned.org#ext#@neahq.onmicrosoft.com::329e8a35-80c5-464d-8280-a867152f8de6" providerId="AD" clId="Web-{EC5DA11D-67CF-4D0B-BDDB-857D66FA20EF}" dt="2023-05-09T16:02:41.446" v="255"/>
        <pc:sldMkLst>
          <pc:docMk/>
          <pc:sldMk cId="2848388474" sldId="929"/>
        </pc:sldMkLst>
      </pc:sldChg>
      <pc:sldChg chg="delSp modSp add ord replId">
        <pc:chgData name="Yvie Johnson" userId="S::yvonne.johnson_oregoned.org#ext#@neahq.onmicrosoft.com::329e8a35-80c5-464d-8280-a867152f8de6" providerId="AD" clId="Web-{EC5DA11D-67CF-4D0B-BDDB-857D66FA20EF}" dt="2023-05-09T16:12:51.709" v="407" actId="20577"/>
        <pc:sldMkLst>
          <pc:docMk/>
          <pc:sldMk cId="2540085459" sldId="948"/>
        </pc:sldMkLst>
        <pc:spChg chg="mod">
          <ac:chgData name="Yvie Johnson" userId="S::yvonne.johnson_oregoned.org#ext#@neahq.onmicrosoft.com::329e8a35-80c5-464d-8280-a867152f8de6" providerId="AD" clId="Web-{EC5DA11D-67CF-4D0B-BDDB-857D66FA20EF}" dt="2023-05-09T16:11:13.410" v="333" actId="20577"/>
          <ac:spMkLst>
            <pc:docMk/>
            <pc:sldMk cId="2540085459" sldId="948"/>
            <ac:spMk id="2" creationId="{82B098B2-5F5F-D637-7E11-A6A28A1BE7DF}"/>
          </ac:spMkLst>
        </pc:spChg>
        <pc:spChg chg="mod">
          <ac:chgData name="Yvie Johnson" userId="S::yvonne.johnson_oregoned.org#ext#@neahq.onmicrosoft.com::329e8a35-80c5-464d-8280-a867152f8de6" providerId="AD" clId="Web-{EC5DA11D-67CF-4D0B-BDDB-857D66FA20EF}" dt="2023-05-09T16:12:51.709" v="407" actId="20577"/>
          <ac:spMkLst>
            <pc:docMk/>
            <pc:sldMk cId="2540085459" sldId="948"/>
            <ac:spMk id="3" creationId="{AB27D6D9-0462-FFAC-2C70-DEFE653724AD}"/>
          </ac:spMkLst>
        </pc:spChg>
        <pc:graphicFrameChg chg="del">
          <ac:chgData name="Yvie Johnson" userId="S::yvonne.johnson_oregoned.org#ext#@neahq.onmicrosoft.com::329e8a35-80c5-464d-8280-a867152f8de6" providerId="AD" clId="Web-{EC5DA11D-67CF-4D0B-BDDB-857D66FA20EF}" dt="2023-05-09T16:01:43.163" v="251"/>
          <ac:graphicFrameMkLst>
            <pc:docMk/>
            <pc:sldMk cId="2540085459" sldId="948"/>
            <ac:graphicFrameMk id="6" creationId="{9C400869-1231-45F2-B173-7CFE51A8EE15}"/>
          </ac:graphicFrameMkLst>
        </pc:graphicFrameChg>
      </pc:sldChg>
      <pc:sldChg chg="modSp add replId">
        <pc:chgData name="Yvie Johnson" userId="S::yvonne.johnson_oregoned.org#ext#@neahq.onmicrosoft.com::329e8a35-80c5-464d-8280-a867152f8de6" providerId="AD" clId="Web-{EC5DA11D-67CF-4D0B-BDDB-857D66FA20EF}" dt="2023-05-09T16:17:57.248" v="535" actId="14100"/>
        <pc:sldMkLst>
          <pc:docMk/>
          <pc:sldMk cId="3404592435" sldId="949"/>
        </pc:sldMkLst>
        <pc:spChg chg="mod">
          <ac:chgData name="Yvie Johnson" userId="S::yvonne.johnson_oregoned.org#ext#@neahq.onmicrosoft.com::329e8a35-80c5-464d-8280-a867152f8de6" providerId="AD" clId="Web-{EC5DA11D-67CF-4D0B-BDDB-857D66FA20EF}" dt="2023-05-09T16:17:57.248" v="535" actId="14100"/>
          <ac:spMkLst>
            <pc:docMk/>
            <pc:sldMk cId="3404592435" sldId="949"/>
            <ac:spMk id="3" creationId="{E90F637A-28BF-4A83-9C2E-79664D85C545}"/>
          </ac:spMkLst>
        </pc:spChg>
      </pc:sldChg>
      <pc:sldChg chg="modSp add replId">
        <pc:chgData name="Yvie Johnson" userId="S::yvonne.johnson_oregoned.org#ext#@neahq.onmicrosoft.com::329e8a35-80c5-464d-8280-a867152f8de6" providerId="AD" clId="Web-{EC5DA11D-67CF-4D0B-BDDB-857D66FA20EF}" dt="2023-05-09T16:22:06.175" v="647" actId="20577"/>
        <pc:sldMkLst>
          <pc:docMk/>
          <pc:sldMk cId="3460360539" sldId="950"/>
        </pc:sldMkLst>
        <pc:spChg chg="mod">
          <ac:chgData name="Yvie Johnson" userId="S::yvonne.johnson_oregoned.org#ext#@neahq.onmicrosoft.com::329e8a35-80c5-464d-8280-a867152f8de6" providerId="AD" clId="Web-{EC5DA11D-67CF-4D0B-BDDB-857D66FA20EF}" dt="2023-05-09T16:22:06.175" v="647" actId="20577"/>
          <ac:spMkLst>
            <pc:docMk/>
            <pc:sldMk cId="3460360539" sldId="950"/>
            <ac:spMk id="3" creationId="{E90F637A-28BF-4A83-9C2E-79664D85C545}"/>
          </ac:spMkLst>
        </pc:spChg>
      </pc:sldChg>
    </pc:docChg>
  </pc:docChgLst>
  <pc:docChgLst>
    <pc:chgData name="Guest User" userId="S::urn:spo:anon#6929577ae0486b7e73fc7bfa6da82adaf647a8de70498aadc025407b33c20eb3::" providerId="AD" clId="Web-{049076EF-ED2B-5E11-16A8-807BFF8F378E}"/>
    <pc:docChg chg="modSld">
      <pc:chgData name="Guest User" userId="S::urn:spo:anon#6929577ae0486b7e73fc7bfa6da82adaf647a8de70498aadc025407b33c20eb3::" providerId="AD" clId="Web-{049076EF-ED2B-5E11-16A8-807BFF8F378E}" dt="2023-04-03T17:19:44.946" v="294" actId="20577"/>
      <pc:docMkLst>
        <pc:docMk/>
      </pc:docMkLst>
      <pc:sldChg chg="modSp">
        <pc:chgData name="Guest User" userId="S::urn:spo:anon#6929577ae0486b7e73fc7bfa6da82adaf647a8de70498aadc025407b33c20eb3::" providerId="AD" clId="Web-{049076EF-ED2B-5E11-16A8-807BFF8F378E}" dt="2023-04-03T16:47:47.389" v="100" actId="20577"/>
        <pc:sldMkLst>
          <pc:docMk/>
          <pc:sldMk cId="2747414308" sldId="292"/>
        </pc:sldMkLst>
        <pc:spChg chg="mod">
          <ac:chgData name="Guest User" userId="S::urn:spo:anon#6929577ae0486b7e73fc7bfa6da82adaf647a8de70498aadc025407b33c20eb3::" providerId="AD" clId="Web-{049076EF-ED2B-5E11-16A8-807BFF8F378E}" dt="2023-04-03T16:47:47.389" v="100" actId="20577"/>
          <ac:spMkLst>
            <pc:docMk/>
            <pc:sldMk cId="2747414308" sldId="292"/>
            <ac:spMk id="12" creationId="{00000000-0000-0000-0000-000000000000}"/>
          </ac:spMkLst>
        </pc:spChg>
      </pc:sldChg>
      <pc:sldChg chg="modSp">
        <pc:chgData name="Guest User" userId="S::urn:spo:anon#6929577ae0486b7e73fc7bfa6da82adaf647a8de70498aadc025407b33c20eb3::" providerId="AD" clId="Web-{049076EF-ED2B-5E11-16A8-807BFF8F378E}" dt="2023-04-03T17:19:44.946" v="294" actId="20577"/>
        <pc:sldMkLst>
          <pc:docMk/>
          <pc:sldMk cId="1957087156" sldId="531"/>
        </pc:sldMkLst>
        <pc:spChg chg="mod">
          <ac:chgData name="Guest User" userId="S::urn:spo:anon#6929577ae0486b7e73fc7bfa6da82adaf647a8de70498aadc025407b33c20eb3::" providerId="AD" clId="Web-{049076EF-ED2B-5E11-16A8-807BFF8F378E}" dt="2023-04-03T17:19:44.946" v="294" actId="20577"/>
          <ac:spMkLst>
            <pc:docMk/>
            <pc:sldMk cId="1957087156" sldId="531"/>
            <ac:spMk id="3" creationId="{00000000-0000-0000-0000-000000000000}"/>
          </ac:spMkLst>
        </pc:spChg>
      </pc:sldChg>
      <pc:sldChg chg="modSp">
        <pc:chgData name="Guest User" userId="S::urn:spo:anon#6929577ae0486b7e73fc7bfa6da82adaf647a8de70498aadc025407b33c20eb3::" providerId="AD" clId="Web-{049076EF-ED2B-5E11-16A8-807BFF8F378E}" dt="2023-04-03T17:13:21.534" v="288" actId="20577"/>
        <pc:sldMkLst>
          <pc:docMk/>
          <pc:sldMk cId="574070289" sldId="532"/>
        </pc:sldMkLst>
        <pc:spChg chg="mod">
          <ac:chgData name="Guest User" userId="S::urn:spo:anon#6929577ae0486b7e73fc7bfa6da82adaf647a8de70498aadc025407b33c20eb3::" providerId="AD" clId="Web-{049076EF-ED2B-5E11-16A8-807BFF8F378E}" dt="2023-04-03T17:13:21.534" v="288" actId="20577"/>
          <ac:spMkLst>
            <pc:docMk/>
            <pc:sldMk cId="574070289" sldId="532"/>
            <ac:spMk id="3" creationId="{00000000-0000-0000-0000-000000000000}"/>
          </ac:spMkLst>
        </pc:spChg>
        <pc:spChg chg="mod">
          <ac:chgData name="Guest User" userId="S::urn:spo:anon#6929577ae0486b7e73fc7bfa6da82adaf647a8de70498aadc025407b33c20eb3::" providerId="AD" clId="Web-{049076EF-ED2B-5E11-16A8-807BFF8F378E}" dt="2023-04-03T16:58:03.506" v="286" actId="20577"/>
          <ac:spMkLst>
            <pc:docMk/>
            <pc:sldMk cId="574070289" sldId="532"/>
            <ac:spMk id="6" creationId="{550C90FB-CAEC-DEB3-CCE8-81E9CCFE149A}"/>
          </ac:spMkLst>
        </pc:spChg>
        <pc:spChg chg="mod">
          <ac:chgData name="Guest User" userId="S::urn:spo:anon#6929577ae0486b7e73fc7bfa6da82adaf647a8de70498aadc025407b33c20eb3::" providerId="AD" clId="Web-{049076EF-ED2B-5E11-16A8-807BFF8F378E}" dt="2023-04-03T16:56:23.818" v="281" actId="14100"/>
          <ac:spMkLst>
            <pc:docMk/>
            <pc:sldMk cId="574070289" sldId="532"/>
            <ac:spMk id="7" creationId="{9A8092D7-C1AD-5EDE-5A9F-BE4F78E06AFB}"/>
          </ac:spMkLst>
        </pc:spChg>
      </pc:sldChg>
      <pc:sldChg chg="modSp">
        <pc:chgData name="Guest User" userId="S::urn:spo:anon#6929577ae0486b7e73fc7bfa6da82adaf647a8de70498aadc025407b33c20eb3::" providerId="AD" clId="Web-{049076EF-ED2B-5E11-16A8-807BFF8F378E}" dt="2023-04-03T16:49:46.687" v="110" actId="20577"/>
        <pc:sldMkLst>
          <pc:docMk/>
          <pc:sldMk cId="1274199648" sldId="533"/>
        </pc:sldMkLst>
        <pc:spChg chg="mod">
          <ac:chgData name="Guest User" userId="S::urn:spo:anon#6929577ae0486b7e73fc7bfa6da82adaf647a8de70498aadc025407b33c20eb3::" providerId="AD" clId="Web-{049076EF-ED2B-5E11-16A8-807BFF8F378E}" dt="2023-04-03T16:49:46.687" v="110" actId="20577"/>
          <ac:spMkLst>
            <pc:docMk/>
            <pc:sldMk cId="1274199648" sldId="533"/>
            <ac:spMk id="3" creationId="{00000000-0000-0000-0000-000000000000}"/>
          </ac:spMkLst>
        </pc:spChg>
      </pc:sldChg>
    </pc:docChg>
  </pc:docChgLst>
  <pc:docChgLst>
    <pc:chgData name="Guest User" userId="S::urn:spo:anon#6929577ae0486b7e73fc7bfa6da82adaf647a8de70498aadc025407b33c20eb3::" providerId="AD" clId="Web-{854F6894-064B-58AD-5C5B-7990AE340B7C}"/>
    <pc:docChg chg="modSld">
      <pc:chgData name="Guest User" userId="S::urn:spo:anon#6929577ae0486b7e73fc7bfa6da82adaf647a8de70498aadc025407b33c20eb3::" providerId="AD" clId="Web-{854F6894-064B-58AD-5C5B-7990AE340B7C}" dt="2023-04-03T16:36:12.024" v="52"/>
      <pc:docMkLst>
        <pc:docMk/>
      </pc:docMkLst>
      <pc:sldChg chg="modSp">
        <pc:chgData name="Guest User" userId="S::urn:spo:anon#6929577ae0486b7e73fc7bfa6da82adaf647a8de70498aadc025407b33c20eb3::" providerId="AD" clId="Web-{854F6894-064B-58AD-5C5B-7990AE340B7C}" dt="2023-04-03T16:23:20.281" v="42" actId="20577"/>
        <pc:sldMkLst>
          <pc:docMk/>
          <pc:sldMk cId="4257103914" sldId="284"/>
        </pc:sldMkLst>
        <pc:spChg chg="mod">
          <ac:chgData name="Guest User" userId="S::urn:spo:anon#6929577ae0486b7e73fc7bfa6da82adaf647a8de70498aadc025407b33c20eb3::" providerId="AD" clId="Web-{854F6894-064B-58AD-5C5B-7990AE340B7C}" dt="2023-04-03T16:23:20.281" v="42" actId="20577"/>
          <ac:spMkLst>
            <pc:docMk/>
            <pc:sldMk cId="4257103914" sldId="284"/>
            <ac:spMk id="2" creationId="{00000000-0000-0000-0000-000000000000}"/>
          </ac:spMkLst>
        </pc:spChg>
        <pc:picChg chg="mod">
          <ac:chgData name="Guest User" userId="S::urn:spo:anon#6929577ae0486b7e73fc7bfa6da82adaf647a8de70498aadc025407b33c20eb3::" providerId="AD" clId="Web-{854F6894-064B-58AD-5C5B-7990AE340B7C}" dt="2023-04-03T16:23:05.953" v="40" actId="14100"/>
          <ac:picMkLst>
            <pc:docMk/>
            <pc:sldMk cId="4257103914" sldId="284"/>
            <ac:picMk id="1026" creationId="{00000000-0000-0000-0000-000000000000}"/>
          </ac:picMkLst>
        </pc:picChg>
      </pc:sldChg>
      <pc:sldChg chg="addSp modSp">
        <pc:chgData name="Guest User" userId="S::urn:spo:anon#6929577ae0486b7e73fc7bfa6da82adaf647a8de70498aadc025407b33c20eb3::" providerId="AD" clId="Web-{854F6894-064B-58AD-5C5B-7990AE340B7C}" dt="2023-04-03T16:36:12.024" v="52"/>
        <pc:sldMkLst>
          <pc:docMk/>
          <pc:sldMk cId="574070289" sldId="532"/>
        </pc:sldMkLst>
        <pc:spChg chg="mod">
          <ac:chgData name="Guest User" userId="S::urn:spo:anon#6929577ae0486b7e73fc7bfa6da82adaf647a8de70498aadc025407b33c20eb3::" providerId="AD" clId="Web-{854F6894-064B-58AD-5C5B-7990AE340B7C}" dt="2023-04-03T16:24:51.719" v="48" actId="20577"/>
          <ac:spMkLst>
            <pc:docMk/>
            <pc:sldMk cId="574070289" sldId="532"/>
            <ac:spMk id="2" creationId="{00000000-0000-0000-0000-000000000000}"/>
          </ac:spMkLst>
        </pc:spChg>
        <pc:spChg chg="mod">
          <ac:chgData name="Guest User" userId="S::urn:spo:anon#6929577ae0486b7e73fc7bfa6da82adaf647a8de70498aadc025407b33c20eb3::" providerId="AD" clId="Web-{854F6894-064B-58AD-5C5B-7990AE340B7C}" dt="2023-04-03T16:35:55.196" v="51" actId="14100"/>
          <ac:spMkLst>
            <pc:docMk/>
            <pc:sldMk cId="574070289" sldId="532"/>
            <ac:spMk id="3" creationId="{00000000-0000-0000-0000-000000000000}"/>
          </ac:spMkLst>
        </pc:spChg>
        <pc:spChg chg="add">
          <ac:chgData name="Guest User" userId="S::urn:spo:anon#6929577ae0486b7e73fc7bfa6da82adaf647a8de70498aadc025407b33c20eb3::" providerId="AD" clId="Web-{854F6894-064B-58AD-5C5B-7990AE340B7C}" dt="2023-04-03T16:36:12.024" v="52"/>
          <ac:spMkLst>
            <pc:docMk/>
            <pc:sldMk cId="574070289" sldId="532"/>
            <ac:spMk id="7" creationId="{9A8092D7-C1AD-5EDE-5A9F-BE4F78E06AFB}"/>
          </ac:spMkLst>
        </pc:spChg>
      </pc:sldChg>
      <pc:sldChg chg="modSp">
        <pc:chgData name="Guest User" userId="S::urn:spo:anon#6929577ae0486b7e73fc7bfa6da82adaf647a8de70498aadc025407b33c20eb3::" providerId="AD" clId="Web-{854F6894-064B-58AD-5C5B-7990AE340B7C}" dt="2023-04-03T16:24:39.500" v="46" actId="14100"/>
        <pc:sldMkLst>
          <pc:docMk/>
          <pc:sldMk cId="1274199648" sldId="533"/>
        </pc:sldMkLst>
        <pc:spChg chg="mod">
          <ac:chgData name="Guest User" userId="S::urn:spo:anon#6929577ae0486b7e73fc7bfa6da82adaf647a8de70498aadc025407b33c20eb3::" providerId="AD" clId="Web-{854F6894-064B-58AD-5C5B-7990AE340B7C}" dt="2023-04-03T16:24:25.594" v="44" actId="20577"/>
          <ac:spMkLst>
            <pc:docMk/>
            <pc:sldMk cId="1274199648" sldId="533"/>
            <ac:spMk id="2" creationId="{00000000-0000-0000-0000-000000000000}"/>
          </ac:spMkLst>
        </pc:spChg>
        <pc:picChg chg="mod">
          <ac:chgData name="Guest User" userId="S::urn:spo:anon#6929577ae0486b7e73fc7bfa6da82adaf647a8de70498aadc025407b33c20eb3::" providerId="AD" clId="Web-{854F6894-064B-58AD-5C5B-7990AE340B7C}" dt="2023-04-03T16:24:39.500" v="46" actId="14100"/>
          <ac:picMkLst>
            <pc:docMk/>
            <pc:sldMk cId="1274199648" sldId="533"/>
            <ac:picMk id="1026" creationId="{00000000-0000-0000-0000-000000000000}"/>
          </ac:picMkLst>
        </pc:picChg>
      </pc:sldChg>
      <pc:sldChg chg="modSp">
        <pc:chgData name="Guest User" userId="S::urn:spo:anon#6929577ae0486b7e73fc7bfa6da82adaf647a8de70498aadc025407b33c20eb3::" providerId="AD" clId="Web-{854F6894-064B-58AD-5C5B-7990AE340B7C}" dt="2023-04-03T16:07:42.942" v="13" actId="20577"/>
        <pc:sldMkLst>
          <pc:docMk/>
          <pc:sldMk cId="46539735" sldId="560"/>
        </pc:sldMkLst>
        <pc:spChg chg="mod">
          <ac:chgData name="Guest User" userId="S::urn:spo:anon#6929577ae0486b7e73fc7bfa6da82adaf647a8de70498aadc025407b33c20eb3::" providerId="AD" clId="Web-{854F6894-064B-58AD-5C5B-7990AE340B7C}" dt="2023-04-03T16:07:38.317" v="12" actId="20577"/>
          <ac:spMkLst>
            <pc:docMk/>
            <pc:sldMk cId="46539735" sldId="560"/>
            <ac:spMk id="2" creationId="{BA3D9075-0058-4A2B-8FFB-0D242D0FEDB7}"/>
          </ac:spMkLst>
        </pc:spChg>
        <pc:spChg chg="mod">
          <ac:chgData name="Guest User" userId="S::urn:spo:anon#6929577ae0486b7e73fc7bfa6da82adaf647a8de70498aadc025407b33c20eb3::" providerId="AD" clId="Web-{854F6894-064B-58AD-5C5B-7990AE340B7C}" dt="2023-04-03T16:07:42.942" v="13" actId="20577"/>
          <ac:spMkLst>
            <pc:docMk/>
            <pc:sldMk cId="46539735" sldId="560"/>
            <ac:spMk id="4" creationId="{F9BD72F2-477F-429B-9790-2D67D4A322FF}"/>
          </ac:spMkLst>
        </pc:spChg>
        <pc:picChg chg="mod">
          <ac:chgData name="Guest User" userId="S::urn:spo:anon#6929577ae0486b7e73fc7bfa6da82adaf647a8de70498aadc025407b33c20eb3::" providerId="AD" clId="Web-{854F6894-064B-58AD-5C5B-7990AE340B7C}" dt="2023-04-03T16:07:24.520" v="10" actId="14100"/>
          <ac:picMkLst>
            <pc:docMk/>
            <pc:sldMk cId="46539735" sldId="560"/>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0:54.257" v="37" actId="20577"/>
        <pc:sldMkLst>
          <pc:docMk/>
          <pc:sldMk cId="2943891660" sldId="561"/>
        </pc:sldMkLst>
        <pc:spChg chg="mod">
          <ac:chgData name="Guest User" userId="S::urn:spo:anon#6929577ae0486b7e73fc7bfa6da82adaf647a8de70498aadc025407b33c20eb3::" providerId="AD" clId="Web-{854F6894-064B-58AD-5C5B-7990AE340B7C}" dt="2023-04-03T16:10:54.257" v="37" actId="20577"/>
          <ac:spMkLst>
            <pc:docMk/>
            <pc:sldMk cId="2943891660" sldId="561"/>
            <ac:spMk id="2" creationId="{BA3D9075-0058-4A2B-8FFB-0D242D0FEDB7}"/>
          </ac:spMkLst>
        </pc:spChg>
      </pc:sldChg>
      <pc:sldChg chg="modSp">
        <pc:chgData name="Guest User" userId="S::urn:spo:anon#6929577ae0486b7e73fc7bfa6da82adaf647a8de70498aadc025407b33c20eb3::" providerId="AD" clId="Web-{854F6894-064B-58AD-5C5B-7990AE340B7C}" dt="2023-04-03T16:10:30.491" v="35" actId="14100"/>
        <pc:sldMkLst>
          <pc:docMk/>
          <pc:sldMk cId="3026209403" sldId="575"/>
        </pc:sldMkLst>
        <pc:spChg chg="mod">
          <ac:chgData name="Guest User" userId="S::urn:spo:anon#6929577ae0486b7e73fc7bfa6da82adaf647a8de70498aadc025407b33c20eb3::" providerId="AD" clId="Web-{854F6894-064B-58AD-5C5B-7990AE340B7C}" dt="2023-04-03T16:08:51.552" v="20" actId="20577"/>
          <ac:spMkLst>
            <pc:docMk/>
            <pc:sldMk cId="3026209403" sldId="575"/>
            <ac:spMk id="2" creationId="{BA3D9075-0058-4A2B-8FFB-0D242D0FEDB7}"/>
          </ac:spMkLst>
        </pc:spChg>
        <pc:spChg chg="mod">
          <ac:chgData name="Guest User" userId="S::urn:spo:anon#6929577ae0486b7e73fc7bfa6da82adaf647a8de70498aadc025407b33c20eb3::" providerId="AD" clId="Web-{854F6894-064B-58AD-5C5B-7990AE340B7C}" dt="2023-04-03T16:10:23.866" v="34" actId="14100"/>
          <ac:spMkLst>
            <pc:docMk/>
            <pc:sldMk cId="3026209403" sldId="575"/>
            <ac:spMk id="4" creationId="{F9BD72F2-477F-429B-9790-2D67D4A322FF}"/>
          </ac:spMkLst>
        </pc:spChg>
        <pc:picChg chg="mod">
          <ac:chgData name="Guest User" userId="S::urn:spo:anon#6929577ae0486b7e73fc7bfa6da82adaf647a8de70498aadc025407b33c20eb3::" providerId="AD" clId="Web-{854F6894-064B-58AD-5C5B-7990AE340B7C}" dt="2023-04-03T16:10:30.491" v="35" actId="14100"/>
          <ac:picMkLst>
            <pc:docMk/>
            <pc:sldMk cId="3026209403" sldId="575"/>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9:49.528" v="39" actId="20577"/>
        <pc:sldMkLst>
          <pc:docMk/>
          <pc:sldMk cId="2364054711" sldId="792"/>
        </pc:sldMkLst>
        <pc:spChg chg="mod">
          <ac:chgData name="Guest User" userId="S::urn:spo:anon#6929577ae0486b7e73fc7bfa6da82adaf647a8de70498aadc025407b33c20eb3::" providerId="AD" clId="Web-{854F6894-064B-58AD-5C5B-7990AE340B7C}" dt="2023-04-03T16:19:49.528" v="39" actId="20577"/>
          <ac:spMkLst>
            <pc:docMk/>
            <pc:sldMk cId="2364054711" sldId="792"/>
            <ac:spMk id="3" creationId="{00000000-0000-0000-0000-000000000000}"/>
          </ac:spMkLst>
        </pc:spChg>
      </pc:sldChg>
      <pc:sldChg chg="modSp">
        <pc:chgData name="Guest User" userId="S::urn:spo:anon#6929577ae0486b7e73fc7bfa6da82adaf647a8de70498aadc025407b33c20eb3::" providerId="AD" clId="Web-{854F6894-064B-58AD-5C5B-7990AE340B7C}" dt="2023-04-03T16:07:03.020" v="9" actId="1076"/>
        <pc:sldMkLst>
          <pc:docMk/>
          <pc:sldMk cId="1749727132" sldId="824"/>
        </pc:sldMkLst>
        <pc:spChg chg="mod">
          <ac:chgData name="Guest User" userId="S::urn:spo:anon#6929577ae0486b7e73fc7bfa6da82adaf647a8de70498aadc025407b33c20eb3::" providerId="AD" clId="Web-{854F6894-064B-58AD-5C5B-7990AE340B7C}" dt="2023-04-03T16:07:03.020" v="9" actId="1076"/>
          <ac:spMkLst>
            <pc:docMk/>
            <pc:sldMk cId="1749727132" sldId="824"/>
            <ac:spMk id="2" creationId="{D490848B-636D-47D7-B096-4D4A6D153859}"/>
          </ac:spMkLst>
        </pc:spChg>
        <pc:picChg chg="mod">
          <ac:chgData name="Guest User" userId="S::urn:spo:anon#6929577ae0486b7e73fc7bfa6da82adaf647a8de70498aadc025407b33c20eb3::" providerId="AD" clId="Web-{854F6894-064B-58AD-5C5B-7990AE340B7C}" dt="2023-04-03T16:06:03.300" v="1" actId="1076"/>
          <ac:picMkLst>
            <pc:docMk/>
            <pc:sldMk cId="1749727132" sldId="824"/>
            <ac:picMk id="5" creationId="{F6F2FEB8-F538-445F-B130-38715BD7C6D9}"/>
          </ac:picMkLst>
        </pc:picChg>
      </pc:sldChg>
      <pc:sldChg chg="modSp">
        <pc:chgData name="Guest User" userId="S::urn:spo:anon#6929577ae0486b7e73fc7bfa6da82adaf647a8de70498aadc025407b33c20eb3::" providerId="AD" clId="Web-{854F6894-064B-58AD-5C5B-7990AE340B7C}" dt="2023-04-03T16:16:41.917" v="38" actId="20577"/>
        <pc:sldMkLst>
          <pc:docMk/>
          <pc:sldMk cId="2264136892" sldId="831"/>
        </pc:sldMkLst>
        <pc:spChg chg="mod">
          <ac:chgData name="Guest User" userId="S::urn:spo:anon#6929577ae0486b7e73fc7bfa6da82adaf647a8de70498aadc025407b33c20eb3::" providerId="AD" clId="Web-{854F6894-064B-58AD-5C5B-7990AE340B7C}" dt="2023-04-03T16:16:41.917" v="38" actId="20577"/>
          <ac:spMkLst>
            <pc:docMk/>
            <pc:sldMk cId="2264136892" sldId="831"/>
            <ac:spMk id="13" creationId="{2588BD49-358F-5827-CB2F-40E6D660C402}"/>
          </ac:spMkLst>
        </pc:spChg>
      </pc:sldChg>
    </pc:docChg>
  </pc:docChgLst>
  <pc:docChgLst>
    <pc:chgData name="Guest User" userId="S::urn:spo:anon#6929577ae0486b7e73fc7bfa6da82adaf647a8de70498aadc025407b33c20eb3::" providerId="AD" clId="Web-{A64952BE-533A-4467-23BD-BCE966733DEF}"/>
    <pc:docChg chg="modSld">
      <pc:chgData name="Guest User" userId="S::urn:spo:anon#6929577ae0486b7e73fc7bfa6da82adaf647a8de70498aadc025407b33c20eb3::" providerId="AD" clId="Web-{A64952BE-533A-4467-23BD-BCE966733DEF}" dt="2023-02-23T15:06:10.100" v="0" actId="1076"/>
      <pc:docMkLst>
        <pc:docMk/>
      </pc:docMkLst>
      <pc:sldChg chg="modSp">
        <pc:chgData name="Guest User" userId="S::urn:spo:anon#6929577ae0486b7e73fc7bfa6da82adaf647a8de70498aadc025407b33c20eb3::" providerId="AD" clId="Web-{A64952BE-533A-4467-23BD-BCE966733DEF}" dt="2023-02-23T15:06:10.100" v="0" actId="1076"/>
        <pc:sldMkLst>
          <pc:docMk/>
          <pc:sldMk cId="2989172481" sldId="755"/>
        </pc:sldMkLst>
        <pc:spChg chg="mod">
          <ac:chgData name="Guest User" userId="S::urn:spo:anon#6929577ae0486b7e73fc7bfa6da82adaf647a8de70498aadc025407b33c20eb3::" providerId="AD" clId="Web-{A64952BE-533A-4467-23BD-BCE966733DEF}" dt="2023-02-23T15:06:10.100" v="0" actId="1076"/>
          <ac:spMkLst>
            <pc:docMk/>
            <pc:sldMk cId="2989172481" sldId="755"/>
            <ac:spMk id="2" creationId="{3F456A4D-BC0E-44CC-8275-02560C49A369}"/>
          </ac:spMkLst>
        </pc:spChg>
      </pc:sldChg>
    </pc:docChg>
  </pc:docChgLst>
  <pc:docChgLst>
    <pc:chgData name="Holmes, Ellen [NEA]" userId="S::eholmes@nea.org::8df78491-616d-4641-a13e-176bb27a1b7f" providerId="AD" clId="Web-{92D72AEB-7D31-2D04-A0DA-82DED32C97A0}"/>
    <pc:docChg chg="modSld">
      <pc:chgData name="Holmes, Ellen [NEA]" userId="S::eholmes@nea.org::8df78491-616d-4641-a13e-176bb27a1b7f" providerId="AD" clId="Web-{92D72AEB-7D31-2D04-A0DA-82DED32C97A0}" dt="2025-05-04T13:23:15.118" v="16" actId="20577"/>
      <pc:docMkLst>
        <pc:docMk/>
      </pc:docMkLst>
      <pc:sldChg chg="modSp">
        <pc:chgData name="Holmes, Ellen [NEA]" userId="S::eholmes@nea.org::8df78491-616d-4641-a13e-176bb27a1b7f" providerId="AD" clId="Web-{92D72AEB-7D31-2D04-A0DA-82DED32C97A0}" dt="2025-05-04T13:23:15.118" v="16" actId="20577"/>
        <pc:sldMkLst>
          <pc:docMk/>
          <pc:sldMk cId="859241376" sldId="1041"/>
        </pc:sldMkLst>
        <pc:spChg chg="mod">
          <ac:chgData name="Holmes, Ellen [NEA]" userId="S::eholmes@nea.org::8df78491-616d-4641-a13e-176bb27a1b7f" providerId="AD" clId="Web-{92D72AEB-7D31-2D04-A0DA-82DED32C97A0}" dt="2025-05-04T13:23:15.118" v="16" actId="20577"/>
          <ac:spMkLst>
            <pc:docMk/>
            <pc:sldMk cId="859241376" sldId="1041"/>
            <ac:spMk id="3" creationId="{68A4F1CF-8FD7-076B-7485-F2113E4D0CE1}"/>
          </ac:spMkLst>
        </pc:spChg>
        <pc:spChg chg="mod">
          <ac:chgData name="Holmes, Ellen [NEA]" userId="S::eholmes@nea.org::8df78491-616d-4641-a13e-176bb27a1b7f" providerId="AD" clId="Web-{92D72AEB-7D31-2D04-A0DA-82DED32C97A0}" dt="2025-05-04T13:23:00.196" v="14" actId="20577"/>
          <ac:spMkLst>
            <pc:docMk/>
            <pc:sldMk cId="859241376" sldId="1041"/>
            <ac:spMk id="5" creationId="{7AEAE266-501E-EFE9-D95A-744CF1412969}"/>
          </ac:spMkLst>
        </pc:spChg>
      </pc:sldChg>
    </pc:docChg>
  </pc:docChgLst>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Shelly Clements" userId="S::sclement_nysutmail.org#ext#@neahq.onmicrosoft.com::aec59e57-b7f6-41b7-8204-e74ca6af6a4b" providerId="AD" clId="Web-{F24F79A1-46DD-8B78-DA5E-CB4C0097B2DB}"/>
    <pc:docChg chg="sldOrd">
      <pc:chgData name="Shelly Clements" userId="S::sclement_nysutmail.org#ext#@neahq.onmicrosoft.com::aec59e57-b7f6-41b7-8204-e74ca6af6a4b" providerId="AD" clId="Web-{F24F79A1-46DD-8B78-DA5E-CB4C0097B2DB}" dt="2024-06-05T13:25:48.282" v="0"/>
      <pc:docMkLst>
        <pc:docMk/>
      </pc:docMkLst>
      <pc:sldChg chg="ord">
        <pc:chgData name="Shelly Clements" userId="S::sclement_nysutmail.org#ext#@neahq.onmicrosoft.com::aec59e57-b7f6-41b7-8204-e74ca6af6a4b" providerId="AD" clId="Web-{F24F79A1-46DD-8B78-DA5E-CB4C0097B2DB}" dt="2024-06-05T13:25:48.282" v="0"/>
        <pc:sldMkLst>
          <pc:docMk/>
          <pc:sldMk cId="3149136562" sldId="268"/>
        </pc:sldMkLst>
      </pc:sldChg>
    </pc:docChg>
  </pc:docChgLst>
  <pc:docChgLst>
    <pc:chgData name="Dan, Melissa" userId="S::melissa.dan_floridaea.org#ext#@neahq.onmicrosoft.com::c4cbae29-c430-47cb-b8f3-3fa55c3f6821" providerId="AD" clId="Web-{399EC11B-4828-91CF-16D0-EB8779567205}"/>
    <pc:docChg chg="addSld delSld modSld">
      <pc:chgData name="Dan, Melissa" userId="S::melissa.dan_floridaea.org#ext#@neahq.onmicrosoft.com::c4cbae29-c430-47cb-b8f3-3fa55c3f6821" providerId="AD" clId="Web-{399EC11B-4828-91CF-16D0-EB8779567205}" dt="2024-05-29T13:16:05.450" v="69"/>
      <pc:docMkLst>
        <pc:docMk/>
      </pc:docMkLst>
      <pc:sldChg chg="del">
        <pc:chgData name="Dan, Melissa" userId="S::melissa.dan_floridaea.org#ext#@neahq.onmicrosoft.com::c4cbae29-c430-47cb-b8f3-3fa55c3f6821" providerId="AD" clId="Web-{399EC11B-4828-91CF-16D0-EB8779567205}" dt="2024-05-29T13:11:05.661" v="20"/>
        <pc:sldMkLst>
          <pc:docMk/>
          <pc:sldMk cId="2862886085" sldId="886"/>
        </pc:sldMkLst>
      </pc:sldChg>
      <pc:sldChg chg="del">
        <pc:chgData name="Dan, Melissa" userId="S::melissa.dan_floridaea.org#ext#@neahq.onmicrosoft.com::c4cbae29-c430-47cb-b8f3-3fa55c3f6821" providerId="AD" clId="Web-{399EC11B-4828-91CF-16D0-EB8779567205}" dt="2024-05-29T13:11:05.645" v="19"/>
        <pc:sldMkLst>
          <pc:docMk/>
          <pc:sldMk cId="2901455970" sldId="888"/>
        </pc:sldMkLst>
      </pc:sldChg>
      <pc:sldChg chg="add del">
        <pc:chgData name="Dan, Melissa" userId="S::melissa.dan_floridaea.org#ext#@neahq.onmicrosoft.com::c4cbae29-c430-47cb-b8f3-3fa55c3f6821" providerId="AD" clId="Web-{399EC11B-4828-91CF-16D0-EB8779567205}" dt="2024-05-29T13:12:08.631" v="32"/>
        <pc:sldMkLst>
          <pc:docMk/>
          <pc:sldMk cId="3491988499" sldId="890"/>
        </pc:sldMkLst>
      </pc:sldChg>
      <pc:sldChg chg="del">
        <pc:chgData name="Dan, Melissa" userId="S::melissa.dan_floridaea.org#ext#@neahq.onmicrosoft.com::c4cbae29-c430-47cb-b8f3-3fa55c3f6821" providerId="AD" clId="Web-{399EC11B-4828-91CF-16D0-EB8779567205}" dt="2024-05-29T13:11:05.661" v="23"/>
        <pc:sldMkLst>
          <pc:docMk/>
          <pc:sldMk cId="4049257260" sldId="891"/>
        </pc:sldMkLst>
      </pc:sldChg>
      <pc:sldChg chg="add del">
        <pc:chgData name="Dan, Melissa" userId="S::melissa.dan_floridaea.org#ext#@neahq.onmicrosoft.com::c4cbae29-c430-47cb-b8f3-3fa55c3f6821" providerId="AD" clId="Web-{399EC11B-4828-91CF-16D0-EB8779567205}" dt="2024-05-29T13:12:08.647" v="38"/>
        <pc:sldMkLst>
          <pc:docMk/>
          <pc:sldMk cId="1102589457" sldId="928"/>
        </pc:sldMkLst>
      </pc:sldChg>
      <pc:sldChg chg="del">
        <pc:chgData name="Dan, Melissa" userId="S::melissa.dan_floridaea.org#ext#@neahq.onmicrosoft.com::c4cbae29-c430-47cb-b8f3-3fa55c3f6821" providerId="AD" clId="Web-{399EC11B-4828-91CF-16D0-EB8779567205}" dt="2024-05-29T13:11:05.661" v="21"/>
        <pc:sldMkLst>
          <pc:docMk/>
          <pc:sldMk cId="2540085459" sldId="948"/>
        </pc:sldMkLst>
      </pc:sldChg>
      <pc:sldChg chg="del">
        <pc:chgData name="Dan, Melissa" userId="S::melissa.dan_floridaea.org#ext#@neahq.onmicrosoft.com::c4cbae29-c430-47cb-b8f3-3fa55c3f6821" providerId="AD" clId="Web-{399EC11B-4828-91CF-16D0-EB8779567205}" dt="2024-05-29T13:11:05.645" v="18"/>
        <pc:sldMkLst>
          <pc:docMk/>
          <pc:sldMk cId="3404592435" sldId="949"/>
        </pc:sldMkLst>
      </pc:sldChg>
      <pc:sldChg chg="del">
        <pc:chgData name="Dan, Melissa" userId="S::melissa.dan_floridaea.org#ext#@neahq.onmicrosoft.com::c4cbae29-c430-47cb-b8f3-3fa55c3f6821" providerId="AD" clId="Web-{399EC11B-4828-91CF-16D0-EB8779567205}" dt="2024-05-29T13:11:05.645" v="17"/>
        <pc:sldMkLst>
          <pc:docMk/>
          <pc:sldMk cId="3460360539" sldId="950"/>
        </pc:sldMkLst>
      </pc:sldChg>
      <pc:sldChg chg="del">
        <pc:chgData name="Dan, Melissa" userId="S::melissa.dan_floridaea.org#ext#@neahq.onmicrosoft.com::c4cbae29-c430-47cb-b8f3-3fa55c3f6821" providerId="AD" clId="Web-{399EC11B-4828-91CF-16D0-EB8779567205}" dt="2024-05-29T13:10:48.645" v="7"/>
        <pc:sldMkLst>
          <pc:docMk/>
          <pc:sldMk cId="2468026316" sldId="952"/>
        </pc:sldMkLst>
      </pc:sldChg>
      <pc:sldChg chg="add del">
        <pc:chgData name="Dan, Melissa" userId="S::melissa.dan_floridaea.org#ext#@neahq.onmicrosoft.com::c4cbae29-c430-47cb-b8f3-3fa55c3f6821" providerId="AD" clId="Web-{399EC11B-4828-91CF-16D0-EB8779567205}" dt="2024-05-29T13:14:23.588" v="59"/>
        <pc:sldMkLst>
          <pc:docMk/>
          <pc:sldMk cId="3098922350" sldId="952"/>
        </pc:sldMkLst>
      </pc:sldChg>
      <pc:sldChg chg="del">
        <pc:chgData name="Dan, Melissa" userId="S::melissa.dan_floridaea.org#ext#@neahq.onmicrosoft.com::c4cbae29-c430-47cb-b8f3-3fa55c3f6821" providerId="AD" clId="Web-{399EC11B-4828-91CF-16D0-EB8779567205}" dt="2024-05-29T13:10:42.629" v="0"/>
        <pc:sldMkLst>
          <pc:docMk/>
          <pc:sldMk cId="1609284179" sldId="953"/>
        </pc:sldMkLst>
      </pc:sldChg>
      <pc:sldChg chg="add del">
        <pc:chgData name="Dan, Melissa" userId="S::melissa.dan_floridaea.org#ext#@neahq.onmicrosoft.com::c4cbae29-c430-47cb-b8f3-3fa55c3f6821" providerId="AD" clId="Web-{399EC11B-4828-91CF-16D0-EB8779567205}" dt="2024-05-29T13:14:23.619" v="60"/>
        <pc:sldMkLst>
          <pc:docMk/>
          <pc:sldMk cId="3760468765" sldId="953"/>
        </pc:sldMkLst>
      </pc:sldChg>
      <pc:sldChg chg="del">
        <pc:chgData name="Dan, Melissa" userId="S::melissa.dan_floridaea.org#ext#@neahq.onmicrosoft.com::c4cbae29-c430-47cb-b8f3-3fa55c3f6821" providerId="AD" clId="Web-{399EC11B-4828-91CF-16D0-EB8779567205}" dt="2024-05-29T13:10:42.644" v="1"/>
        <pc:sldMkLst>
          <pc:docMk/>
          <pc:sldMk cId="3154703482" sldId="954"/>
        </pc:sldMkLst>
      </pc:sldChg>
      <pc:sldChg chg="del">
        <pc:chgData name="Dan, Melissa" userId="S::melissa.dan_floridaea.org#ext#@neahq.onmicrosoft.com::c4cbae29-c430-47cb-b8f3-3fa55c3f6821" providerId="AD" clId="Web-{399EC11B-4828-91CF-16D0-EB8779567205}" dt="2024-05-29T13:10:42.644" v="2"/>
        <pc:sldMkLst>
          <pc:docMk/>
          <pc:sldMk cId="560891282" sldId="955"/>
        </pc:sldMkLst>
      </pc:sldChg>
      <pc:sldChg chg="add del">
        <pc:chgData name="Dan, Melissa" userId="S::melissa.dan_floridaea.org#ext#@neahq.onmicrosoft.com::c4cbae29-c430-47cb-b8f3-3fa55c3f6821" providerId="AD" clId="Web-{399EC11B-4828-91CF-16D0-EB8779567205}" dt="2024-05-29T13:14:23.650" v="61"/>
        <pc:sldMkLst>
          <pc:docMk/>
          <pc:sldMk cId="2225273205" sldId="955"/>
        </pc:sldMkLst>
      </pc:sldChg>
      <pc:sldChg chg="del">
        <pc:chgData name="Dan, Melissa" userId="S::melissa.dan_floridaea.org#ext#@neahq.onmicrosoft.com::c4cbae29-c430-47cb-b8f3-3fa55c3f6821" providerId="AD" clId="Web-{399EC11B-4828-91CF-16D0-EB8779567205}" dt="2024-05-29T13:10:42.644" v="3"/>
        <pc:sldMkLst>
          <pc:docMk/>
          <pc:sldMk cId="1995686153" sldId="956"/>
        </pc:sldMkLst>
      </pc:sldChg>
      <pc:sldChg chg="del">
        <pc:chgData name="Dan, Melissa" userId="S::melissa.dan_floridaea.org#ext#@neahq.onmicrosoft.com::c4cbae29-c430-47cb-b8f3-3fa55c3f6821" providerId="AD" clId="Web-{399EC11B-4828-91CF-16D0-EB8779567205}" dt="2024-05-29T13:10:42.644" v="4"/>
        <pc:sldMkLst>
          <pc:docMk/>
          <pc:sldMk cId="1198536886" sldId="957"/>
        </pc:sldMkLst>
      </pc:sldChg>
      <pc:sldChg chg="add del">
        <pc:chgData name="Dan, Melissa" userId="S::melissa.dan_floridaea.org#ext#@neahq.onmicrosoft.com::c4cbae29-c430-47cb-b8f3-3fa55c3f6821" providerId="AD" clId="Web-{399EC11B-4828-91CF-16D0-EB8779567205}" dt="2024-05-29T13:14:23.650" v="62"/>
        <pc:sldMkLst>
          <pc:docMk/>
          <pc:sldMk cId="1496528267" sldId="958"/>
        </pc:sldMkLst>
      </pc:sldChg>
      <pc:sldChg chg="del">
        <pc:chgData name="Dan, Melissa" userId="S::melissa.dan_floridaea.org#ext#@neahq.onmicrosoft.com::c4cbae29-c430-47cb-b8f3-3fa55c3f6821" providerId="AD" clId="Web-{399EC11B-4828-91CF-16D0-EB8779567205}" dt="2024-05-29T13:10:42.644" v="5"/>
        <pc:sldMkLst>
          <pc:docMk/>
          <pc:sldMk cId="4213574426" sldId="958"/>
        </pc:sldMkLst>
      </pc:sldChg>
      <pc:sldChg chg="del">
        <pc:chgData name="Dan, Melissa" userId="S::melissa.dan_floridaea.org#ext#@neahq.onmicrosoft.com::c4cbae29-c430-47cb-b8f3-3fa55c3f6821" providerId="AD" clId="Web-{399EC11B-4828-91CF-16D0-EB8779567205}" dt="2024-05-29T13:10:42.660" v="6"/>
        <pc:sldMkLst>
          <pc:docMk/>
          <pc:sldMk cId="3864007827" sldId="959"/>
        </pc:sldMkLst>
      </pc:sldChg>
      <pc:sldChg chg="add del">
        <pc:chgData name="Dan, Melissa" userId="S::melissa.dan_floridaea.org#ext#@neahq.onmicrosoft.com::c4cbae29-c430-47cb-b8f3-3fa55c3f6821" providerId="AD" clId="Web-{399EC11B-4828-91CF-16D0-EB8779567205}" dt="2024-05-29T13:14:23.478" v="56"/>
        <pc:sldMkLst>
          <pc:docMk/>
          <pc:sldMk cId="989101411" sldId="983"/>
        </pc:sldMkLst>
      </pc:sldChg>
      <pc:sldChg chg="modSp add">
        <pc:chgData name="Dan, Melissa" userId="S::melissa.dan_floridaea.org#ext#@neahq.onmicrosoft.com::c4cbae29-c430-47cb-b8f3-3fa55c3f6821" providerId="AD" clId="Web-{399EC11B-4828-91CF-16D0-EB8779567205}" dt="2024-05-29T13:16:05.450" v="69"/>
        <pc:sldMkLst>
          <pc:docMk/>
          <pc:sldMk cId="932881112" sldId="984"/>
        </pc:sldMkLst>
        <pc:graphicFrameChg chg="modGraphic">
          <ac:chgData name="Dan, Melissa" userId="S::melissa.dan_floridaea.org#ext#@neahq.onmicrosoft.com::c4cbae29-c430-47cb-b8f3-3fa55c3f6821" providerId="AD" clId="Web-{399EC11B-4828-91CF-16D0-EB8779567205}" dt="2024-05-29T13:16:05.450" v="69"/>
          <ac:graphicFrameMkLst>
            <pc:docMk/>
            <pc:sldMk cId="932881112" sldId="984"/>
            <ac:graphicFrameMk id="6" creationId="{9C400869-1231-45F2-B173-7CFE51A8EE15}"/>
          </ac:graphicFrameMkLst>
        </pc:graphicFrameChg>
      </pc:sldChg>
      <pc:sldChg chg="add del">
        <pc:chgData name="Dan, Melissa" userId="S::melissa.dan_floridaea.org#ext#@neahq.onmicrosoft.com::c4cbae29-c430-47cb-b8f3-3fa55c3f6821" providerId="AD" clId="Web-{399EC11B-4828-91CF-16D0-EB8779567205}" dt="2024-05-29T13:12:44.351" v="54"/>
        <pc:sldMkLst>
          <pc:docMk/>
          <pc:sldMk cId="948537083" sldId="984"/>
        </pc:sldMkLst>
      </pc:sldChg>
      <pc:sldChg chg="add del">
        <pc:chgData name="Dan, Melissa" userId="S::melissa.dan_floridaea.org#ext#@neahq.onmicrosoft.com::c4cbae29-c430-47cb-b8f3-3fa55c3f6821" providerId="AD" clId="Web-{399EC11B-4828-91CF-16D0-EB8779567205}" dt="2024-05-29T13:12:08.647" v="37"/>
        <pc:sldMkLst>
          <pc:docMk/>
          <pc:sldMk cId="2458568609" sldId="984"/>
        </pc:sldMkLst>
      </pc:sldChg>
      <pc:sldChg chg="add del">
        <pc:chgData name="Dan, Melissa" userId="S::melissa.dan_floridaea.org#ext#@neahq.onmicrosoft.com::c4cbae29-c430-47cb-b8f3-3fa55c3f6821" providerId="AD" clId="Web-{399EC11B-4828-91CF-16D0-EB8779567205}" dt="2024-05-29T13:14:23.572" v="58"/>
        <pc:sldMkLst>
          <pc:docMk/>
          <pc:sldMk cId="2458568609" sldId="985"/>
        </pc:sldMkLst>
      </pc:sldChg>
      <pc:sldChg chg="add del">
        <pc:chgData name="Dan, Melissa" userId="S::melissa.dan_floridaea.org#ext#@neahq.onmicrosoft.com::c4cbae29-c430-47cb-b8f3-3fa55c3f6821" providerId="AD" clId="Web-{399EC11B-4828-91CF-16D0-EB8779567205}" dt="2024-05-29T13:12:44.335" v="48"/>
        <pc:sldMkLst>
          <pc:docMk/>
          <pc:sldMk cId="721201965" sldId="986"/>
        </pc:sldMkLst>
      </pc:sldChg>
      <pc:sldChg chg="add">
        <pc:chgData name="Dan, Melissa" userId="S::melissa.dan_floridaea.org#ext#@neahq.onmicrosoft.com::c4cbae29-c430-47cb-b8f3-3fa55c3f6821" providerId="AD" clId="Web-{399EC11B-4828-91CF-16D0-EB8779567205}" dt="2024-05-29T13:14:23.666" v="63"/>
        <pc:sldMkLst>
          <pc:docMk/>
          <pc:sldMk cId="2883194524" sldId="986"/>
        </pc:sldMkLst>
      </pc:sldChg>
    </pc:docChg>
  </pc:docChgLst>
  <pc:docChgLst>
    <pc:chgData name="Guest User" userId="S::urn:spo:anon#6929577ae0486b7e73fc7bfa6da82adaf647a8de70498aadc025407b33c20eb3::" providerId="AD" clId="Web-{A418F0F2-AFE7-008B-34A0-B4F093A38295}"/>
    <pc:docChg chg="addSld modSld sldOrd">
      <pc:chgData name="Guest User" userId="S::urn:spo:anon#6929577ae0486b7e73fc7bfa6da82adaf647a8de70498aadc025407b33c20eb3::" providerId="AD" clId="Web-{A418F0F2-AFE7-008B-34A0-B4F093A38295}" dt="2023-04-03T17:18:57.900" v="1032" actId="20577"/>
      <pc:docMkLst>
        <pc:docMk/>
      </pc:docMkLst>
      <pc:sldChg chg="modSp">
        <pc:chgData name="Guest User" userId="S::urn:spo:anon#6929577ae0486b7e73fc7bfa6da82adaf647a8de70498aadc025407b33c20eb3::" providerId="AD" clId="Web-{A418F0F2-AFE7-008B-34A0-B4F093A38295}" dt="2023-04-03T15:40:20.915" v="31" actId="20577"/>
        <pc:sldMkLst>
          <pc:docMk/>
          <pc:sldMk cId="3149136562" sldId="268"/>
        </pc:sldMkLst>
        <pc:spChg chg="mod">
          <ac:chgData name="Guest User" userId="S::urn:spo:anon#6929577ae0486b7e73fc7bfa6da82adaf647a8de70498aadc025407b33c20eb3::" providerId="AD" clId="Web-{A418F0F2-AFE7-008B-34A0-B4F093A38295}" dt="2023-04-03T15:40:20.915" v="31" actId="20577"/>
          <ac:spMkLst>
            <pc:docMk/>
            <pc:sldMk cId="3149136562" sldId="268"/>
            <ac:spMk id="3" creationId="{7248748C-D351-47FB-A208-AAAEB607FB3C}"/>
          </ac:spMkLst>
        </pc:spChg>
      </pc:sldChg>
      <pc:sldChg chg="modSp">
        <pc:chgData name="Guest User" userId="S::urn:spo:anon#6929577ae0486b7e73fc7bfa6da82adaf647a8de70498aadc025407b33c20eb3::" providerId="AD" clId="Web-{A418F0F2-AFE7-008B-34A0-B4F093A38295}" dt="2023-04-03T15:41:21.869" v="32" actId="1076"/>
        <pc:sldMkLst>
          <pc:docMk/>
          <pc:sldMk cId="3478880744" sldId="272"/>
        </pc:sldMkLst>
        <pc:spChg chg="mod">
          <ac:chgData name="Guest User" userId="S::urn:spo:anon#6929577ae0486b7e73fc7bfa6da82adaf647a8de70498aadc025407b33c20eb3::" providerId="AD" clId="Web-{A418F0F2-AFE7-008B-34A0-B4F093A38295}" dt="2023-04-03T15:41:21.869" v="32" actId="1076"/>
          <ac:spMkLst>
            <pc:docMk/>
            <pc:sldMk cId="3478880744" sldId="272"/>
            <ac:spMk id="7" creationId="{D5A9E3C9-07AA-41F6-A08B-5C66AAB1A24E}"/>
          </ac:spMkLst>
        </pc:spChg>
      </pc:sldChg>
      <pc:sldChg chg="delSp">
        <pc:chgData name="Guest User" userId="S::urn:spo:anon#6929577ae0486b7e73fc7bfa6da82adaf647a8de70498aadc025407b33c20eb3::" providerId="AD" clId="Web-{A418F0F2-AFE7-008B-34A0-B4F093A38295}" dt="2023-04-03T15:41:34.323" v="33"/>
        <pc:sldMkLst>
          <pc:docMk/>
          <pc:sldMk cId="3862409425" sldId="273"/>
        </pc:sldMkLst>
        <pc:spChg chg="del">
          <ac:chgData name="Guest User" userId="S::urn:spo:anon#6929577ae0486b7e73fc7bfa6da82adaf647a8de70498aadc025407b33c20eb3::" providerId="AD" clId="Web-{A418F0F2-AFE7-008B-34A0-B4F093A38295}" dt="2023-04-03T15:41:34.323" v="33"/>
          <ac:spMkLst>
            <pc:docMk/>
            <pc:sldMk cId="3862409425" sldId="273"/>
            <ac:spMk id="5" creationId="{00000000-0000-0000-0000-000000000000}"/>
          </ac:spMkLst>
        </pc:spChg>
      </pc:sldChg>
      <pc:sldChg chg="modSp">
        <pc:chgData name="Guest User" userId="S::urn:spo:anon#6929577ae0486b7e73fc7bfa6da82adaf647a8de70498aadc025407b33c20eb3::" providerId="AD" clId="Web-{A418F0F2-AFE7-008B-34A0-B4F093A38295}" dt="2023-04-03T16:31:52.121" v="536" actId="20577"/>
        <pc:sldMkLst>
          <pc:docMk/>
          <pc:sldMk cId="4257103914" sldId="284"/>
        </pc:sldMkLst>
        <pc:spChg chg="mod">
          <ac:chgData name="Guest User" userId="S::urn:spo:anon#6929577ae0486b7e73fc7bfa6da82adaf647a8de70498aadc025407b33c20eb3::" providerId="AD" clId="Web-{A418F0F2-AFE7-008B-34A0-B4F093A38295}" dt="2023-04-03T16:31:52.121" v="536" actId="20577"/>
          <ac:spMkLst>
            <pc:docMk/>
            <pc:sldMk cId="4257103914" sldId="284"/>
            <ac:spMk id="3" creationId="{00000000-0000-0000-0000-000000000000}"/>
          </ac:spMkLst>
        </pc:spChg>
      </pc:sldChg>
      <pc:sldChg chg="modSp">
        <pc:chgData name="Guest User" userId="S::urn:spo:anon#6929577ae0486b7e73fc7bfa6da82adaf647a8de70498aadc025407b33c20eb3::" providerId="AD" clId="Web-{A418F0F2-AFE7-008B-34A0-B4F093A38295}" dt="2023-04-03T15:47:36.688" v="44" actId="20577"/>
        <pc:sldMkLst>
          <pc:docMk/>
          <pc:sldMk cId="1804827812" sldId="285"/>
        </pc:sldMkLst>
        <pc:spChg chg="mod">
          <ac:chgData name="Guest User" userId="S::urn:spo:anon#6929577ae0486b7e73fc7bfa6da82adaf647a8de70498aadc025407b33c20eb3::" providerId="AD" clId="Web-{A418F0F2-AFE7-008B-34A0-B4F093A38295}" dt="2023-04-03T15:47:36.688" v="44" actId="20577"/>
          <ac:spMkLst>
            <pc:docMk/>
            <pc:sldMk cId="1804827812" sldId="285"/>
            <ac:spMk id="3" creationId="{00000000-0000-0000-0000-000000000000}"/>
          </ac:spMkLst>
        </pc:spChg>
      </pc:sldChg>
      <pc:sldChg chg="modSp">
        <pc:chgData name="Guest User" userId="S::urn:spo:anon#6929577ae0486b7e73fc7bfa6da82adaf647a8de70498aadc025407b33c20eb3::" providerId="AD" clId="Web-{A418F0F2-AFE7-008B-34A0-B4F093A38295}" dt="2023-04-03T16:42:46.678" v="647" actId="14100"/>
        <pc:sldMkLst>
          <pc:docMk/>
          <pc:sldMk cId="2747414308" sldId="292"/>
        </pc:sldMkLst>
        <pc:spChg chg="mod">
          <ac:chgData name="Guest User" userId="S::urn:spo:anon#6929577ae0486b7e73fc7bfa6da82adaf647a8de70498aadc025407b33c20eb3::" providerId="AD" clId="Web-{A418F0F2-AFE7-008B-34A0-B4F093A38295}" dt="2023-04-03T16:42:46.678" v="647" actId="14100"/>
          <ac:spMkLst>
            <pc:docMk/>
            <pc:sldMk cId="2747414308" sldId="292"/>
            <ac:spMk id="12" creationId="{00000000-0000-0000-0000-000000000000}"/>
          </ac:spMkLst>
        </pc:spChg>
      </pc:sldChg>
      <pc:sldChg chg="modSp">
        <pc:chgData name="Guest User" userId="S::urn:spo:anon#6929577ae0486b7e73fc7bfa6da82adaf647a8de70498aadc025407b33c20eb3::" providerId="AD" clId="Web-{A418F0F2-AFE7-008B-34A0-B4F093A38295}" dt="2023-04-03T16:24:20.660" v="367" actId="1076"/>
        <pc:sldMkLst>
          <pc:docMk/>
          <pc:sldMk cId="3271936300" sldId="525"/>
        </pc:sldMkLst>
        <pc:spChg chg="mod">
          <ac:chgData name="Guest User" userId="S::urn:spo:anon#6929577ae0486b7e73fc7bfa6da82adaf647a8de70498aadc025407b33c20eb3::" providerId="AD" clId="Web-{A418F0F2-AFE7-008B-34A0-B4F093A38295}" dt="2023-04-03T16:24:20.660" v="367" actId="1076"/>
          <ac:spMkLst>
            <pc:docMk/>
            <pc:sldMk cId="3271936300" sldId="525"/>
            <ac:spMk id="3" creationId="{00000000-0000-0000-0000-000000000000}"/>
          </ac:spMkLst>
        </pc:spChg>
      </pc:sldChg>
      <pc:sldChg chg="addSp modSp mod modShow">
        <pc:chgData name="Guest User" userId="S::urn:spo:anon#6929577ae0486b7e73fc7bfa6da82adaf647a8de70498aadc025407b33c20eb3::" providerId="AD" clId="Web-{A418F0F2-AFE7-008B-34A0-B4F093A38295}" dt="2023-04-03T16:40:06.660" v="642" actId="20577"/>
        <pc:sldMkLst>
          <pc:docMk/>
          <pc:sldMk cId="574070289" sldId="532"/>
        </pc:sldMkLst>
        <pc:spChg chg="mod">
          <ac:chgData name="Guest User" userId="S::urn:spo:anon#6929577ae0486b7e73fc7bfa6da82adaf647a8de70498aadc025407b33c20eb3::" providerId="AD" clId="Web-{A418F0F2-AFE7-008B-34A0-B4F093A38295}" dt="2023-04-03T16:40:06.660" v="642" actId="20577"/>
          <ac:spMkLst>
            <pc:docMk/>
            <pc:sldMk cId="574070289" sldId="532"/>
            <ac:spMk id="3" creationId="{00000000-0000-0000-0000-000000000000}"/>
          </ac:spMkLst>
        </pc:spChg>
        <pc:spChg chg="add mod">
          <ac:chgData name="Guest User" userId="S::urn:spo:anon#6929577ae0486b7e73fc7bfa6da82adaf647a8de70498aadc025407b33c20eb3::" providerId="AD" clId="Web-{A418F0F2-AFE7-008B-34A0-B4F093A38295}" dt="2023-04-03T16:37:40.564" v="606" actId="20577"/>
          <ac:spMkLst>
            <pc:docMk/>
            <pc:sldMk cId="574070289" sldId="532"/>
            <ac:spMk id="4" creationId="{672DC42F-6667-CC5D-46CC-E48C9A23954F}"/>
          </ac:spMkLst>
        </pc:spChg>
        <pc:spChg chg="add mod">
          <ac:chgData name="Guest User" userId="S::urn:spo:anon#6929577ae0486b7e73fc7bfa6da82adaf647a8de70498aadc025407b33c20eb3::" providerId="AD" clId="Web-{A418F0F2-AFE7-008B-34A0-B4F093A38295}" dt="2023-04-03T16:35:50.281" v="604" actId="1076"/>
          <ac:spMkLst>
            <pc:docMk/>
            <pc:sldMk cId="574070289" sldId="532"/>
            <ac:spMk id="6" creationId="{550C90FB-CAEC-DEB3-CCE8-81E9CCFE149A}"/>
          </ac:spMkLst>
        </pc:spChg>
        <pc:picChg chg="mod">
          <ac:chgData name="Guest User" userId="S::urn:spo:anon#6929577ae0486b7e73fc7bfa6da82adaf647a8de70498aadc025407b33c20eb3::" providerId="AD" clId="Web-{A418F0F2-AFE7-008B-34A0-B4F093A38295}" dt="2023-04-03T16:33:55.326" v="565" actId="14100"/>
          <ac:picMkLst>
            <pc:docMk/>
            <pc:sldMk cId="574070289" sldId="532"/>
            <ac:picMk id="5" creationId="{00000000-0000-0000-0000-000000000000}"/>
          </ac:picMkLst>
        </pc:picChg>
      </pc:sldChg>
      <pc:sldChg chg="modSp">
        <pc:chgData name="Guest User" userId="S::urn:spo:anon#6929577ae0486b7e73fc7bfa6da82adaf647a8de70498aadc025407b33c20eb3::" providerId="AD" clId="Web-{A418F0F2-AFE7-008B-34A0-B4F093A38295}" dt="2023-04-03T16:33:04.747" v="564" actId="20577"/>
        <pc:sldMkLst>
          <pc:docMk/>
          <pc:sldMk cId="1274199648" sldId="533"/>
        </pc:sldMkLst>
        <pc:spChg chg="mod">
          <ac:chgData name="Guest User" userId="S::urn:spo:anon#6929577ae0486b7e73fc7bfa6da82adaf647a8de70498aadc025407b33c20eb3::" providerId="AD" clId="Web-{A418F0F2-AFE7-008B-34A0-B4F093A38295}" dt="2023-04-03T16:33:04.747" v="564" actId="20577"/>
          <ac:spMkLst>
            <pc:docMk/>
            <pc:sldMk cId="1274199648" sldId="533"/>
            <ac:spMk id="3" creationId="{00000000-0000-0000-0000-000000000000}"/>
          </ac:spMkLst>
        </pc:spChg>
      </pc:sldChg>
      <pc:sldChg chg="modSp">
        <pc:chgData name="Guest User" userId="S::urn:spo:anon#6929577ae0486b7e73fc7bfa6da82adaf647a8de70498aadc025407b33c20eb3::" providerId="AD" clId="Web-{A418F0F2-AFE7-008B-34A0-B4F093A38295}" dt="2023-04-03T17:05:08.871" v="715" actId="20577"/>
        <pc:sldMkLst>
          <pc:docMk/>
          <pc:sldMk cId="2242255932" sldId="535"/>
        </pc:sldMkLst>
        <pc:spChg chg="mod">
          <ac:chgData name="Guest User" userId="S::urn:spo:anon#6929577ae0486b7e73fc7bfa6da82adaf647a8de70498aadc025407b33c20eb3::" providerId="AD" clId="Web-{A418F0F2-AFE7-008B-34A0-B4F093A38295}" dt="2023-04-03T17:05:08.871" v="715" actId="20577"/>
          <ac:spMkLst>
            <pc:docMk/>
            <pc:sldMk cId="2242255932" sldId="535"/>
            <ac:spMk id="3" creationId="{00000000-0000-0000-0000-000000000000}"/>
          </ac:spMkLst>
        </pc:spChg>
      </pc:sldChg>
      <pc:sldChg chg="modSp">
        <pc:chgData name="Guest User" userId="S::urn:spo:anon#6929577ae0486b7e73fc7bfa6da82adaf647a8de70498aadc025407b33c20eb3::" providerId="AD" clId="Web-{A418F0F2-AFE7-008B-34A0-B4F093A38295}" dt="2023-04-03T17:04:18.886" v="711" actId="20577"/>
        <pc:sldMkLst>
          <pc:docMk/>
          <pc:sldMk cId="46539735" sldId="560"/>
        </pc:sldMkLst>
        <pc:spChg chg="mod">
          <ac:chgData name="Guest User" userId="S::urn:spo:anon#6929577ae0486b7e73fc7bfa6da82adaf647a8de70498aadc025407b33c20eb3::" providerId="AD" clId="Web-{A418F0F2-AFE7-008B-34A0-B4F093A38295}" dt="2023-04-03T17:04:18.886" v="711" actId="20577"/>
          <ac:spMkLst>
            <pc:docMk/>
            <pc:sldMk cId="46539735" sldId="560"/>
            <ac:spMk id="4" creationId="{F9BD72F2-477F-429B-9790-2D67D4A322FF}"/>
          </ac:spMkLst>
        </pc:spChg>
      </pc:sldChg>
      <pc:sldChg chg="modSp">
        <pc:chgData name="Guest User" userId="S::urn:spo:anon#6929577ae0486b7e73fc7bfa6da82adaf647a8de70498aadc025407b33c20eb3::" providerId="AD" clId="Web-{A418F0F2-AFE7-008B-34A0-B4F093A38295}" dt="2023-04-03T17:10:08.766" v="878" actId="20577"/>
        <pc:sldMkLst>
          <pc:docMk/>
          <pc:sldMk cId="1183361655" sldId="562"/>
        </pc:sldMkLst>
        <pc:spChg chg="mod">
          <ac:chgData name="Guest User" userId="S::urn:spo:anon#6929577ae0486b7e73fc7bfa6da82adaf647a8de70498aadc025407b33c20eb3::" providerId="AD" clId="Web-{A418F0F2-AFE7-008B-34A0-B4F093A38295}" dt="2023-04-03T17:10:08.766" v="878" actId="20577"/>
          <ac:spMkLst>
            <pc:docMk/>
            <pc:sldMk cId="1183361655" sldId="562"/>
            <ac:spMk id="3" creationId="{00000000-0000-0000-0000-000000000000}"/>
          </ac:spMkLst>
        </pc:spChg>
      </pc:sldChg>
      <pc:sldChg chg="modSp">
        <pc:chgData name="Guest User" userId="S::urn:spo:anon#6929577ae0486b7e73fc7bfa6da82adaf647a8de70498aadc025407b33c20eb3::" providerId="AD" clId="Web-{A418F0F2-AFE7-008B-34A0-B4F093A38295}" dt="2023-04-03T17:11:11.970" v="896" actId="1076"/>
        <pc:sldMkLst>
          <pc:docMk/>
          <pc:sldMk cId="3793793954" sldId="563"/>
        </pc:sldMkLst>
        <pc:spChg chg="mod">
          <ac:chgData name="Guest User" userId="S::urn:spo:anon#6929577ae0486b7e73fc7bfa6da82adaf647a8de70498aadc025407b33c20eb3::" providerId="AD" clId="Web-{A418F0F2-AFE7-008B-34A0-B4F093A38295}" dt="2023-04-03T17:11:08.002" v="895" actId="20577"/>
          <ac:spMkLst>
            <pc:docMk/>
            <pc:sldMk cId="3793793954" sldId="563"/>
            <ac:spMk id="3" creationId="{00000000-0000-0000-0000-000000000000}"/>
          </ac:spMkLst>
        </pc:spChg>
        <pc:picChg chg="mod">
          <ac:chgData name="Guest User" userId="S::urn:spo:anon#6929577ae0486b7e73fc7bfa6da82adaf647a8de70498aadc025407b33c20eb3::" providerId="AD" clId="Web-{A418F0F2-AFE7-008B-34A0-B4F093A38295}" dt="2023-04-03T17:11:11.970" v="896"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A418F0F2-AFE7-008B-34A0-B4F093A38295}" dt="2023-04-03T17:12:07.362" v="909" actId="14100"/>
        <pc:sldMkLst>
          <pc:docMk/>
          <pc:sldMk cId="2762761348" sldId="564"/>
        </pc:sldMkLst>
        <pc:spChg chg="mod">
          <ac:chgData name="Guest User" userId="S::urn:spo:anon#6929577ae0486b7e73fc7bfa6da82adaf647a8de70498aadc025407b33c20eb3::" providerId="AD" clId="Web-{A418F0F2-AFE7-008B-34A0-B4F093A38295}" dt="2023-04-03T17:12:07.362" v="909" actId="14100"/>
          <ac:spMkLst>
            <pc:docMk/>
            <pc:sldMk cId="2762761348" sldId="564"/>
            <ac:spMk id="3" creationId="{46EDE838-4CFA-4BDE-A741-A6FF53770A6A}"/>
          </ac:spMkLst>
        </pc:spChg>
      </pc:sldChg>
      <pc:sldChg chg="modSp">
        <pc:chgData name="Guest User" userId="S::urn:spo:anon#6929577ae0486b7e73fc7bfa6da82adaf647a8de70498aadc025407b33c20eb3::" providerId="AD" clId="Web-{A418F0F2-AFE7-008B-34A0-B4F093A38295}" dt="2023-04-03T17:12:12.206" v="910" actId="14100"/>
        <pc:sldMkLst>
          <pc:docMk/>
          <pc:sldMk cId="3203499501" sldId="565"/>
        </pc:sldMkLst>
        <pc:spChg chg="mod">
          <ac:chgData name="Guest User" userId="S::urn:spo:anon#6929577ae0486b7e73fc7bfa6da82adaf647a8de70498aadc025407b33c20eb3::" providerId="AD" clId="Web-{A418F0F2-AFE7-008B-34A0-B4F093A38295}" dt="2023-04-03T17:12:12.206" v="910" actId="14100"/>
          <ac:spMkLst>
            <pc:docMk/>
            <pc:sldMk cId="3203499501" sldId="565"/>
            <ac:spMk id="3" creationId="{30E80EA3-2262-4299-9018-A68922DFBFE6}"/>
          </ac:spMkLst>
        </pc:spChg>
      </pc:sldChg>
      <pc:sldChg chg="modSp">
        <pc:chgData name="Guest User" userId="S::urn:spo:anon#6929577ae0486b7e73fc7bfa6da82adaf647a8de70498aadc025407b33c20eb3::" providerId="AD" clId="Web-{A418F0F2-AFE7-008B-34A0-B4F093A38295}" dt="2023-04-03T17:12:17.331" v="911" actId="14100"/>
        <pc:sldMkLst>
          <pc:docMk/>
          <pc:sldMk cId="2602655561" sldId="566"/>
        </pc:sldMkLst>
        <pc:spChg chg="mod">
          <ac:chgData name="Guest User" userId="S::urn:spo:anon#6929577ae0486b7e73fc7bfa6da82adaf647a8de70498aadc025407b33c20eb3::" providerId="AD" clId="Web-{A418F0F2-AFE7-008B-34A0-B4F093A38295}" dt="2023-04-03T17:12:17.331" v="911" actId="14100"/>
          <ac:spMkLst>
            <pc:docMk/>
            <pc:sldMk cId="2602655561" sldId="566"/>
            <ac:spMk id="3" creationId="{E791C2F6-2EFF-4C2A-B2A2-5D8E4BA8BB31}"/>
          </ac:spMkLst>
        </pc:spChg>
      </pc:sldChg>
      <pc:sldChg chg="modSp">
        <pc:chgData name="Guest User" userId="S::urn:spo:anon#6929577ae0486b7e73fc7bfa6da82adaf647a8de70498aadc025407b33c20eb3::" providerId="AD" clId="Web-{A418F0F2-AFE7-008B-34A0-B4F093A38295}" dt="2023-04-03T17:12:39.847" v="916" actId="20577"/>
        <pc:sldMkLst>
          <pc:docMk/>
          <pc:sldMk cId="4122895850" sldId="567"/>
        </pc:sldMkLst>
        <pc:spChg chg="mod">
          <ac:chgData name="Guest User" userId="S::urn:spo:anon#6929577ae0486b7e73fc7bfa6da82adaf647a8de70498aadc025407b33c20eb3::" providerId="AD" clId="Web-{A418F0F2-AFE7-008B-34A0-B4F093A38295}" dt="2023-04-03T17:12:39.847" v="916" actId="20577"/>
          <ac:spMkLst>
            <pc:docMk/>
            <pc:sldMk cId="4122895850" sldId="567"/>
            <ac:spMk id="3" creationId="{1D9218A8-331B-4C35-9D49-D122BE07752E}"/>
          </ac:spMkLst>
        </pc:spChg>
      </pc:sldChg>
      <pc:sldChg chg="modSp">
        <pc:chgData name="Guest User" userId="S::urn:spo:anon#6929577ae0486b7e73fc7bfa6da82adaf647a8de70498aadc025407b33c20eb3::" providerId="AD" clId="Web-{A418F0F2-AFE7-008B-34A0-B4F093A38295}" dt="2023-04-03T17:16:27.960" v="936" actId="20577"/>
        <pc:sldMkLst>
          <pc:docMk/>
          <pc:sldMk cId="756245343" sldId="568"/>
        </pc:sldMkLst>
        <pc:spChg chg="mod">
          <ac:chgData name="Guest User" userId="S::urn:spo:anon#6929577ae0486b7e73fc7bfa6da82adaf647a8de70498aadc025407b33c20eb3::" providerId="AD" clId="Web-{A418F0F2-AFE7-008B-34A0-B4F093A38295}" dt="2023-04-03T17:16:27.960" v="936" actId="20577"/>
          <ac:spMkLst>
            <pc:docMk/>
            <pc:sldMk cId="756245343" sldId="568"/>
            <ac:spMk id="3" creationId="{249879C8-D5EB-479F-A14E-3530E359814B}"/>
          </ac:spMkLst>
        </pc:spChg>
      </pc:sldChg>
      <pc:sldChg chg="modSp">
        <pc:chgData name="Guest User" userId="S::urn:spo:anon#6929577ae0486b7e73fc7bfa6da82adaf647a8de70498aadc025407b33c20eb3::" providerId="AD" clId="Web-{A418F0F2-AFE7-008B-34A0-B4F093A38295}" dt="2023-04-03T17:18:57.900" v="1032" actId="20577"/>
        <pc:sldMkLst>
          <pc:docMk/>
          <pc:sldMk cId="338886980" sldId="574"/>
        </pc:sldMkLst>
        <pc:spChg chg="mod">
          <ac:chgData name="Guest User" userId="S::urn:spo:anon#6929577ae0486b7e73fc7bfa6da82adaf647a8de70498aadc025407b33c20eb3::" providerId="AD" clId="Web-{A418F0F2-AFE7-008B-34A0-B4F093A38295}" dt="2023-04-03T17:18:57.900" v="1032" actId="20577"/>
          <ac:spMkLst>
            <pc:docMk/>
            <pc:sldMk cId="338886980" sldId="574"/>
            <ac:spMk id="4" creationId="{F9BD72F2-477F-429B-9790-2D67D4A322FF}"/>
          </ac:spMkLst>
        </pc:spChg>
      </pc:sldChg>
      <pc:sldChg chg="modSp">
        <pc:chgData name="Guest User" userId="S::urn:spo:anon#6929577ae0486b7e73fc7bfa6da82adaf647a8de70498aadc025407b33c20eb3::" providerId="AD" clId="Web-{A418F0F2-AFE7-008B-34A0-B4F093A38295}" dt="2023-04-03T16:24:42.692" v="372" actId="1076"/>
        <pc:sldMkLst>
          <pc:docMk/>
          <pc:sldMk cId="162474003" sldId="767"/>
        </pc:sldMkLst>
        <pc:spChg chg="mod">
          <ac:chgData name="Guest User" userId="S::urn:spo:anon#6929577ae0486b7e73fc7bfa6da82adaf647a8de70498aadc025407b33c20eb3::" providerId="AD" clId="Web-{A418F0F2-AFE7-008B-34A0-B4F093A38295}" dt="2023-04-03T16:24:42.692" v="372" actId="1076"/>
          <ac:spMkLst>
            <pc:docMk/>
            <pc:sldMk cId="162474003" sldId="767"/>
            <ac:spMk id="12" creationId="{00000000-0000-0000-0000-000000000000}"/>
          </ac:spMkLst>
        </pc:spChg>
      </pc:sldChg>
      <pc:sldChg chg="modSp">
        <pc:chgData name="Guest User" userId="S::urn:spo:anon#6929577ae0486b7e73fc7bfa6da82adaf647a8de70498aadc025407b33c20eb3::" providerId="AD" clId="Web-{A418F0F2-AFE7-008B-34A0-B4F093A38295}" dt="2023-04-03T15:55:59.446" v="56" actId="20577"/>
        <pc:sldMkLst>
          <pc:docMk/>
          <pc:sldMk cId="2215648500" sldId="778"/>
        </pc:sldMkLst>
        <pc:spChg chg="mod">
          <ac:chgData name="Guest User" userId="S::urn:spo:anon#6929577ae0486b7e73fc7bfa6da82adaf647a8de70498aadc025407b33c20eb3::" providerId="AD" clId="Web-{A418F0F2-AFE7-008B-34A0-B4F093A38295}" dt="2023-04-03T15:55:59.446" v="56" actId="20577"/>
          <ac:spMkLst>
            <pc:docMk/>
            <pc:sldMk cId="2215648500" sldId="778"/>
            <ac:spMk id="3" creationId="{00000000-0000-0000-0000-000000000000}"/>
          </ac:spMkLst>
        </pc:spChg>
      </pc:sldChg>
      <pc:sldChg chg="modSp">
        <pc:chgData name="Guest User" userId="S::urn:spo:anon#6929577ae0486b7e73fc7bfa6da82adaf647a8de70498aadc025407b33c20eb3::" providerId="AD" clId="Web-{A418F0F2-AFE7-008B-34A0-B4F093A38295}" dt="2023-04-03T15:54:54.835" v="50" actId="20577"/>
        <pc:sldMkLst>
          <pc:docMk/>
          <pc:sldMk cId="900204209" sldId="779"/>
        </pc:sldMkLst>
        <pc:spChg chg="mod">
          <ac:chgData name="Guest User" userId="S::urn:spo:anon#6929577ae0486b7e73fc7bfa6da82adaf647a8de70498aadc025407b33c20eb3::" providerId="AD" clId="Web-{A418F0F2-AFE7-008B-34A0-B4F093A38295}" dt="2023-04-03T15:54:54.835" v="50" actId="20577"/>
          <ac:spMkLst>
            <pc:docMk/>
            <pc:sldMk cId="900204209" sldId="779"/>
            <ac:spMk id="3" creationId="{00000000-0000-0000-0000-000000000000}"/>
          </ac:spMkLst>
        </pc:spChg>
      </pc:sldChg>
      <pc:sldChg chg="modSp">
        <pc:chgData name="Guest User" userId="S::urn:spo:anon#6929577ae0486b7e73fc7bfa6da82adaf647a8de70498aadc025407b33c20eb3::" providerId="AD" clId="Web-{A418F0F2-AFE7-008B-34A0-B4F093A38295}" dt="2023-04-03T15:56:55.806" v="58" actId="20577"/>
        <pc:sldMkLst>
          <pc:docMk/>
          <pc:sldMk cId="3377468151" sldId="782"/>
        </pc:sldMkLst>
        <pc:spChg chg="mod">
          <ac:chgData name="Guest User" userId="S::urn:spo:anon#6929577ae0486b7e73fc7bfa6da82adaf647a8de70498aadc025407b33c20eb3::" providerId="AD" clId="Web-{A418F0F2-AFE7-008B-34A0-B4F093A38295}" dt="2023-04-03T15:56:55.806" v="58" actId="20577"/>
          <ac:spMkLst>
            <pc:docMk/>
            <pc:sldMk cId="3377468151" sldId="782"/>
            <ac:spMk id="3" creationId="{00000000-0000-0000-0000-000000000000}"/>
          </ac:spMkLst>
        </pc:spChg>
      </pc:sldChg>
      <pc:sldChg chg="modSp">
        <pc:chgData name="Guest User" userId="S::urn:spo:anon#6929577ae0486b7e73fc7bfa6da82adaf647a8de70498aadc025407b33c20eb3::" providerId="AD" clId="Web-{A418F0F2-AFE7-008B-34A0-B4F093A38295}" dt="2023-04-03T16:05:31.736" v="76" actId="14100"/>
        <pc:sldMkLst>
          <pc:docMk/>
          <pc:sldMk cId="2827282408" sldId="783"/>
        </pc:sldMkLst>
        <pc:spChg chg="mod">
          <ac:chgData name="Guest User" userId="S::urn:spo:anon#6929577ae0486b7e73fc7bfa6da82adaf647a8de70498aadc025407b33c20eb3::" providerId="AD" clId="Web-{A418F0F2-AFE7-008B-34A0-B4F093A38295}" dt="2023-04-03T16:05:31.736" v="76" actId="14100"/>
          <ac:spMkLst>
            <pc:docMk/>
            <pc:sldMk cId="2827282408" sldId="783"/>
            <ac:spMk id="3" creationId="{00000000-0000-0000-0000-000000000000}"/>
          </ac:spMkLst>
        </pc:spChg>
      </pc:sldChg>
      <pc:sldChg chg="modSp">
        <pc:chgData name="Guest User" userId="S::urn:spo:anon#6929577ae0486b7e73fc7bfa6da82adaf647a8de70498aadc025407b33c20eb3::" providerId="AD" clId="Web-{A418F0F2-AFE7-008B-34A0-B4F093A38295}" dt="2023-04-03T16:07:37.191" v="81" actId="20577"/>
        <pc:sldMkLst>
          <pc:docMk/>
          <pc:sldMk cId="2114303084" sldId="784"/>
        </pc:sldMkLst>
        <pc:spChg chg="mod">
          <ac:chgData name="Guest User" userId="S::urn:spo:anon#6929577ae0486b7e73fc7bfa6da82adaf647a8de70498aadc025407b33c20eb3::" providerId="AD" clId="Web-{A418F0F2-AFE7-008B-34A0-B4F093A38295}" dt="2023-04-03T16:07:37.191" v="81" actId="20577"/>
          <ac:spMkLst>
            <pc:docMk/>
            <pc:sldMk cId="2114303084" sldId="784"/>
            <ac:spMk id="3" creationId="{00000000-0000-0000-0000-000000000000}"/>
          </ac:spMkLst>
        </pc:spChg>
      </pc:sldChg>
      <pc:sldChg chg="modSp">
        <pc:chgData name="Guest User" userId="S::urn:spo:anon#6929577ae0486b7e73fc7bfa6da82adaf647a8de70498aadc025407b33c20eb3::" providerId="AD" clId="Web-{A418F0F2-AFE7-008B-34A0-B4F093A38295}" dt="2023-04-03T16:09:16.615" v="85" actId="20577"/>
        <pc:sldMkLst>
          <pc:docMk/>
          <pc:sldMk cId="1663966829" sldId="785"/>
        </pc:sldMkLst>
        <pc:spChg chg="mod">
          <ac:chgData name="Guest User" userId="S::urn:spo:anon#6929577ae0486b7e73fc7bfa6da82adaf647a8de70498aadc025407b33c20eb3::" providerId="AD" clId="Web-{A418F0F2-AFE7-008B-34A0-B4F093A38295}" dt="2023-04-03T16:09:16.615" v="85" actId="20577"/>
          <ac:spMkLst>
            <pc:docMk/>
            <pc:sldMk cId="1663966829" sldId="785"/>
            <ac:spMk id="3" creationId="{00000000-0000-0000-0000-000000000000}"/>
          </ac:spMkLst>
        </pc:spChg>
      </pc:sldChg>
      <pc:sldChg chg="modSp">
        <pc:chgData name="Guest User" userId="S::urn:spo:anon#6929577ae0486b7e73fc7bfa6da82adaf647a8de70498aadc025407b33c20eb3::" providerId="AD" clId="Web-{A418F0F2-AFE7-008B-34A0-B4F093A38295}" dt="2023-04-03T16:11:41.055" v="87" actId="20577"/>
        <pc:sldMkLst>
          <pc:docMk/>
          <pc:sldMk cId="2879193469" sldId="786"/>
        </pc:sldMkLst>
        <pc:spChg chg="mod">
          <ac:chgData name="Guest User" userId="S::urn:spo:anon#6929577ae0486b7e73fc7bfa6da82adaf647a8de70498aadc025407b33c20eb3::" providerId="AD" clId="Web-{A418F0F2-AFE7-008B-34A0-B4F093A38295}" dt="2023-04-03T16:11:41.055" v="87" actId="20577"/>
          <ac:spMkLst>
            <pc:docMk/>
            <pc:sldMk cId="2879193469" sldId="786"/>
            <ac:spMk id="3" creationId="{00000000-0000-0000-0000-000000000000}"/>
          </ac:spMkLst>
        </pc:spChg>
      </pc:sldChg>
      <pc:sldChg chg="modSp">
        <pc:chgData name="Guest User" userId="S::urn:spo:anon#6929577ae0486b7e73fc7bfa6da82adaf647a8de70498aadc025407b33c20eb3::" providerId="AD" clId="Web-{A418F0F2-AFE7-008B-34A0-B4F093A38295}" dt="2023-04-03T16:12:51.649" v="90" actId="20577"/>
        <pc:sldMkLst>
          <pc:docMk/>
          <pc:sldMk cId="201548478" sldId="788"/>
        </pc:sldMkLst>
        <pc:spChg chg="mod">
          <ac:chgData name="Guest User" userId="S::urn:spo:anon#6929577ae0486b7e73fc7bfa6da82adaf647a8de70498aadc025407b33c20eb3::" providerId="AD" clId="Web-{A418F0F2-AFE7-008B-34A0-B4F093A38295}" dt="2023-04-03T16:12:51.649" v="90" actId="20577"/>
          <ac:spMkLst>
            <pc:docMk/>
            <pc:sldMk cId="201548478" sldId="788"/>
            <ac:spMk id="3" creationId="{00000000-0000-0000-0000-000000000000}"/>
          </ac:spMkLst>
        </pc:spChg>
      </pc:sldChg>
      <pc:sldChg chg="modSp">
        <pc:chgData name="Guest User" userId="S::urn:spo:anon#6929577ae0486b7e73fc7bfa6da82adaf647a8de70498aadc025407b33c20eb3::" providerId="AD" clId="Web-{A418F0F2-AFE7-008B-34A0-B4F093A38295}" dt="2023-04-03T16:13:07.837" v="91" actId="20577"/>
        <pc:sldMkLst>
          <pc:docMk/>
          <pc:sldMk cId="121996296" sldId="789"/>
        </pc:sldMkLst>
        <pc:spChg chg="mod">
          <ac:chgData name="Guest User" userId="S::urn:spo:anon#6929577ae0486b7e73fc7bfa6da82adaf647a8de70498aadc025407b33c20eb3::" providerId="AD" clId="Web-{A418F0F2-AFE7-008B-34A0-B4F093A38295}" dt="2023-04-03T16:13:07.837" v="91" actId="20577"/>
          <ac:spMkLst>
            <pc:docMk/>
            <pc:sldMk cId="121996296" sldId="789"/>
            <ac:spMk id="3" creationId="{00000000-0000-0000-0000-000000000000}"/>
          </ac:spMkLst>
        </pc:spChg>
      </pc:sldChg>
      <pc:sldChg chg="modSp">
        <pc:chgData name="Guest User" userId="S::urn:spo:anon#6929577ae0486b7e73fc7bfa6da82adaf647a8de70498aadc025407b33c20eb3::" providerId="AD" clId="Web-{A418F0F2-AFE7-008B-34A0-B4F093A38295}" dt="2023-04-03T16:22:08.174" v="351" actId="20577"/>
        <pc:sldMkLst>
          <pc:docMk/>
          <pc:sldMk cId="2364054711" sldId="792"/>
        </pc:sldMkLst>
        <pc:spChg chg="mod">
          <ac:chgData name="Guest User" userId="S::urn:spo:anon#6929577ae0486b7e73fc7bfa6da82adaf647a8de70498aadc025407b33c20eb3::" providerId="AD" clId="Web-{A418F0F2-AFE7-008B-34A0-B4F093A38295}" dt="2023-04-03T16:20:10.578" v="347" actId="20577"/>
          <ac:spMkLst>
            <pc:docMk/>
            <pc:sldMk cId="2364054711" sldId="792"/>
            <ac:spMk id="2" creationId="{00000000-0000-0000-0000-000000000000}"/>
          </ac:spMkLst>
        </pc:spChg>
        <pc:spChg chg="mod">
          <ac:chgData name="Guest User" userId="S::urn:spo:anon#6929577ae0486b7e73fc7bfa6da82adaf647a8de70498aadc025407b33c20eb3::" providerId="AD" clId="Web-{A418F0F2-AFE7-008B-34A0-B4F093A38295}" dt="2023-04-03T16:22:08.174" v="351" actId="20577"/>
          <ac:spMkLst>
            <pc:docMk/>
            <pc:sldMk cId="2364054711" sldId="792"/>
            <ac:spMk id="3" creationId="{00000000-0000-0000-0000-000000000000}"/>
          </ac:spMkLst>
        </pc:spChg>
      </pc:sldChg>
      <pc:sldChg chg="delSp">
        <pc:chgData name="Guest User" userId="S::urn:spo:anon#6929577ae0486b7e73fc7bfa6da82adaf647a8de70498aadc025407b33c20eb3::" providerId="AD" clId="Web-{A418F0F2-AFE7-008B-34A0-B4F093A38295}" dt="2023-04-03T16:17:30.654" v="329"/>
        <pc:sldMkLst>
          <pc:docMk/>
          <pc:sldMk cId="181806907" sldId="794"/>
        </pc:sldMkLst>
        <pc:spChg chg="del">
          <ac:chgData name="Guest User" userId="S::urn:spo:anon#6929577ae0486b7e73fc7bfa6da82adaf647a8de70498aadc025407b33c20eb3::" providerId="AD" clId="Web-{A418F0F2-AFE7-008B-34A0-B4F093A38295}" dt="2023-04-03T16:17:30.654" v="329"/>
          <ac:spMkLst>
            <pc:docMk/>
            <pc:sldMk cId="181806907" sldId="794"/>
            <ac:spMk id="2" creationId="{00000000-0000-0000-0000-000000000000}"/>
          </ac:spMkLst>
        </pc:spChg>
      </pc:sldChg>
      <pc:sldChg chg="modSp">
        <pc:chgData name="Guest User" userId="S::urn:spo:anon#6929577ae0486b7e73fc7bfa6da82adaf647a8de70498aadc025407b33c20eb3::" providerId="AD" clId="Web-{A418F0F2-AFE7-008B-34A0-B4F093A38295}" dt="2023-04-03T16:23:13.440" v="360" actId="20577"/>
        <pc:sldMkLst>
          <pc:docMk/>
          <pc:sldMk cId="1015881824" sldId="801"/>
        </pc:sldMkLst>
        <pc:spChg chg="mod">
          <ac:chgData name="Guest User" userId="S::urn:spo:anon#6929577ae0486b7e73fc7bfa6da82adaf647a8de70498aadc025407b33c20eb3::" providerId="AD" clId="Web-{A418F0F2-AFE7-008B-34A0-B4F093A38295}" dt="2023-04-03T16:23:13.440" v="360" actId="20577"/>
          <ac:spMkLst>
            <pc:docMk/>
            <pc:sldMk cId="1015881824" sldId="801"/>
            <ac:spMk id="3" creationId="{00000000-0000-0000-0000-000000000000}"/>
          </ac:spMkLst>
        </pc:spChg>
      </pc:sldChg>
      <pc:sldChg chg="addSp delSp modSp new">
        <pc:chgData name="Guest User" userId="S::urn:spo:anon#6929577ae0486b7e73fc7bfa6da82adaf647a8de70498aadc025407b33c20eb3::" providerId="AD" clId="Web-{A418F0F2-AFE7-008B-34A0-B4F093A38295}" dt="2023-04-03T16:16:25.918" v="328" actId="20577"/>
        <pc:sldMkLst>
          <pc:docMk/>
          <pc:sldMk cId="2264136892" sldId="831"/>
        </pc:sldMkLst>
        <pc:spChg chg="del">
          <ac:chgData name="Guest User" userId="S::urn:spo:anon#6929577ae0486b7e73fc7bfa6da82adaf647a8de70498aadc025407b33c20eb3::" providerId="AD" clId="Web-{A418F0F2-AFE7-008B-34A0-B4F093A38295}" dt="2023-04-03T16:13:39.978" v="99"/>
          <ac:spMkLst>
            <pc:docMk/>
            <pc:sldMk cId="2264136892" sldId="831"/>
            <ac:spMk id="2" creationId="{1FDD4E51-3BF0-6FFA-70F8-700C3A272C2A}"/>
          </ac:spMkLst>
        </pc:spChg>
        <pc:spChg chg="del">
          <ac:chgData name="Guest User" userId="S::urn:spo:anon#6929577ae0486b7e73fc7bfa6da82adaf647a8de70498aadc025407b33c20eb3::" providerId="AD" clId="Web-{A418F0F2-AFE7-008B-34A0-B4F093A38295}" dt="2023-04-03T16:13:42.056" v="100"/>
          <ac:spMkLst>
            <pc:docMk/>
            <pc:sldMk cId="2264136892" sldId="831"/>
            <ac:spMk id="3" creationId="{0BFF8C7D-D8D8-5FD8-61E9-3593E5ABEAC6}"/>
          </ac:spMkLst>
        </pc:spChg>
        <pc:spChg chg="add del">
          <ac:chgData name="Guest User" userId="S::urn:spo:anon#6929577ae0486b7e73fc7bfa6da82adaf647a8de70498aadc025407b33c20eb3::" providerId="AD" clId="Web-{A418F0F2-AFE7-008B-34A0-B4F093A38295}" dt="2023-04-03T16:13:29.056" v="98"/>
          <ac:spMkLst>
            <pc:docMk/>
            <pc:sldMk cId="2264136892" sldId="831"/>
            <ac:spMk id="5" creationId="{1933E3A3-F3A5-3C18-335A-59F9BFD8E418}"/>
          </ac:spMkLst>
        </pc:spChg>
        <pc:spChg chg="add del">
          <ac:chgData name="Guest User" userId="S::urn:spo:anon#6929577ae0486b7e73fc7bfa6da82adaf647a8de70498aadc025407b33c20eb3::" providerId="AD" clId="Web-{A418F0F2-AFE7-008B-34A0-B4F093A38295}" dt="2023-04-03T16:13:29.056" v="97"/>
          <ac:spMkLst>
            <pc:docMk/>
            <pc:sldMk cId="2264136892" sldId="831"/>
            <ac:spMk id="7" creationId="{E988D6C0-E12C-0337-E7D4-5250C6A52311}"/>
          </ac:spMkLst>
        </pc:spChg>
        <pc:spChg chg="add mod">
          <ac:chgData name="Guest User" userId="S::urn:spo:anon#6929577ae0486b7e73fc7bfa6da82adaf647a8de70498aadc025407b33c20eb3::" providerId="AD" clId="Web-{A418F0F2-AFE7-008B-34A0-B4F093A38295}" dt="2023-04-03T16:13:42.978" v="101"/>
          <ac:spMkLst>
            <pc:docMk/>
            <pc:sldMk cId="2264136892" sldId="831"/>
            <ac:spMk id="11" creationId="{217F15CF-2C25-2AD5-5B65-D83655877684}"/>
          </ac:spMkLst>
        </pc:spChg>
        <pc:spChg chg="add mod">
          <ac:chgData name="Guest User" userId="S::urn:spo:anon#6929577ae0486b7e73fc7bfa6da82adaf647a8de70498aadc025407b33c20eb3::" providerId="AD" clId="Web-{A418F0F2-AFE7-008B-34A0-B4F093A38295}" dt="2023-04-03T16:16:25.918" v="328" actId="20577"/>
          <ac:spMkLst>
            <pc:docMk/>
            <pc:sldMk cId="2264136892" sldId="831"/>
            <ac:spMk id="13" creationId="{2588BD49-358F-5827-CB2F-40E6D660C402}"/>
          </ac:spMkLst>
        </pc:spChg>
        <pc:picChg chg="add del">
          <ac:chgData name="Guest User" userId="S::urn:spo:anon#6929577ae0486b7e73fc7bfa6da82adaf647a8de70498aadc025407b33c20eb3::" providerId="AD" clId="Web-{A418F0F2-AFE7-008B-34A0-B4F093A38295}" dt="2023-04-03T16:13:29.056" v="96"/>
          <ac:picMkLst>
            <pc:docMk/>
            <pc:sldMk cId="2264136892" sldId="831"/>
            <ac:picMk id="9" creationId="{844E24EB-7104-9B07-A291-420FBE6FF57A}"/>
          </ac:picMkLst>
        </pc:picChg>
        <pc:picChg chg="add">
          <ac:chgData name="Guest User" userId="S::urn:spo:anon#6929577ae0486b7e73fc7bfa6da82adaf647a8de70498aadc025407b33c20eb3::" providerId="AD" clId="Web-{A418F0F2-AFE7-008B-34A0-B4F093A38295}" dt="2023-04-03T16:13:43.025" v="103"/>
          <ac:picMkLst>
            <pc:docMk/>
            <pc:sldMk cId="2264136892" sldId="831"/>
            <ac:picMk id="15" creationId="{5F52DCE7-EB49-9F20-0223-E979DD9D3DF9}"/>
          </ac:picMkLst>
        </pc:picChg>
      </pc:sldChg>
      <pc:sldChg chg="modSp new">
        <pc:chgData name="Guest User" userId="S::urn:spo:anon#6929577ae0486b7e73fc7bfa6da82adaf647a8de70498aadc025407b33c20eb3::" providerId="AD" clId="Web-{A418F0F2-AFE7-008B-34A0-B4F093A38295}" dt="2023-04-03T17:08:34.593" v="849" actId="20577"/>
        <pc:sldMkLst>
          <pc:docMk/>
          <pc:sldMk cId="3997175701" sldId="832"/>
        </pc:sldMkLst>
        <pc:spChg chg="mod">
          <ac:chgData name="Guest User" userId="S::urn:spo:anon#6929577ae0486b7e73fc7bfa6da82adaf647a8de70498aadc025407b33c20eb3::" providerId="AD" clId="Web-{A418F0F2-AFE7-008B-34A0-B4F093A38295}" dt="2023-04-03T17:08:14.390" v="822" actId="20577"/>
          <ac:spMkLst>
            <pc:docMk/>
            <pc:sldMk cId="3997175701" sldId="832"/>
            <ac:spMk id="2" creationId="{23434D29-E673-91A0-6449-DB01CAA95782}"/>
          </ac:spMkLst>
        </pc:spChg>
        <pc:spChg chg="mod">
          <ac:chgData name="Guest User" userId="S::urn:spo:anon#6929577ae0486b7e73fc7bfa6da82adaf647a8de70498aadc025407b33c20eb3::" providerId="AD" clId="Web-{A418F0F2-AFE7-008B-34A0-B4F093A38295}" dt="2023-04-03T17:08:34.593" v="849" actId="20577"/>
          <ac:spMkLst>
            <pc:docMk/>
            <pc:sldMk cId="3997175701" sldId="832"/>
            <ac:spMk id="3" creationId="{F2933E46-17DC-0E59-D476-EFA1F74078BD}"/>
          </ac:spMkLst>
        </pc:spChg>
      </pc:sldChg>
      <pc:sldChg chg="modSp add ord replId">
        <pc:chgData name="Guest User" userId="S::urn:spo:anon#6929577ae0486b7e73fc7bfa6da82adaf647a8de70498aadc025407b33c20eb3::" providerId="AD" clId="Web-{A418F0F2-AFE7-008B-34A0-B4F093A38295}" dt="2023-04-03T17:05:34.356" v="718" actId="20577"/>
        <pc:sldMkLst>
          <pc:docMk/>
          <pc:sldMk cId="4206411106" sldId="833"/>
        </pc:sldMkLst>
        <pc:spChg chg="mod">
          <ac:chgData name="Guest User" userId="S::urn:spo:anon#6929577ae0486b7e73fc7bfa6da82adaf647a8de70498aadc025407b33c20eb3::" providerId="AD" clId="Web-{A418F0F2-AFE7-008B-34A0-B4F093A38295}" dt="2023-04-03T17:05:34.356" v="718" actId="20577"/>
          <ac:spMkLst>
            <pc:docMk/>
            <pc:sldMk cId="4206411106" sldId="833"/>
            <ac:spMk id="3" creationId="{00000000-0000-0000-0000-000000000000}"/>
          </ac:spMkLst>
        </pc:spChg>
      </pc:sldChg>
    </pc:docChg>
  </pc:docChgLst>
  <pc:docChgLst>
    <pc:chgData name="Guest User" userId="S::urn:spo:anon#6929577ae0486b7e73fc7bfa6da82adaf647a8de70498aadc025407b33c20eb3::" providerId="AD" clId="Web-{128C5CC9-C978-608B-5016-00A0EDBCD948}"/>
    <pc:docChg chg="modSld">
      <pc:chgData name="Guest User" userId="S::urn:spo:anon#6929577ae0486b7e73fc7bfa6da82adaf647a8de70498aadc025407b33c20eb3::" providerId="AD" clId="Web-{128C5CC9-C978-608B-5016-00A0EDBCD948}" dt="2023-04-04T14:37:04.225" v="13" actId="20577"/>
      <pc:docMkLst>
        <pc:docMk/>
      </pc:docMkLst>
      <pc:sldChg chg="modSp">
        <pc:chgData name="Guest User" userId="S::urn:spo:anon#6929577ae0486b7e73fc7bfa6da82adaf647a8de70498aadc025407b33c20eb3::" providerId="AD" clId="Web-{128C5CC9-C978-608B-5016-00A0EDBCD948}" dt="2023-04-04T14:37:04.225" v="13" actId="20577"/>
        <pc:sldMkLst>
          <pc:docMk/>
          <pc:sldMk cId="3311603467" sldId="570"/>
        </pc:sldMkLst>
        <pc:spChg chg="mod">
          <ac:chgData name="Guest User" userId="S::urn:spo:anon#6929577ae0486b7e73fc7bfa6da82adaf647a8de70498aadc025407b33c20eb3::" providerId="AD" clId="Web-{128C5CC9-C978-608B-5016-00A0EDBCD948}" dt="2023-04-04T14:37:04.225" v="13" actId="20577"/>
          <ac:spMkLst>
            <pc:docMk/>
            <pc:sldMk cId="3311603467" sldId="570"/>
            <ac:spMk id="3" creationId="{42580A06-6A5E-42F0-BD83-2D427DC819B6}"/>
          </ac:spMkLst>
        </pc:spChg>
      </pc:sldChg>
      <pc:sldChg chg="delSp">
        <pc:chgData name="Guest User" userId="S::urn:spo:anon#6929577ae0486b7e73fc7bfa6da82adaf647a8de70498aadc025407b33c20eb3::" providerId="AD" clId="Web-{128C5CC9-C978-608B-5016-00A0EDBCD948}" dt="2023-04-04T14:36:42.116" v="0"/>
        <pc:sldMkLst>
          <pc:docMk/>
          <pc:sldMk cId="4206411106" sldId="833"/>
        </pc:sldMkLst>
        <pc:spChg chg="del">
          <ac:chgData name="Guest User" userId="S::urn:spo:anon#6929577ae0486b7e73fc7bfa6da82adaf647a8de70498aadc025407b33c20eb3::" providerId="AD" clId="Web-{128C5CC9-C978-608B-5016-00A0EDBCD948}" dt="2023-04-04T14:36:42.116" v="0"/>
          <ac:spMkLst>
            <pc:docMk/>
            <pc:sldMk cId="4206411106" sldId="833"/>
            <ac:spMk id="5" creationId="{D7D8C151-519B-5824-29A2-01EA53DD6A30}"/>
          </ac:spMkLst>
        </pc:spChg>
      </pc:sldChg>
    </pc:docChg>
  </pc:docChgLst>
  <pc:docChgLst>
    <pc:chgData name="Guest User" userId="S::urn:spo:anon#6929577ae0486b7e73fc7bfa6da82adaf647a8de70498aadc025407b33c20eb3::" providerId="AD" clId="Web-{22070D5C-23A5-85B1-5876-2C447C46A906}"/>
    <pc:docChg chg="modSld">
      <pc:chgData name="Guest User" userId="S::urn:spo:anon#6929577ae0486b7e73fc7bfa6da82adaf647a8de70498aadc025407b33c20eb3::" providerId="AD" clId="Web-{22070D5C-23A5-85B1-5876-2C447C46A906}" dt="2023-04-03T20:54:30.191" v="38"/>
      <pc:docMkLst>
        <pc:docMk/>
      </pc:docMkLst>
      <pc:sldChg chg="modSp">
        <pc:chgData name="Guest User" userId="S::urn:spo:anon#6929577ae0486b7e73fc7bfa6da82adaf647a8de70498aadc025407b33c20eb3::" providerId="AD" clId="Web-{22070D5C-23A5-85B1-5876-2C447C46A906}" dt="2023-04-03T20:50:56.374" v="30"/>
        <pc:sldMkLst>
          <pc:docMk/>
          <pc:sldMk cId="4257103914" sldId="284"/>
        </pc:sldMkLst>
        <pc:spChg chg="mod">
          <ac:chgData name="Guest User" userId="S::urn:spo:anon#6929577ae0486b7e73fc7bfa6da82adaf647a8de70498aadc025407b33c20eb3::" providerId="AD" clId="Web-{22070D5C-23A5-85B1-5876-2C447C46A906}" dt="2023-04-03T20:50:43.561" v="28" actId="1076"/>
          <ac:spMkLst>
            <pc:docMk/>
            <pc:sldMk cId="4257103914" sldId="284"/>
            <ac:spMk id="3" creationId="{00000000-0000-0000-0000-000000000000}"/>
          </ac:spMkLst>
        </pc:spChg>
        <pc:picChg chg="mod modCrop">
          <ac:chgData name="Guest User" userId="S::urn:spo:anon#6929577ae0486b7e73fc7bfa6da82adaf647a8de70498aadc025407b33c20eb3::" providerId="AD" clId="Web-{22070D5C-23A5-85B1-5876-2C447C46A906}" dt="2023-04-03T20:50:56.374" v="30"/>
          <ac:picMkLst>
            <pc:docMk/>
            <pc:sldMk cId="4257103914" sldId="284"/>
            <ac:picMk id="1026" creationId="{00000000-0000-0000-0000-000000000000}"/>
          </ac:picMkLst>
        </pc:picChg>
      </pc:sldChg>
      <pc:sldChg chg="modSp">
        <pc:chgData name="Guest User" userId="S::urn:spo:anon#6929577ae0486b7e73fc7bfa6da82adaf647a8de70498aadc025407b33c20eb3::" providerId="AD" clId="Web-{22070D5C-23A5-85B1-5876-2C447C46A906}" dt="2023-04-03T20:19:11.461" v="5"/>
        <pc:sldMkLst>
          <pc:docMk/>
          <pc:sldMk cId="1804827812" sldId="285"/>
        </pc:sldMkLst>
        <pc:picChg chg="mod">
          <ac:chgData name="Guest User" userId="S::urn:spo:anon#6929577ae0486b7e73fc7bfa6da82adaf647a8de70498aadc025407b33c20eb3::" providerId="AD" clId="Web-{22070D5C-23A5-85B1-5876-2C447C46A906}" dt="2023-04-03T20:19:11.461" v="5"/>
          <ac:picMkLst>
            <pc:docMk/>
            <pc:sldMk cId="1804827812" sldId="285"/>
            <ac:picMk id="6" creationId="{00000000-0000-0000-0000-000000000000}"/>
          </ac:picMkLst>
        </pc:picChg>
      </pc:sldChg>
      <pc:sldChg chg="modSp">
        <pc:chgData name="Guest User" userId="S::urn:spo:anon#6929577ae0486b7e73fc7bfa6da82adaf647a8de70498aadc025407b33c20eb3::" providerId="AD" clId="Web-{22070D5C-23A5-85B1-5876-2C447C46A906}" dt="2023-04-03T20:54:30.191" v="38"/>
        <pc:sldMkLst>
          <pc:docMk/>
          <pc:sldMk cId="813057882" sldId="303"/>
        </pc:sldMkLst>
        <pc:picChg chg="mod">
          <ac:chgData name="Guest User" userId="S::urn:spo:anon#6929577ae0486b7e73fc7bfa6da82adaf647a8de70498aadc025407b33c20eb3::" providerId="AD" clId="Web-{22070D5C-23A5-85B1-5876-2C447C46A906}" dt="2023-04-03T20:54:30.191" v="38"/>
          <ac:picMkLst>
            <pc:docMk/>
            <pc:sldMk cId="813057882" sldId="30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21:01.635" v="23"/>
        <pc:sldMkLst>
          <pc:docMk/>
          <pc:sldMk cId="274559528" sldId="423"/>
        </pc:sldMkLst>
        <pc:spChg chg="del">
          <ac:chgData name="Guest User" userId="S::urn:spo:anon#6929577ae0486b7e73fc7bfa6da82adaf647a8de70498aadc025407b33c20eb3::" providerId="AD" clId="Web-{22070D5C-23A5-85B1-5876-2C447C46A906}" dt="2023-04-03T20:21:01.635" v="23"/>
          <ac:spMkLst>
            <pc:docMk/>
            <pc:sldMk cId="274559528" sldId="423"/>
            <ac:spMk id="2" creationId="{00000000-0000-0000-0000-000000000000}"/>
          </ac:spMkLst>
        </pc:spChg>
        <pc:picChg chg="mod">
          <ac:chgData name="Guest User" userId="S::urn:spo:anon#6929577ae0486b7e73fc7bfa6da82adaf647a8de70498aadc025407b33c20eb3::" providerId="AD" clId="Web-{22070D5C-23A5-85B1-5876-2C447C46A906}" dt="2023-04-03T20:21:00.400" v="22"/>
          <ac:picMkLst>
            <pc:docMk/>
            <pc:sldMk cId="274559528" sldId="42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19:42.946" v="9"/>
        <pc:sldMkLst>
          <pc:docMk/>
          <pc:sldMk cId="3933816636" sldId="530"/>
        </pc:sldMkLst>
        <pc:spChg chg="del">
          <ac:chgData name="Guest User" userId="S::urn:spo:anon#6929577ae0486b7e73fc7bfa6da82adaf647a8de70498aadc025407b33c20eb3::" providerId="AD" clId="Web-{22070D5C-23A5-85B1-5876-2C447C46A906}" dt="2023-04-03T20:19:42.946" v="9"/>
          <ac:spMkLst>
            <pc:docMk/>
            <pc:sldMk cId="3933816636" sldId="530"/>
            <ac:spMk id="2" creationId="{00000000-0000-0000-0000-000000000000}"/>
          </ac:spMkLst>
        </pc:spChg>
        <pc:picChg chg="mod">
          <ac:chgData name="Guest User" userId="S::urn:spo:anon#6929577ae0486b7e73fc7bfa6da82adaf647a8de70498aadc025407b33c20eb3::" providerId="AD" clId="Web-{22070D5C-23A5-85B1-5876-2C447C46A906}" dt="2023-04-03T20:19:40.618" v="8"/>
          <ac:picMkLst>
            <pc:docMk/>
            <pc:sldMk cId="3933816636" sldId="530"/>
            <ac:picMk id="6" creationId="{00000000-0000-0000-0000-000000000000}"/>
          </ac:picMkLst>
        </pc:picChg>
      </pc:sldChg>
      <pc:sldChg chg="modSp">
        <pc:chgData name="Guest User" userId="S::urn:spo:anon#6929577ae0486b7e73fc7bfa6da82adaf647a8de70498aadc025407b33c20eb3::" providerId="AD" clId="Web-{22070D5C-23A5-85B1-5876-2C447C46A906}" dt="2023-04-03T20:51:48.828" v="36"/>
        <pc:sldMkLst>
          <pc:docMk/>
          <pc:sldMk cId="1957087156" sldId="531"/>
        </pc:sldMkLst>
        <pc:picChg chg="mod modCrop">
          <ac:chgData name="Guest User" userId="S::urn:spo:anon#6929577ae0486b7e73fc7bfa6da82adaf647a8de70498aadc025407b33c20eb3::" providerId="AD" clId="Web-{22070D5C-23A5-85B1-5876-2C447C46A906}" dt="2023-04-03T20:51:48.828" v="36"/>
          <ac:picMkLst>
            <pc:docMk/>
            <pc:sldMk cId="1957087156" sldId="531"/>
            <ac:picMk id="1026" creationId="{00000000-0000-0000-0000-000000000000}"/>
          </ac:picMkLst>
        </pc:picChg>
      </pc:sldChg>
      <pc:sldChg chg="modSp">
        <pc:chgData name="Guest User" userId="S::urn:spo:anon#6929577ae0486b7e73fc7bfa6da82adaf647a8de70498aadc025407b33c20eb3::" providerId="AD" clId="Web-{22070D5C-23A5-85B1-5876-2C447C46A906}" dt="2023-04-03T20:51:22.515" v="33"/>
        <pc:sldMkLst>
          <pc:docMk/>
          <pc:sldMk cId="1274199648" sldId="533"/>
        </pc:sldMkLst>
        <pc:picChg chg="mod modCrop">
          <ac:chgData name="Guest User" userId="S::urn:spo:anon#6929577ae0486b7e73fc7bfa6da82adaf647a8de70498aadc025407b33c20eb3::" providerId="AD" clId="Web-{22070D5C-23A5-85B1-5876-2C447C46A906}" dt="2023-04-03T20:51:22.515" v="33"/>
          <ac:picMkLst>
            <pc:docMk/>
            <pc:sldMk cId="1274199648" sldId="533"/>
            <ac:picMk id="1026" creationId="{00000000-0000-0000-0000-000000000000}"/>
          </ac:picMkLst>
        </pc:picChg>
      </pc:sldChg>
      <pc:sldChg chg="delSp modSp">
        <pc:chgData name="Guest User" userId="S::urn:spo:anon#6929577ae0486b7e73fc7bfa6da82adaf647a8de70498aadc025407b33c20eb3::" providerId="AD" clId="Web-{22070D5C-23A5-85B1-5876-2C447C46A906}" dt="2023-04-03T20:20:01.696" v="11"/>
        <pc:sldMkLst>
          <pc:docMk/>
          <pc:sldMk cId="2242255932" sldId="535"/>
        </pc:sldMkLst>
        <pc:spChg chg="del">
          <ac:chgData name="Guest User" userId="S::urn:spo:anon#6929577ae0486b7e73fc7bfa6da82adaf647a8de70498aadc025407b33c20eb3::" providerId="AD" clId="Web-{22070D5C-23A5-85B1-5876-2C447C46A906}" dt="2023-04-03T20:20:01.696" v="11"/>
          <ac:spMkLst>
            <pc:docMk/>
            <pc:sldMk cId="2242255932" sldId="535"/>
            <ac:spMk id="2" creationId="{00000000-0000-0000-0000-000000000000}"/>
          </ac:spMkLst>
        </pc:spChg>
        <pc:picChg chg="mod">
          <ac:chgData name="Guest User" userId="S::urn:spo:anon#6929577ae0486b7e73fc7bfa6da82adaf647a8de70498aadc025407b33c20eb3::" providerId="AD" clId="Web-{22070D5C-23A5-85B1-5876-2C447C46A906}" dt="2023-04-03T20:19:59.852" v="1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22070D5C-23A5-85B1-5876-2C447C46A906}" dt="2023-04-03T20:15:55.848" v="2" actId="1076"/>
        <pc:sldMkLst>
          <pc:docMk/>
          <pc:sldMk cId="3350871694" sldId="588"/>
        </pc:sldMkLst>
        <pc:graphicFrameChg chg="mod">
          <ac:chgData name="Guest User" userId="S::urn:spo:anon#6929577ae0486b7e73fc7bfa6da82adaf647a8de70498aadc025407b33c20eb3::" providerId="AD" clId="Web-{22070D5C-23A5-85B1-5876-2C447C46A906}" dt="2023-04-03T20:15:55.848" v="2" actId="1076"/>
          <ac:graphicFrameMkLst>
            <pc:docMk/>
            <pc:sldMk cId="3350871694" sldId="588"/>
            <ac:graphicFrameMk id="6" creationId="{D6765143-6A3C-44BA-AB6E-A012875DCE24}"/>
          </ac:graphicFrameMkLst>
        </pc:graphicFrameChg>
      </pc:sldChg>
      <pc:sldChg chg="modSp">
        <pc:chgData name="Guest User" userId="S::urn:spo:anon#6929577ae0486b7e73fc7bfa6da82adaf647a8de70498aadc025407b33c20eb3::" providerId="AD" clId="Web-{22070D5C-23A5-85B1-5876-2C447C46A906}" dt="2023-04-03T20:19:03.289" v="4"/>
        <pc:sldMkLst>
          <pc:docMk/>
          <pc:sldMk cId="3377468151" sldId="782"/>
        </pc:sldMkLst>
        <pc:picChg chg="mod">
          <ac:chgData name="Guest User" userId="S::urn:spo:anon#6929577ae0486b7e73fc7bfa6da82adaf647a8de70498aadc025407b33c20eb3::" providerId="AD" clId="Web-{22070D5C-23A5-85B1-5876-2C447C46A906}" dt="2023-04-03T20:19:03.289" v="4"/>
          <ac:picMkLst>
            <pc:docMk/>
            <pc:sldMk cId="3377468151" sldId="782"/>
            <ac:picMk id="6" creationId="{00000000-0000-0000-0000-000000000000}"/>
          </ac:picMkLst>
        </pc:picChg>
      </pc:sldChg>
      <pc:sldChg chg="modSp">
        <pc:chgData name="Guest User" userId="S::urn:spo:anon#6929577ae0486b7e73fc7bfa6da82adaf647a8de70498aadc025407b33c20eb3::" providerId="AD" clId="Web-{22070D5C-23A5-85B1-5876-2C447C46A906}" dt="2023-04-03T20:19:22.555" v="6"/>
        <pc:sldMkLst>
          <pc:docMk/>
          <pc:sldMk cId="181806907" sldId="794"/>
        </pc:sldMkLst>
        <pc:picChg chg="mod">
          <ac:chgData name="Guest User" userId="S::urn:spo:anon#6929577ae0486b7e73fc7bfa6da82adaf647a8de70498aadc025407b33c20eb3::" providerId="AD" clId="Web-{22070D5C-23A5-85B1-5876-2C447C46A906}" dt="2023-04-03T20:19:22.555" v="6"/>
          <ac:picMkLst>
            <pc:docMk/>
            <pc:sldMk cId="181806907" sldId="794"/>
            <ac:picMk id="6" creationId="{00000000-0000-0000-0000-000000000000}"/>
          </ac:picMkLst>
        </pc:picChg>
      </pc:sldChg>
      <pc:sldChg chg="modSp">
        <pc:chgData name="Guest User" userId="S::urn:spo:anon#6929577ae0486b7e73fc7bfa6da82adaf647a8de70498aadc025407b33c20eb3::" providerId="AD" clId="Web-{22070D5C-23A5-85B1-5876-2C447C46A906}" dt="2023-04-03T20:15:00.097" v="0"/>
        <pc:sldMkLst>
          <pc:docMk/>
          <pc:sldMk cId="4047431495" sldId="800"/>
        </pc:sldMkLst>
        <pc:picChg chg="mod">
          <ac:chgData name="Guest User" userId="S::urn:spo:anon#6929577ae0486b7e73fc7bfa6da82adaf647a8de70498aadc025407b33c20eb3::" providerId="AD" clId="Web-{22070D5C-23A5-85B1-5876-2C447C46A906}" dt="2023-04-03T20:15:00.097" v="0"/>
          <ac:picMkLst>
            <pc:docMk/>
            <pc:sldMk cId="4047431495" sldId="800"/>
            <ac:picMk id="9218" creationId="{00000000-0000-0000-0000-000000000000}"/>
          </ac:picMkLst>
        </pc:picChg>
      </pc:sldChg>
      <pc:sldChg chg="modSp">
        <pc:chgData name="Guest User" userId="S::urn:spo:anon#6929577ae0486b7e73fc7bfa6da82adaf647a8de70498aadc025407b33c20eb3::" providerId="AD" clId="Web-{22070D5C-23A5-85B1-5876-2C447C46A906}" dt="2023-04-03T20:19:31.336" v="7"/>
        <pc:sldMkLst>
          <pc:docMk/>
          <pc:sldMk cId="2949055781" sldId="802"/>
        </pc:sldMkLst>
        <pc:picChg chg="mod">
          <ac:chgData name="Guest User" userId="S::urn:spo:anon#6929577ae0486b7e73fc7bfa6da82adaf647a8de70498aadc025407b33c20eb3::" providerId="AD" clId="Web-{22070D5C-23A5-85B1-5876-2C447C46A906}" dt="2023-04-03T20:19:31.336" v="7"/>
          <ac:picMkLst>
            <pc:docMk/>
            <pc:sldMk cId="2949055781" sldId="802"/>
            <ac:picMk id="6" creationId="{00000000-0000-0000-0000-000000000000}"/>
          </ac:picMkLst>
        </pc:picChg>
      </pc:sldChg>
      <pc:sldChg chg="modSp">
        <pc:chgData name="Guest User" userId="S::urn:spo:anon#6929577ae0486b7e73fc7bfa6da82adaf647a8de70498aadc025407b33c20eb3::" providerId="AD" clId="Web-{22070D5C-23A5-85B1-5876-2C447C46A906}" dt="2023-04-03T20:51:59.110" v="37"/>
        <pc:sldMkLst>
          <pc:docMk/>
          <pc:sldMk cId="1887569690" sldId="809"/>
        </pc:sldMkLst>
        <pc:picChg chg="mod">
          <ac:chgData name="Guest User" userId="S::urn:spo:anon#6929577ae0486b7e73fc7bfa6da82adaf647a8de70498aadc025407b33c20eb3::" providerId="AD" clId="Web-{22070D5C-23A5-85B1-5876-2C447C46A906}" dt="2023-04-03T20:51:59.110" v="37"/>
          <ac:picMkLst>
            <pc:docMk/>
            <pc:sldMk cId="1887569690" sldId="809"/>
            <ac:picMk id="11268" creationId="{00000000-0000-0000-0000-000000000000}"/>
          </ac:picMkLst>
        </pc:picChg>
      </pc:sldChg>
      <pc:sldChg chg="modSp">
        <pc:chgData name="Guest User" userId="S::urn:spo:anon#6929577ae0486b7e73fc7bfa6da82adaf647a8de70498aadc025407b33c20eb3::" providerId="AD" clId="Web-{22070D5C-23A5-85B1-5876-2C447C46A906}" dt="2023-04-03T20:15:14.238" v="1"/>
        <pc:sldMkLst>
          <pc:docMk/>
          <pc:sldMk cId="3740701829" sldId="811"/>
        </pc:sldMkLst>
        <pc:picChg chg="mod">
          <ac:chgData name="Guest User" userId="S::urn:spo:anon#6929577ae0486b7e73fc7bfa6da82adaf647a8de70498aadc025407b33c20eb3::" providerId="AD" clId="Web-{22070D5C-23A5-85B1-5876-2C447C46A906}" dt="2023-04-03T20:15:14.238" v="1"/>
          <ac:picMkLst>
            <pc:docMk/>
            <pc:sldMk cId="3740701829" sldId="811"/>
            <ac:picMk id="9218" creationId="{00000000-0000-0000-0000-000000000000}"/>
          </ac:picMkLst>
        </pc:picChg>
      </pc:sldChg>
      <pc:sldChg chg="delSp modSp">
        <pc:chgData name="Guest User" userId="S::urn:spo:anon#6929577ae0486b7e73fc7bfa6da82adaf647a8de70498aadc025407b33c20eb3::" providerId="AD" clId="Web-{22070D5C-23A5-85B1-5876-2C447C46A906}" dt="2023-04-03T20:21:15.291" v="25"/>
        <pc:sldMkLst>
          <pc:docMk/>
          <pc:sldMk cId="4221518724" sldId="817"/>
        </pc:sldMkLst>
        <pc:spChg chg="del">
          <ac:chgData name="Guest User" userId="S::urn:spo:anon#6929577ae0486b7e73fc7bfa6da82adaf647a8de70498aadc025407b33c20eb3::" providerId="AD" clId="Web-{22070D5C-23A5-85B1-5876-2C447C46A906}" dt="2023-04-03T20:21:15.291" v="25"/>
          <ac:spMkLst>
            <pc:docMk/>
            <pc:sldMk cId="4221518724" sldId="817"/>
            <ac:spMk id="2" creationId="{00000000-0000-0000-0000-000000000000}"/>
          </ac:spMkLst>
        </pc:spChg>
        <pc:picChg chg="mod">
          <ac:chgData name="Guest User" userId="S::urn:spo:anon#6929577ae0486b7e73fc7bfa6da82adaf647a8de70498aadc025407b33c20eb3::" providerId="AD" clId="Web-{22070D5C-23A5-85B1-5876-2C447C46A906}" dt="2023-04-03T20:21:10.916" v="24"/>
          <ac:picMkLst>
            <pc:docMk/>
            <pc:sldMk cId="4221518724" sldId="817"/>
            <ac:picMk id="6" creationId="{00000000-0000-0000-0000-000000000000}"/>
          </ac:picMkLst>
        </pc:picChg>
      </pc:sldChg>
      <pc:sldChg chg="addSp delSp modSp">
        <pc:chgData name="Guest User" userId="S::urn:spo:anon#6929577ae0486b7e73fc7bfa6da82adaf647a8de70498aadc025407b33c20eb3::" providerId="AD" clId="Web-{22070D5C-23A5-85B1-5876-2C447C46A906}" dt="2023-04-03T20:20:39.322" v="21" actId="20577"/>
        <pc:sldMkLst>
          <pc:docMk/>
          <pc:sldMk cId="4206411106" sldId="833"/>
        </pc:sldMkLst>
        <pc:spChg chg="del">
          <ac:chgData name="Guest User" userId="S::urn:spo:anon#6929577ae0486b7e73fc7bfa6da82adaf647a8de70498aadc025407b33c20eb3::" providerId="AD" clId="Web-{22070D5C-23A5-85B1-5876-2C447C46A906}" dt="2023-04-03T20:20:10.149" v="12"/>
          <ac:spMkLst>
            <pc:docMk/>
            <pc:sldMk cId="4206411106" sldId="833"/>
            <ac:spMk id="2" creationId="{00000000-0000-0000-0000-000000000000}"/>
          </ac:spMkLst>
        </pc:spChg>
        <pc:spChg chg="add mod">
          <ac:chgData name="Guest User" userId="S::urn:spo:anon#6929577ae0486b7e73fc7bfa6da82adaf647a8de70498aadc025407b33c20eb3::" providerId="AD" clId="Web-{22070D5C-23A5-85B1-5876-2C447C46A906}" dt="2023-04-03T20:20:39.322" v="21" actId="20577"/>
          <ac:spMkLst>
            <pc:docMk/>
            <pc:sldMk cId="4206411106" sldId="833"/>
            <ac:spMk id="5" creationId="{D7D8C151-519B-5824-29A2-01EA53DD6A30}"/>
          </ac:spMkLst>
        </pc:spChg>
        <pc:picChg chg="mod">
          <ac:chgData name="Guest User" userId="S::urn:spo:anon#6929577ae0486b7e73fc7bfa6da82adaf647a8de70498aadc025407b33c20eb3::" providerId="AD" clId="Web-{22070D5C-23A5-85B1-5876-2C447C46A906}" dt="2023-04-03T20:20:15.821" v="13"/>
          <ac:picMkLst>
            <pc:docMk/>
            <pc:sldMk cId="4206411106" sldId="833"/>
            <ac:picMk id="6" creationId="{00000000-0000-0000-0000-000000000000}"/>
          </ac:picMkLst>
        </pc:picChg>
      </pc:sldChg>
    </pc:docChg>
  </pc:docChgLst>
  <pc:docChgLst>
    <pc:chgData name="Guest User" userId="S::urn:spo:anon#6929577ae0486b7e73fc7bfa6da82adaf647a8de70498aadc025407b33c20eb3::" providerId="AD" clId="Web-{B8E5FAA8-F9AB-7DD3-5BCA-1A0062A7104B}"/>
    <pc:docChg chg="modSld">
      <pc:chgData name="Guest User" userId="S::urn:spo:anon#6929577ae0486b7e73fc7bfa6da82adaf647a8de70498aadc025407b33c20eb3::" providerId="AD" clId="Web-{B8E5FAA8-F9AB-7DD3-5BCA-1A0062A7104B}" dt="2023-04-04T13:41:45.330" v="10" actId="20577"/>
      <pc:docMkLst>
        <pc:docMk/>
      </pc:docMkLst>
      <pc:sldChg chg="delSp modSp">
        <pc:chgData name="Guest User" userId="S::urn:spo:anon#6929577ae0486b7e73fc7bfa6da82adaf647a8de70498aadc025407b33c20eb3::" providerId="AD" clId="Web-{B8E5FAA8-F9AB-7DD3-5BCA-1A0062A7104B}" dt="2023-04-04T13:41:45.330" v="10" actId="20577"/>
        <pc:sldMkLst>
          <pc:docMk/>
          <pc:sldMk cId="2364054711" sldId="792"/>
        </pc:sldMkLst>
        <pc:spChg chg="mod">
          <ac:chgData name="Guest User" userId="S::urn:spo:anon#6929577ae0486b7e73fc7bfa6da82adaf647a8de70498aadc025407b33c20eb3::" providerId="AD" clId="Web-{B8E5FAA8-F9AB-7DD3-5BCA-1A0062A7104B}" dt="2023-04-04T13:41:45.330" v="10" actId="20577"/>
          <ac:spMkLst>
            <pc:docMk/>
            <pc:sldMk cId="2364054711" sldId="792"/>
            <ac:spMk id="2" creationId="{00000000-0000-0000-0000-000000000000}"/>
          </ac:spMkLst>
        </pc:spChg>
        <pc:spChg chg="mod">
          <ac:chgData name="Guest User" userId="S::urn:spo:anon#6929577ae0486b7e73fc7bfa6da82adaf647a8de70498aadc025407b33c20eb3::" providerId="AD" clId="Web-{B8E5FAA8-F9AB-7DD3-5BCA-1A0062A7104B}" dt="2023-04-04T13:40:49.610" v="7" actId="14100"/>
          <ac:spMkLst>
            <pc:docMk/>
            <pc:sldMk cId="2364054711" sldId="792"/>
            <ac:spMk id="3" creationId="{00000000-0000-0000-0000-000000000000}"/>
          </ac:spMkLst>
        </pc:spChg>
        <pc:picChg chg="del mod">
          <ac:chgData name="Guest User" userId="S::urn:spo:anon#6929577ae0486b7e73fc7bfa6da82adaf647a8de70498aadc025407b33c20eb3::" providerId="AD" clId="Web-{B8E5FAA8-F9AB-7DD3-5BCA-1A0062A7104B}" dt="2023-04-04T13:40:10.953" v="2"/>
          <ac:picMkLst>
            <pc:docMk/>
            <pc:sldMk cId="2364054711" sldId="792"/>
            <ac:picMk id="5" creationId="{06AC675A-9492-4CEF-AAB6-8B3CDE034D5E}"/>
          </ac:picMkLst>
        </pc:picChg>
      </pc:sldChg>
    </pc:docChg>
  </pc:docChgLst>
  <pc:docChgLst>
    <pc:chgData name="Holmes, Ellen [NEA]" userId="S::eholmes@nea.org::8df78491-616d-4641-a13e-176bb27a1b7f" providerId="AD" clId="Web-{3222C2B3-DFC9-51FC-BD81-248697F5EEA5}"/>
    <pc:docChg chg="modSld">
      <pc:chgData name="Holmes, Ellen [NEA]" userId="S::eholmes@nea.org::8df78491-616d-4641-a13e-176bb27a1b7f" providerId="AD" clId="Web-{3222C2B3-DFC9-51FC-BD81-248697F5EEA5}" dt="2024-05-28T20:16:35.179" v="46" actId="20577"/>
      <pc:docMkLst>
        <pc:docMk/>
      </pc:docMkLst>
      <pc:sldChg chg="modSp">
        <pc:chgData name="Holmes, Ellen [NEA]" userId="S::eholmes@nea.org::8df78491-616d-4641-a13e-176bb27a1b7f" providerId="AD" clId="Web-{3222C2B3-DFC9-51FC-BD81-248697F5EEA5}" dt="2024-05-28T20:16:35.179" v="46" actId="20577"/>
        <pc:sldMkLst>
          <pc:docMk/>
          <pc:sldMk cId="433811538" sldId="876"/>
        </pc:sldMkLst>
        <pc:spChg chg="mod">
          <ac:chgData name="Holmes, Ellen [NEA]" userId="S::eholmes@nea.org::8df78491-616d-4641-a13e-176bb27a1b7f" providerId="AD" clId="Web-{3222C2B3-DFC9-51FC-BD81-248697F5EEA5}" dt="2024-05-28T20:16:35.179" v="46" actId="20577"/>
          <ac:spMkLst>
            <pc:docMk/>
            <pc:sldMk cId="433811538" sldId="876"/>
            <ac:spMk id="3" creationId="{00000000-0000-0000-0000-000000000000}"/>
          </ac:spMkLst>
        </pc:spChg>
      </pc:sldChg>
    </pc:docChg>
  </pc:docChgLst>
  <pc:docChgLst>
    <pc:chgData name="Guest User" userId="S::urn:spo:anon#6929577ae0486b7e73fc7bfa6da82adaf647a8de70498aadc025407b33c20eb3::" providerId="AD" clId="Web-{DA478129-837E-4381-144A-5BFC488B6492}"/>
    <pc:docChg chg="modSld">
      <pc:chgData name="Guest User" userId="S::urn:spo:anon#6929577ae0486b7e73fc7bfa6da82adaf647a8de70498aadc025407b33c20eb3::" providerId="AD" clId="Web-{DA478129-837E-4381-144A-5BFC488B6492}" dt="2023-04-03T11:50:31.308" v="32" actId="1076"/>
      <pc:docMkLst>
        <pc:docMk/>
      </pc:docMkLst>
      <pc:sldChg chg="modSp">
        <pc:chgData name="Guest User" userId="S::urn:spo:anon#6929577ae0486b7e73fc7bfa6da82adaf647a8de70498aadc025407b33c20eb3::" providerId="AD" clId="Web-{DA478129-837E-4381-144A-5BFC488B6492}" dt="2023-04-03T11:49:51.007" v="18" actId="1076"/>
        <pc:sldMkLst>
          <pc:docMk/>
          <pc:sldMk cId="3793793954" sldId="563"/>
        </pc:sldMkLst>
        <pc:picChg chg="mod">
          <ac:chgData name="Guest User" userId="S::urn:spo:anon#6929577ae0486b7e73fc7bfa6da82adaf647a8de70498aadc025407b33c20eb3::" providerId="AD" clId="Web-{DA478129-837E-4381-144A-5BFC488B6492}" dt="2023-04-03T11:49:51.007" v="18"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DA478129-837E-4381-144A-5BFC488B6492}" dt="2023-04-03T11:49:55.933" v="19" actId="1076"/>
        <pc:sldMkLst>
          <pc:docMk/>
          <pc:sldMk cId="2762761348" sldId="564"/>
        </pc:sldMkLst>
        <pc:spChg chg="mod">
          <ac:chgData name="Guest User" userId="S::urn:spo:anon#6929577ae0486b7e73fc7bfa6da82adaf647a8de70498aadc025407b33c20eb3::" providerId="AD" clId="Web-{DA478129-837E-4381-144A-5BFC488B6492}" dt="2023-04-03T11:47:36.739" v="6" actId="1076"/>
          <ac:spMkLst>
            <pc:docMk/>
            <pc:sldMk cId="2762761348" sldId="564"/>
            <ac:spMk id="2" creationId="{53AC37B7-576A-479F-8150-D6A70486581A}"/>
          </ac:spMkLst>
        </pc:spChg>
        <pc:spChg chg="mod">
          <ac:chgData name="Guest User" userId="S::urn:spo:anon#6929577ae0486b7e73fc7bfa6da82adaf647a8de70498aadc025407b33c20eb3::" providerId="AD" clId="Web-{DA478129-837E-4381-144A-5BFC488B6492}" dt="2023-04-03T11:47:40.145" v="7" actId="1076"/>
          <ac:spMkLst>
            <pc:docMk/>
            <pc:sldMk cId="2762761348" sldId="564"/>
            <ac:spMk id="3" creationId="{46EDE838-4CFA-4BDE-A741-A6FF53770A6A}"/>
          </ac:spMkLst>
        </pc:spChg>
        <pc:picChg chg="mod">
          <ac:chgData name="Guest User" userId="S::urn:spo:anon#6929577ae0486b7e73fc7bfa6da82adaf647a8de70498aadc025407b33c20eb3::" providerId="AD" clId="Web-{DA478129-837E-4381-144A-5BFC488B6492}" dt="2023-04-03T11:49:55.933" v="19" actId="1076"/>
          <ac:picMkLst>
            <pc:docMk/>
            <pc:sldMk cId="2762761348" sldId="564"/>
            <ac:picMk id="4" creationId="{AB687912-53A7-4050-893E-AF469D037E48}"/>
          </ac:picMkLst>
        </pc:picChg>
      </pc:sldChg>
      <pc:sldChg chg="modSp">
        <pc:chgData name="Guest User" userId="S::urn:spo:anon#6929577ae0486b7e73fc7bfa6da82adaf647a8de70498aadc025407b33c20eb3::" providerId="AD" clId="Web-{DA478129-837E-4381-144A-5BFC488B6492}" dt="2023-04-03T11:50:07.636" v="24" actId="1076"/>
        <pc:sldMkLst>
          <pc:docMk/>
          <pc:sldMk cId="3203499501" sldId="565"/>
        </pc:sldMkLst>
        <pc:spChg chg="mod">
          <ac:chgData name="Guest User" userId="S::urn:spo:anon#6929577ae0486b7e73fc7bfa6da82adaf647a8de70498aadc025407b33c20eb3::" providerId="AD" clId="Web-{DA478129-837E-4381-144A-5BFC488B6492}" dt="2023-04-03T11:50:06.699" v="23" actId="20577"/>
          <ac:spMkLst>
            <pc:docMk/>
            <pc:sldMk cId="3203499501" sldId="565"/>
            <ac:spMk id="3" creationId="{30E80EA3-2262-4299-9018-A68922DFBFE6}"/>
          </ac:spMkLst>
        </pc:spChg>
        <pc:spChg chg="mod">
          <ac:chgData name="Guest User" userId="S::urn:spo:anon#6929577ae0486b7e73fc7bfa6da82adaf647a8de70498aadc025407b33c20eb3::" providerId="AD" clId="Web-{DA478129-837E-4381-144A-5BFC488B6492}" dt="2023-04-03T11:46:56.520" v="0" actId="14100"/>
          <ac:spMkLst>
            <pc:docMk/>
            <pc:sldMk cId="3203499501" sldId="565"/>
            <ac:spMk id="5" creationId="{9E32D907-C170-4079-A41B-D0B89E5A857C}"/>
          </ac:spMkLst>
        </pc:spChg>
        <pc:picChg chg="mod">
          <ac:chgData name="Guest User" userId="S::urn:spo:anon#6929577ae0486b7e73fc7bfa6da82adaf647a8de70498aadc025407b33c20eb3::" providerId="AD" clId="Web-{DA478129-837E-4381-144A-5BFC488B6492}" dt="2023-04-03T11:50:07.636" v="24" actId="1076"/>
          <ac:picMkLst>
            <pc:docMk/>
            <pc:sldMk cId="3203499501" sldId="565"/>
            <ac:picMk id="4" creationId="{EE6BF2A2-9FEF-4677-87D0-0CC2DC0B9E48}"/>
          </ac:picMkLst>
        </pc:picChg>
      </pc:sldChg>
      <pc:sldChg chg="modSp">
        <pc:chgData name="Guest User" userId="S::urn:spo:anon#6929577ae0486b7e73fc7bfa6da82adaf647a8de70498aadc025407b33c20eb3::" providerId="AD" clId="Web-{DA478129-837E-4381-144A-5BFC488B6492}" dt="2023-04-03T11:50:17.371" v="26" actId="1076"/>
        <pc:sldMkLst>
          <pc:docMk/>
          <pc:sldMk cId="2602655561" sldId="566"/>
        </pc:sldMkLst>
        <pc:spChg chg="mod">
          <ac:chgData name="Guest User" userId="S::urn:spo:anon#6929577ae0486b7e73fc7bfa6da82adaf647a8de70498aadc025407b33c20eb3::" providerId="AD" clId="Web-{DA478129-837E-4381-144A-5BFC488B6492}" dt="2023-04-03T11:47:16.051" v="3" actId="1076"/>
          <ac:spMkLst>
            <pc:docMk/>
            <pc:sldMk cId="2602655561" sldId="566"/>
            <ac:spMk id="3" creationId="{E791C2F6-2EFF-4C2A-B2A2-5D8E4BA8BB31}"/>
          </ac:spMkLst>
        </pc:spChg>
        <pc:spChg chg="mod">
          <ac:chgData name="Guest User" userId="S::urn:spo:anon#6929577ae0486b7e73fc7bfa6da82adaf647a8de70498aadc025407b33c20eb3::" providerId="AD" clId="Web-{DA478129-837E-4381-144A-5BFC488B6492}" dt="2023-04-03T11:47:25.536" v="4" actId="1076"/>
          <ac:spMkLst>
            <pc:docMk/>
            <pc:sldMk cId="2602655561" sldId="566"/>
            <ac:spMk id="5" creationId="{BF04B98B-A49C-42B1-A6A6-0CFDEDCFF490}"/>
          </ac:spMkLst>
        </pc:spChg>
        <pc:picChg chg="mod">
          <ac:chgData name="Guest User" userId="S::urn:spo:anon#6929577ae0486b7e73fc7bfa6da82adaf647a8de70498aadc025407b33c20eb3::" providerId="AD" clId="Web-{DA478129-837E-4381-144A-5BFC488B6492}" dt="2023-04-03T11:50:17.371" v="26" actId="1076"/>
          <ac:picMkLst>
            <pc:docMk/>
            <pc:sldMk cId="2602655561" sldId="566"/>
            <ac:picMk id="4" creationId="{B0C9319D-B4D2-4D27-B4A6-211ABC6FDD36}"/>
          </ac:picMkLst>
        </pc:picChg>
      </pc:sldChg>
      <pc:sldChg chg="modSp">
        <pc:chgData name="Guest User" userId="S::urn:spo:anon#6929577ae0486b7e73fc7bfa6da82adaf647a8de70498aadc025407b33c20eb3::" providerId="AD" clId="Web-{DA478129-837E-4381-144A-5BFC488B6492}" dt="2023-04-03T11:50:28.027" v="31" actId="1076"/>
        <pc:sldMkLst>
          <pc:docMk/>
          <pc:sldMk cId="4122895850" sldId="567"/>
        </pc:sldMkLst>
        <pc:spChg chg="mod">
          <ac:chgData name="Guest User" userId="S::urn:spo:anon#6929577ae0486b7e73fc7bfa6da82adaf647a8de70498aadc025407b33c20eb3::" providerId="AD" clId="Web-{DA478129-837E-4381-144A-5BFC488B6492}" dt="2023-04-03T11:50:25.996" v="30" actId="20577"/>
          <ac:spMkLst>
            <pc:docMk/>
            <pc:sldMk cId="4122895850" sldId="567"/>
            <ac:spMk id="3" creationId="{1D9218A8-331B-4C35-9D49-D122BE07752E}"/>
          </ac:spMkLst>
        </pc:spChg>
        <pc:spChg chg="mod">
          <ac:chgData name="Guest User" userId="S::urn:spo:anon#6929577ae0486b7e73fc7bfa6da82adaf647a8de70498aadc025407b33c20eb3::" providerId="AD" clId="Web-{DA478129-837E-4381-144A-5BFC488B6492}" dt="2023-04-03T11:48:00.349" v="9" actId="1076"/>
          <ac:spMkLst>
            <pc:docMk/>
            <pc:sldMk cId="4122895850" sldId="567"/>
            <ac:spMk id="5" creationId="{80B96478-C0AD-4AA3-95F5-6BDA3D8B3CFD}"/>
          </ac:spMkLst>
        </pc:spChg>
        <pc:picChg chg="mod">
          <ac:chgData name="Guest User" userId="S::urn:spo:anon#6929577ae0486b7e73fc7bfa6da82adaf647a8de70498aadc025407b33c20eb3::" providerId="AD" clId="Web-{DA478129-837E-4381-144A-5BFC488B6492}" dt="2023-04-03T11:50:28.027" v="31" actId="1076"/>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DA478129-837E-4381-144A-5BFC488B6492}" dt="2023-04-03T11:50:31.308" v="32" actId="1076"/>
        <pc:sldMkLst>
          <pc:docMk/>
          <pc:sldMk cId="756245343" sldId="568"/>
        </pc:sldMkLst>
        <pc:spChg chg="mod">
          <ac:chgData name="Guest User" userId="S::urn:spo:anon#6929577ae0486b7e73fc7bfa6da82adaf647a8de70498aadc025407b33c20eb3::" providerId="AD" clId="Web-{DA478129-837E-4381-144A-5BFC488B6492}" dt="2023-04-03T11:48:10.521" v="11" actId="1076"/>
          <ac:spMkLst>
            <pc:docMk/>
            <pc:sldMk cId="756245343" sldId="568"/>
            <ac:spMk id="2" creationId="{106A480F-500B-4CE6-858B-C385E362DE92}"/>
          </ac:spMkLst>
        </pc:spChg>
        <pc:spChg chg="mod">
          <ac:chgData name="Guest User" userId="S::urn:spo:anon#6929577ae0486b7e73fc7bfa6da82adaf647a8de70498aadc025407b33c20eb3::" providerId="AD" clId="Web-{DA478129-837E-4381-144A-5BFC488B6492}" dt="2023-04-03T11:48:13.615" v="12" actId="1076"/>
          <ac:spMkLst>
            <pc:docMk/>
            <pc:sldMk cId="756245343" sldId="568"/>
            <ac:spMk id="3" creationId="{249879C8-D5EB-479F-A14E-3530E359814B}"/>
          </ac:spMkLst>
        </pc:spChg>
        <pc:picChg chg="mod">
          <ac:chgData name="Guest User" userId="S::urn:spo:anon#6929577ae0486b7e73fc7bfa6da82adaf647a8de70498aadc025407b33c20eb3::" providerId="AD" clId="Web-{DA478129-837E-4381-144A-5BFC488B6492}" dt="2023-04-03T11:50:31.308" v="32" actId="1076"/>
          <ac:picMkLst>
            <pc:docMk/>
            <pc:sldMk cId="756245343" sldId="568"/>
            <ac:picMk id="4" creationId="{91C72E54-3F29-4046-BA01-BCDF06442577}"/>
          </ac:picMkLst>
        </pc:picChg>
      </pc:sldChg>
      <pc:sldChg chg="modSp">
        <pc:chgData name="Guest User" userId="S::urn:spo:anon#6929577ae0486b7e73fc7bfa6da82adaf647a8de70498aadc025407b33c20eb3::" providerId="AD" clId="Web-{DA478129-837E-4381-144A-5BFC488B6492}" dt="2023-04-03T11:48:39.428" v="15" actId="1076"/>
        <pc:sldMkLst>
          <pc:docMk/>
          <pc:sldMk cId="3719841199" sldId="569"/>
        </pc:sldMkLst>
        <pc:spChg chg="mod">
          <ac:chgData name="Guest User" userId="S::urn:spo:anon#6929577ae0486b7e73fc7bfa6da82adaf647a8de70498aadc025407b33c20eb3::" providerId="AD" clId="Web-{DA478129-837E-4381-144A-5BFC488B6492}" dt="2023-04-03T11:48:33.553" v="14" actId="1076"/>
          <ac:spMkLst>
            <pc:docMk/>
            <pc:sldMk cId="3719841199" sldId="569"/>
            <ac:spMk id="3" creationId="{4D5BE3DC-FD17-416C-AE84-3A81865F9C27}"/>
          </ac:spMkLst>
        </pc:spChg>
        <pc:spChg chg="mod">
          <ac:chgData name="Guest User" userId="S::urn:spo:anon#6929577ae0486b7e73fc7bfa6da82adaf647a8de70498aadc025407b33c20eb3::" providerId="AD" clId="Web-{DA478129-837E-4381-144A-5BFC488B6492}" dt="2023-04-03T11:48:27.443" v="13" actId="1076"/>
          <ac:spMkLst>
            <pc:docMk/>
            <pc:sldMk cId="3719841199" sldId="569"/>
            <ac:spMk id="4" creationId="{AF3844A9-C5CA-4D3B-B2B2-496BFE33BECB}"/>
          </ac:spMkLst>
        </pc:spChg>
        <pc:picChg chg="mod">
          <ac:chgData name="Guest User" userId="S::urn:spo:anon#6929577ae0486b7e73fc7bfa6da82adaf647a8de70498aadc025407b33c20eb3::" providerId="AD" clId="Web-{DA478129-837E-4381-144A-5BFC488B6492}" dt="2023-04-03T11:48:39.428" v="15" actId="1076"/>
          <ac:picMkLst>
            <pc:docMk/>
            <pc:sldMk cId="3719841199" sldId="569"/>
            <ac:picMk id="5" creationId="{6A9370E1-66F5-4475-89BF-E3DCAC13AABD}"/>
          </ac:picMkLst>
        </pc:picChg>
      </pc:sldChg>
      <pc:sldChg chg="modSp">
        <pc:chgData name="Guest User" userId="S::urn:spo:anon#6929577ae0486b7e73fc7bfa6da82adaf647a8de70498aadc025407b33c20eb3::" providerId="AD" clId="Web-{DA478129-837E-4381-144A-5BFC488B6492}" dt="2023-04-03T11:48:54.741" v="16" actId="1076"/>
        <pc:sldMkLst>
          <pc:docMk/>
          <pc:sldMk cId="3311603467" sldId="570"/>
        </pc:sldMkLst>
        <pc:spChg chg="mod">
          <ac:chgData name="Guest User" userId="S::urn:spo:anon#6929577ae0486b7e73fc7bfa6da82adaf647a8de70498aadc025407b33c20eb3::" providerId="AD" clId="Web-{DA478129-837E-4381-144A-5BFC488B6492}" dt="2023-04-03T11:48:54.741" v="16" actId="1076"/>
          <ac:spMkLst>
            <pc:docMk/>
            <pc:sldMk cId="3311603467" sldId="570"/>
            <ac:spMk id="2" creationId="{4F09E75E-220B-478F-AB8C-10D22FCA3767}"/>
          </ac:spMkLst>
        </pc:spChg>
      </pc:sldChg>
      <pc:sldChg chg="modSp">
        <pc:chgData name="Guest User" userId="S::urn:spo:anon#6929577ae0486b7e73fc7bfa6da82adaf647a8de70498aadc025407b33c20eb3::" providerId="AD" clId="Web-{DA478129-837E-4381-144A-5BFC488B6492}" dt="2023-04-03T11:49:07.210" v="17" actId="1076"/>
        <pc:sldMkLst>
          <pc:docMk/>
          <pc:sldMk cId="317667618" sldId="573"/>
        </pc:sldMkLst>
        <pc:spChg chg="mod">
          <ac:chgData name="Guest User" userId="S::urn:spo:anon#6929577ae0486b7e73fc7bfa6da82adaf647a8de70498aadc025407b33c20eb3::" providerId="AD" clId="Web-{DA478129-837E-4381-144A-5BFC488B6492}" dt="2023-04-03T11:49:07.210" v="17" actId="1076"/>
          <ac:spMkLst>
            <pc:docMk/>
            <pc:sldMk cId="317667618" sldId="573"/>
            <ac:spMk id="2" creationId="{4F09E75E-220B-478F-AB8C-10D22FCA3767}"/>
          </ac:spMkLst>
        </pc:spChg>
      </pc:sldChg>
    </pc:docChg>
  </pc:docChgLst>
  <pc:docChgLst>
    <pc:chgData name="DeNoia, Daria [OH]" userId="S::denoiad_ohea.org#ext#@neahq.onmicrosoft.com::2480604a-7bf9-423b-bad0-12f714ddde3d" providerId="AD" clId="Web-{998F1440-2AC5-1D6B-B95F-5EBBB09BDED9}"/>
    <pc:docChg chg="addSld">
      <pc:chgData name="DeNoia, Daria [OH]" userId="S::denoiad_ohea.org#ext#@neahq.onmicrosoft.com::2480604a-7bf9-423b-bad0-12f714ddde3d" providerId="AD" clId="Web-{998F1440-2AC5-1D6B-B95F-5EBBB09BDED9}" dt="2023-07-17T19:34:54.499" v="7"/>
      <pc:docMkLst>
        <pc:docMk/>
      </pc:docMkLst>
      <pc:sldChg chg="add replId">
        <pc:chgData name="DeNoia, Daria [OH]" userId="S::denoiad_ohea.org#ext#@neahq.onmicrosoft.com::2480604a-7bf9-423b-bad0-12f714ddde3d" providerId="AD" clId="Web-{998F1440-2AC5-1D6B-B95F-5EBBB09BDED9}" dt="2023-07-17T19:34:53.811" v="0"/>
        <pc:sldMkLst>
          <pc:docMk/>
          <pc:sldMk cId="2468026316" sldId="952"/>
        </pc:sldMkLst>
      </pc:sldChg>
      <pc:sldChg chg="add replId">
        <pc:chgData name="DeNoia, Daria [OH]" userId="S::denoiad_ohea.org#ext#@neahq.onmicrosoft.com::2480604a-7bf9-423b-bad0-12f714ddde3d" providerId="AD" clId="Web-{998F1440-2AC5-1D6B-B95F-5EBBB09BDED9}" dt="2023-07-17T19:34:53.889" v="1"/>
        <pc:sldMkLst>
          <pc:docMk/>
          <pc:sldMk cId="1609284179" sldId="953"/>
        </pc:sldMkLst>
      </pc:sldChg>
      <pc:sldChg chg="add replId">
        <pc:chgData name="DeNoia, Daria [OH]" userId="S::denoiad_ohea.org#ext#@neahq.onmicrosoft.com::2480604a-7bf9-423b-bad0-12f714ddde3d" providerId="AD" clId="Web-{998F1440-2AC5-1D6B-B95F-5EBBB09BDED9}" dt="2023-07-17T19:34:53.967" v="2"/>
        <pc:sldMkLst>
          <pc:docMk/>
          <pc:sldMk cId="3154703482" sldId="954"/>
        </pc:sldMkLst>
      </pc:sldChg>
      <pc:sldChg chg="add replId">
        <pc:chgData name="DeNoia, Daria [OH]" userId="S::denoiad_ohea.org#ext#@neahq.onmicrosoft.com::2480604a-7bf9-423b-bad0-12f714ddde3d" providerId="AD" clId="Web-{998F1440-2AC5-1D6B-B95F-5EBBB09BDED9}" dt="2023-07-17T19:34:54.061" v="3"/>
        <pc:sldMkLst>
          <pc:docMk/>
          <pc:sldMk cId="560891282" sldId="955"/>
        </pc:sldMkLst>
      </pc:sldChg>
      <pc:sldChg chg="add replId">
        <pc:chgData name="DeNoia, Daria [OH]" userId="S::denoiad_ohea.org#ext#@neahq.onmicrosoft.com::2480604a-7bf9-423b-bad0-12f714ddde3d" providerId="AD" clId="Web-{998F1440-2AC5-1D6B-B95F-5EBBB09BDED9}" dt="2023-07-17T19:34:54.186" v="4"/>
        <pc:sldMkLst>
          <pc:docMk/>
          <pc:sldMk cId="1995686153" sldId="956"/>
        </pc:sldMkLst>
      </pc:sldChg>
      <pc:sldChg chg="add replId">
        <pc:chgData name="DeNoia, Daria [OH]" userId="S::denoiad_ohea.org#ext#@neahq.onmicrosoft.com::2480604a-7bf9-423b-bad0-12f714ddde3d" providerId="AD" clId="Web-{998F1440-2AC5-1D6B-B95F-5EBBB09BDED9}" dt="2023-07-17T19:34:54.249" v="5"/>
        <pc:sldMkLst>
          <pc:docMk/>
          <pc:sldMk cId="1198536886" sldId="957"/>
        </pc:sldMkLst>
      </pc:sldChg>
      <pc:sldChg chg="add replId">
        <pc:chgData name="DeNoia, Daria [OH]" userId="S::denoiad_ohea.org#ext#@neahq.onmicrosoft.com::2480604a-7bf9-423b-bad0-12f714ddde3d" providerId="AD" clId="Web-{998F1440-2AC5-1D6B-B95F-5EBBB09BDED9}" dt="2023-07-17T19:34:54.389" v="6"/>
        <pc:sldMkLst>
          <pc:docMk/>
          <pc:sldMk cId="4213574426" sldId="958"/>
        </pc:sldMkLst>
      </pc:sldChg>
      <pc:sldChg chg="add replId">
        <pc:chgData name="DeNoia, Daria [OH]" userId="S::denoiad_ohea.org#ext#@neahq.onmicrosoft.com::2480604a-7bf9-423b-bad0-12f714ddde3d" providerId="AD" clId="Web-{998F1440-2AC5-1D6B-B95F-5EBBB09BDED9}" dt="2023-07-17T19:34:54.499" v="7"/>
        <pc:sldMkLst>
          <pc:docMk/>
          <pc:sldMk cId="3864007827" sldId="959"/>
        </pc:sldMkLst>
      </pc:sldChg>
    </pc:docChg>
  </pc:docChgLst>
  <pc:docChgLst>
    <pc:chgData name="Eischeid, Hedy [AK]" userId="S::hedy.eischeid_neaalaska.org#ext#@neahq.onmicrosoft.com::549e5082-63c7-47ff-9cd6-fbb49a1f189e" providerId="AD" clId="Web-{2D0594DD-4419-F9FC-9BBA-A003A41584BD}"/>
    <pc:docChg chg="addSld modSld sldOrd">
      <pc:chgData name="Eischeid, Hedy [AK]" userId="S::hedy.eischeid_neaalaska.org#ext#@neahq.onmicrosoft.com::549e5082-63c7-47ff-9cd6-fbb49a1f189e" providerId="AD" clId="Web-{2D0594DD-4419-F9FC-9BBA-A003A41584BD}" dt="2024-05-24T21:36:51.099" v="439" actId="1076"/>
      <pc:docMkLst>
        <pc:docMk/>
      </pc:docMkLst>
      <pc:sldChg chg="addSp delSp modSp">
        <pc:chgData name="Eischeid, Hedy [AK]" userId="S::hedy.eischeid_neaalaska.org#ext#@neahq.onmicrosoft.com::549e5082-63c7-47ff-9cd6-fbb49a1f189e" providerId="AD" clId="Web-{2D0594DD-4419-F9FC-9BBA-A003A41584BD}" dt="2024-05-23T19:26:10.454" v="64" actId="1076"/>
        <pc:sldMkLst>
          <pc:docMk/>
          <pc:sldMk cId="1865108818" sldId="865"/>
        </pc:sldMkLst>
        <pc:spChg chg="mod">
          <ac:chgData name="Eischeid, Hedy [AK]" userId="S::hedy.eischeid_neaalaska.org#ext#@neahq.onmicrosoft.com::549e5082-63c7-47ff-9cd6-fbb49a1f189e" providerId="AD" clId="Web-{2D0594DD-4419-F9FC-9BBA-A003A41584BD}" dt="2024-05-23T19:25:20.280" v="59" actId="20577"/>
          <ac:spMkLst>
            <pc:docMk/>
            <pc:sldMk cId="1865108818" sldId="865"/>
            <ac:spMk id="3" creationId="{00000000-0000-0000-0000-000000000000}"/>
          </ac:spMkLst>
        </pc:spChg>
        <pc:picChg chg="add mod">
          <ac:chgData name="Eischeid, Hedy [AK]" userId="S::hedy.eischeid_neaalaska.org#ext#@neahq.onmicrosoft.com::549e5082-63c7-47ff-9cd6-fbb49a1f189e" providerId="AD" clId="Web-{2D0594DD-4419-F9FC-9BBA-A003A41584BD}" dt="2024-05-23T19:26:10.454" v="64" actId="1076"/>
          <ac:picMkLst>
            <pc:docMk/>
            <pc:sldMk cId="1865108818" sldId="865"/>
            <ac:picMk id="2" creationId="{90B85187-CBCB-BB86-7F74-A314FF58D1A6}"/>
          </ac:picMkLst>
        </pc:picChg>
        <pc:picChg chg="del">
          <ac:chgData name="Eischeid, Hedy [AK]" userId="S::hedy.eischeid_neaalaska.org#ext#@neahq.onmicrosoft.com::549e5082-63c7-47ff-9cd6-fbb49a1f189e" providerId="AD" clId="Web-{2D0594DD-4419-F9FC-9BBA-A003A41584BD}" dt="2024-05-23T19:26:00.047" v="60"/>
          <ac:picMkLst>
            <pc:docMk/>
            <pc:sldMk cId="1865108818" sldId="865"/>
            <ac:picMk id="6" creationId="{00000000-0000-0000-0000-000000000000}"/>
          </ac:picMkLst>
        </pc:picChg>
      </pc:sldChg>
      <pc:sldChg chg="modSp">
        <pc:chgData name="Eischeid, Hedy [AK]" userId="S::hedy.eischeid_neaalaska.org#ext#@neahq.onmicrosoft.com::549e5082-63c7-47ff-9cd6-fbb49a1f189e" providerId="AD" clId="Web-{2D0594DD-4419-F9FC-9BBA-A003A41584BD}" dt="2024-05-23T18:17:30.513" v="11" actId="20577"/>
        <pc:sldMkLst>
          <pc:docMk/>
          <pc:sldMk cId="922697234" sldId="970"/>
        </pc:sldMkLst>
        <pc:spChg chg="mod">
          <ac:chgData name="Eischeid, Hedy [AK]" userId="S::hedy.eischeid_neaalaska.org#ext#@neahq.onmicrosoft.com::549e5082-63c7-47ff-9cd6-fbb49a1f189e" providerId="AD" clId="Web-{2D0594DD-4419-F9FC-9BBA-A003A41584BD}" dt="2024-05-23T18:17:30.513" v="11" actId="20577"/>
          <ac:spMkLst>
            <pc:docMk/>
            <pc:sldMk cId="922697234" sldId="970"/>
            <ac:spMk id="2" creationId="{00000000-0000-0000-0000-000000000000}"/>
          </ac:spMkLst>
        </pc:spChg>
        <pc:spChg chg="mod">
          <ac:chgData name="Eischeid, Hedy [AK]" userId="S::hedy.eischeid_neaalaska.org#ext#@neahq.onmicrosoft.com::549e5082-63c7-47ff-9cd6-fbb49a1f189e" providerId="AD" clId="Web-{2D0594DD-4419-F9FC-9BBA-A003A41584BD}" dt="2024-05-23T18:17:14.559" v="5" actId="1076"/>
          <ac:spMkLst>
            <pc:docMk/>
            <pc:sldMk cId="922697234" sldId="970"/>
            <ac:spMk id="3" creationId="{00000000-0000-0000-0000-000000000000}"/>
          </ac:spMkLst>
        </pc:spChg>
      </pc:sldChg>
      <pc:sldChg chg="modSp">
        <pc:chgData name="Eischeid, Hedy [AK]" userId="S::hedy.eischeid_neaalaska.org#ext#@neahq.onmicrosoft.com::549e5082-63c7-47ff-9cd6-fbb49a1f189e" providerId="AD" clId="Web-{2D0594DD-4419-F9FC-9BBA-A003A41584BD}" dt="2024-05-23T18:16:18.714" v="4" actId="20577"/>
        <pc:sldMkLst>
          <pc:docMk/>
          <pc:sldMk cId="1091570796" sldId="972"/>
        </pc:sldMkLst>
        <pc:spChg chg="mod">
          <ac:chgData name="Eischeid, Hedy [AK]" userId="S::hedy.eischeid_neaalaska.org#ext#@neahq.onmicrosoft.com::549e5082-63c7-47ff-9cd6-fbb49a1f189e" providerId="AD" clId="Web-{2D0594DD-4419-F9FC-9BBA-A003A41584BD}" dt="2024-05-23T18:16:18.714" v="4" actId="20577"/>
          <ac:spMkLst>
            <pc:docMk/>
            <pc:sldMk cId="1091570796" sldId="972"/>
            <ac:spMk id="3" creationId="{00000000-0000-0000-0000-000000000000}"/>
          </ac:spMkLst>
        </pc:spChg>
      </pc:sldChg>
      <pc:sldChg chg="addSp modSp add replId">
        <pc:chgData name="Eischeid, Hedy [AK]" userId="S::hedy.eischeid_neaalaska.org#ext#@neahq.onmicrosoft.com::549e5082-63c7-47ff-9cd6-fbb49a1f189e" providerId="AD" clId="Web-{2D0594DD-4419-F9FC-9BBA-A003A41584BD}" dt="2024-05-23T19:23:28.933" v="55" actId="1076"/>
        <pc:sldMkLst>
          <pc:docMk/>
          <pc:sldMk cId="4216789229" sldId="973"/>
        </pc:sldMkLst>
        <pc:spChg chg="mod">
          <ac:chgData name="Eischeid, Hedy [AK]" userId="S::hedy.eischeid_neaalaska.org#ext#@neahq.onmicrosoft.com::549e5082-63c7-47ff-9cd6-fbb49a1f189e" providerId="AD" clId="Web-{2D0594DD-4419-F9FC-9BBA-A003A41584BD}" dt="2024-05-23T19:23:24.995" v="54" actId="20577"/>
          <ac:spMkLst>
            <pc:docMk/>
            <pc:sldMk cId="4216789229" sldId="973"/>
            <ac:spMk id="3" creationId="{00000000-0000-0000-0000-000000000000}"/>
          </ac:spMkLst>
        </pc:spChg>
        <pc:spChg chg="add mod">
          <ac:chgData name="Eischeid, Hedy [AK]" userId="S::hedy.eischeid_neaalaska.org#ext#@neahq.onmicrosoft.com::549e5082-63c7-47ff-9cd6-fbb49a1f189e" providerId="AD" clId="Web-{2D0594DD-4419-F9FC-9BBA-A003A41584BD}" dt="2024-05-23T19:21:34.569" v="31" actId="20577"/>
          <ac:spMkLst>
            <pc:docMk/>
            <pc:sldMk cId="4216789229" sldId="973"/>
            <ac:spMk id="4" creationId="{458E6DBA-A904-23D1-89AE-439A4374953F}"/>
          </ac:spMkLst>
        </pc:spChg>
        <pc:picChg chg="add mod">
          <ac:chgData name="Eischeid, Hedy [AK]" userId="S::hedy.eischeid_neaalaska.org#ext#@neahq.onmicrosoft.com::549e5082-63c7-47ff-9cd6-fbb49a1f189e" providerId="AD" clId="Web-{2D0594DD-4419-F9FC-9BBA-A003A41584BD}" dt="2024-05-23T19:23:28.933" v="55" actId="1076"/>
          <ac:picMkLst>
            <pc:docMk/>
            <pc:sldMk cId="4216789229" sldId="973"/>
            <ac:picMk id="5" creationId="{142445B0-ECBD-2745-A37A-DB3B99C82AFF}"/>
          </ac:picMkLst>
        </pc:picChg>
      </pc:sldChg>
      <pc:sldChg chg="addSp delSp modSp add ord replId">
        <pc:chgData name="Eischeid, Hedy [AK]" userId="S::hedy.eischeid_neaalaska.org#ext#@neahq.onmicrosoft.com::549e5082-63c7-47ff-9cd6-fbb49a1f189e" providerId="AD" clId="Web-{2D0594DD-4419-F9FC-9BBA-A003A41584BD}" dt="2024-05-23T19:28:57.662" v="106" actId="20577"/>
        <pc:sldMkLst>
          <pc:docMk/>
          <pc:sldMk cId="613468281" sldId="974"/>
        </pc:sldMkLst>
        <pc:spChg chg="mod">
          <ac:chgData name="Eischeid, Hedy [AK]" userId="S::hedy.eischeid_neaalaska.org#ext#@neahq.onmicrosoft.com::549e5082-63c7-47ff-9cd6-fbb49a1f189e" providerId="AD" clId="Web-{2D0594DD-4419-F9FC-9BBA-A003A41584BD}" dt="2024-05-23T19:28:50.803" v="105" actId="20577"/>
          <ac:spMkLst>
            <pc:docMk/>
            <pc:sldMk cId="613468281" sldId="974"/>
            <ac:spMk id="3" creationId="{00000000-0000-0000-0000-000000000000}"/>
          </ac:spMkLst>
        </pc:spChg>
        <pc:spChg chg="mod">
          <ac:chgData name="Eischeid, Hedy [AK]" userId="S::hedy.eischeid_neaalaska.org#ext#@neahq.onmicrosoft.com::549e5082-63c7-47ff-9cd6-fbb49a1f189e" providerId="AD" clId="Web-{2D0594DD-4419-F9FC-9BBA-A003A41584BD}" dt="2024-05-23T19:28:57.662" v="106" actId="20577"/>
          <ac:spMkLst>
            <pc:docMk/>
            <pc:sldMk cId="613468281" sldId="974"/>
            <ac:spMk id="4" creationId="{458E6DBA-A904-23D1-89AE-439A4374953F}"/>
          </ac:spMkLst>
        </pc:spChg>
        <pc:picChg chg="del">
          <ac:chgData name="Eischeid, Hedy [AK]" userId="S::hedy.eischeid_neaalaska.org#ext#@neahq.onmicrosoft.com::549e5082-63c7-47ff-9cd6-fbb49a1f189e" providerId="AD" clId="Web-{2D0594DD-4419-F9FC-9BBA-A003A41584BD}" dt="2024-05-23T19:27:16.393" v="73"/>
          <ac:picMkLst>
            <pc:docMk/>
            <pc:sldMk cId="613468281" sldId="974"/>
            <ac:picMk id="5" creationId="{142445B0-ECBD-2745-A37A-DB3B99C82AFF}"/>
          </ac:picMkLst>
        </pc:picChg>
        <pc:picChg chg="add mod">
          <ac:chgData name="Eischeid, Hedy [AK]" userId="S::hedy.eischeid_neaalaska.org#ext#@neahq.onmicrosoft.com::549e5082-63c7-47ff-9cd6-fbb49a1f189e" providerId="AD" clId="Web-{2D0594DD-4419-F9FC-9BBA-A003A41584BD}" dt="2024-05-23T19:28:48.303" v="104" actId="1076"/>
          <ac:picMkLst>
            <pc:docMk/>
            <pc:sldMk cId="613468281" sldId="974"/>
            <ac:picMk id="6" creationId="{608F79EB-9EF0-B33D-D9C1-2B5368533696}"/>
          </ac:picMkLst>
        </pc:picChg>
      </pc:sldChg>
      <pc:sldChg chg="addSp modSp add ord replId">
        <pc:chgData name="Eischeid, Hedy [AK]" userId="S::hedy.eischeid_neaalaska.org#ext#@neahq.onmicrosoft.com::549e5082-63c7-47ff-9cd6-fbb49a1f189e" providerId="AD" clId="Web-{2D0594DD-4419-F9FC-9BBA-A003A41584BD}" dt="2024-05-24T21:11:14.290" v="185" actId="14100"/>
        <pc:sldMkLst>
          <pc:docMk/>
          <pc:sldMk cId="3897312427" sldId="975"/>
        </pc:sldMkLst>
        <pc:spChg chg="mod">
          <ac:chgData name="Eischeid, Hedy [AK]" userId="S::hedy.eischeid_neaalaska.org#ext#@neahq.onmicrosoft.com::549e5082-63c7-47ff-9cd6-fbb49a1f189e" providerId="AD" clId="Web-{2D0594DD-4419-F9FC-9BBA-A003A41584BD}" dt="2024-05-24T21:09:14.504" v="130" actId="14100"/>
          <ac:spMkLst>
            <pc:docMk/>
            <pc:sldMk cId="3897312427" sldId="975"/>
            <ac:spMk id="3" creationId="{00000000-0000-0000-0000-000000000000}"/>
          </ac:spMkLst>
        </pc:spChg>
        <pc:spChg chg="add mod">
          <ac:chgData name="Eischeid, Hedy [AK]" userId="S::hedy.eischeid_neaalaska.org#ext#@neahq.onmicrosoft.com::549e5082-63c7-47ff-9cd6-fbb49a1f189e" providerId="AD" clId="Web-{2D0594DD-4419-F9FC-9BBA-A003A41584BD}" dt="2024-05-24T21:11:14.290" v="185" actId="14100"/>
          <ac:spMkLst>
            <pc:docMk/>
            <pc:sldMk cId="3897312427" sldId="975"/>
            <ac:spMk id="47" creationId="{86F4BCC3-353F-58D7-D498-E6C6CF8781BE}"/>
          </ac:spMkLst>
        </pc:spChg>
        <pc:graphicFrameChg chg="add mod modGraphic">
          <ac:chgData name="Eischeid, Hedy [AK]" userId="S::hedy.eischeid_neaalaska.org#ext#@neahq.onmicrosoft.com::549e5082-63c7-47ff-9cd6-fbb49a1f189e" providerId="AD" clId="Web-{2D0594DD-4419-F9FC-9BBA-A003A41584BD}" dt="2024-05-24T21:08:59.863" v="129"/>
          <ac:graphicFrameMkLst>
            <pc:docMk/>
            <pc:sldMk cId="3897312427" sldId="975"/>
            <ac:graphicFrameMk id="4" creationId="{1DD5967D-7BF6-D6C9-18E2-1E66764868AE}"/>
          </ac:graphicFrameMkLst>
        </pc:graphicFrameChg>
      </pc:sldChg>
      <pc:sldChg chg="addSp delSp modSp add replId">
        <pc:chgData name="Eischeid, Hedy [AK]" userId="S::hedy.eischeid_neaalaska.org#ext#@neahq.onmicrosoft.com::549e5082-63c7-47ff-9cd6-fbb49a1f189e" providerId="AD" clId="Web-{2D0594DD-4419-F9FC-9BBA-A003A41584BD}" dt="2024-05-24T21:17:22.289" v="276"/>
        <pc:sldMkLst>
          <pc:docMk/>
          <pc:sldMk cId="3986162157" sldId="976"/>
        </pc:sldMkLst>
        <pc:spChg chg="del">
          <ac:chgData name="Eischeid, Hedy [AK]" userId="S::hedy.eischeid_neaalaska.org#ext#@neahq.onmicrosoft.com::549e5082-63c7-47ff-9cd6-fbb49a1f189e" providerId="AD" clId="Web-{2D0594DD-4419-F9FC-9BBA-A003A41584BD}" dt="2024-05-24T21:13:48.187" v="197"/>
          <ac:spMkLst>
            <pc:docMk/>
            <pc:sldMk cId="3986162157" sldId="976"/>
            <ac:spMk id="3" creationId="{00000000-0000-0000-0000-000000000000}"/>
          </ac:spMkLst>
        </pc:spChg>
        <pc:spChg chg="add del mod">
          <ac:chgData name="Eischeid, Hedy [AK]" userId="S::hedy.eischeid_neaalaska.org#ext#@neahq.onmicrosoft.com::549e5082-63c7-47ff-9cd6-fbb49a1f189e" providerId="AD" clId="Web-{2D0594DD-4419-F9FC-9BBA-A003A41584BD}" dt="2024-05-24T21:17:22.289" v="276"/>
          <ac:spMkLst>
            <pc:docMk/>
            <pc:sldMk cId="3986162157" sldId="976"/>
            <ac:spMk id="39" creationId="{144D3E2E-E1A2-12F2-F918-8A57797A85AA}"/>
          </ac:spMkLst>
        </pc:spChg>
        <pc:spChg chg="mod">
          <ac:chgData name="Eischeid, Hedy [AK]" userId="S::hedy.eischeid_neaalaska.org#ext#@neahq.onmicrosoft.com::549e5082-63c7-47ff-9cd6-fbb49a1f189e" providerId="AD" clId="Web-{2D0594DD-4419-F9FC-9BBA-A003A41584BD}" dt="2024-05-24T21:16:58.725" v="271" actId="20577"/>
          <ac:spMkLst>
            <pc:docMk/>
            <pc:sldMk cId="3986162157" sldId="976"/>
            <ac:spMk id="47" creationId="{86F4BCC3-353F-58D7-D498-E6C6CF8781BE}"/>
          </ac:spMkLst>
        </pc:spChg>
        <pc:graphicFrameChg chg="del">
          <ac:chgData name="Eischeid, Hedy [AK]" userId="S::hedy.eischeid_neaalaska.org#ext#@neahq.onmicrosoft.com::549e5082-63c7-47ff-9cd6-fbb49a1f189e" providerId="AD" clId="Web-{2D0594DD-4419-F9FC-9BBA-A003A41584BD}" dt="2024-05-24T21:12:50.997" v="187"/>
          <ac:graphicFrameMkLst>
            <pc:docMk/>
            <pc:sldMk cId="3986162157" sldId="976"/>
            <ac:graphicFrameMk id="4" creationId="{1DD5967D-7BF6-D6C9-18E2-1E66764868AE}"/>
          </ac:graphicFrameMkLst>
        </pc:graphicFrameChg>
        <pc:graphicFrameChg chg="add mod modGraphic">
          <ac:chgData name="Eischeid, Hedy [AK]" userId="S::hedy.eischeid_neaalaska.org#ext#@neahq.onmicrosoft.com::549e5082-63c7-47ff-9cd6-fbb49a1f189e" providerId="AD" clId="Web-{2D0594DD-4419-F9FC-9BBA-A003A41584BD}" dt="2024-05-24T21:17:19.788" v="275" actId="1076"/>
          <ac:graphicFrameMkLst>
            <pc:docMk/>
            <pc:sldMk cId="3986162157" sldId="976"/>
            <ac:graphicFrameMk id="12" creationId="{06C7DF15-BF14-BC15-98C8-4694B30AB45F}"/>
          </ac:graphicFrameMkLst>
        </pc:graphicFrameChg>
      </pc:sldChg>
      <pc:sldChg chg="addSp delSp modSp add ord replId">
        <pc:chgData name="Eischeid, Hedy [AK]" userId="S::hedy.eischeid_neaalaska.org#ext#@neahq.onmicrosoft.com::549e5082-63c7-47ff-9cd6-fbb49a1f189e" providerId="AD" clId="Web-{2D0594DD-4419-F9FC-9BBA-A003A41584BD}" dt="2024-05-24T21:23:31.631" v="335" actId="20577"/>
        <pc:sldMkLst>
          <pc:docMk/>
          <pc:sldMk cId="3738280372" sldId="977"/>
        </pc:sldMkLst>
        <pc:spChg chg="mod">
          <ac:chgData name="Eischeid, Hedy [AK]" userId="S::hedy.eischeid_neaalaska.org#ext#@neahq.onmicrosoft.com::549e5082-63c7-47ff-9cd6-fbb49a1f189e" providerId="AD" clId="Web-{2D0594DD-4419-F9FC-9BBA-A003A41584BD}" dt="2024-05-24T21:23:31.631" v="335" actId="20577"/>
          <ac:spMkLst>
            <pc:docMk/>
            <pc:sldMk cId="3738280372" sldId="977"/>
            <ac:spMk id="3" creationId="{00000000-0000-0000-0000-000000000000}"/>
          </ac:spMkLst>
        </pc:spChg>
        <pc:spChg chg="mod">
          <ac:chgData name="Eischeid, Hedy [AK]" userId="S::hedy.eischeid_neaalaska.org#ext#@neahq.onmicrosoft.com::549e5082-63c7-47ff-9cd6-fbb49a1f189e" providerId="AD" clId="Web-{2D0594DD-4419-F9FC-9BBA-A003A41584BD}" dt="2024-05-24T21:19:32.997" v="297" actId="20577"/>
          <ac:spMkLst>
            <pc:docMk/>
            <pc:sldMk cId="3738280372" sldId="977"/>
            <ac:spMk id="4" creationId="{458E6DBA-A904-23D1-89AE-439A4374953F}"/>
          </ac:spMkLst>
        </pc:spChg>
        <pc:picChg chg="del">
          <ac:chgData name="Eischeid, Hedy [AK]" userId="S::hedy.eischeid_neaalaska.org#ext#@neahq.onmicrosoft.com::549e5082-63c7-47ff-9cd6-fbb49a1f189e" providerId="AD" clId="Web-{2D0594DD-4419-F9FC-9BBA-A003A41584BD}" dt="2024-05-24T21:18:35.088" v="279"/>
          <ac:picMkLst>
            <pc:docMk/>
            <pc:sldMk cId="3738280372" sldId="977"/>
            <ac:picMk id="5" creationId="{142445B0-ECBD-2745-A37A-DB3B99C82AFF}"/>
          </ac:picMkLst>
        </pc:picChg>
        <pc:picChg chg="add mod">
          <ac:chgData name="Eischeid, Hedy [AK]" userId="S::hedy.eischeid_neaalaska.org#ext#@neahq.onmicrosoft.com::549e5082-63c7-47ff-9cd6-fbb49a1f189e" providerId="AD" clId="Web-{2D0594DD-4419-F9FC-9BBA-A003A41584BD}" dt="2024-05-24T21:20:40.515" v="303" actId="1076"/>
          <ac:picMkLst>
            <pc:docMk/>
            <pc:sldMk cId="3738280372" sldId="977"/>
            <ac:picMk id="6" creationId="{BE3EC429-4277-950B-2F13-9433469BFC49}"/>
          </ac:picMkLst>
        </pc:picChg>
      </pc:sldChg>
      <pc:sldChg chg="addSp delSp modSp add replId">
        <pc:chgData name="Eischeid, Hedy [AK]" userId="S::hedy.eischeid_neaalaska.org#ext#@neahq.onmicrosoft.com::549e5082-63c7-47ff-9cd6-fbb49a1f189e" providerId="AD" clId="Web-{2D0594DD-4419-F9FC-9BBA-A003A41584BD}" dt="2024-05-24T21:23:27.349" v="334" actId="20577"/>
        <pc:sldMkLst>
          <pc:docMk/>
          <pc:sldMk cId="3333562029" sldId="978"/>
        </pc:sldMkLst>
        <pc:spChg chg="mod">
          <ac:chgData name="Eischeid, Hedy [AK]" userId="S::hedy.eischeid_neaalaska.org#ext#@neahq.onmicrosoft.com::549e5082-63c7-47ff-9cd6-fbb49a1f189e" providerId="AD" clId="Web-{2D0594DD-4419-F9FC-9BBA-A003A41584BD}" dt="2024-05-24T21:23:27.349" v="334" actId="20577"/>
          <ac:spMkLst>
            <pc:docMk/>
            <pc:sldMk cId="3333562029" sldId="978"/>
            <ac:spMk id="3" creationId="{00000000-0000-0000-0000-000000000000}"/>
          </ac:spMkLst>
        </pc:spChg>
        <pc:picChg chg="add mod">
          <ac:chgData name="Eischeid, Hedy [AK]" userId="S::hedy.eischeid_neaalaska.org#ext#@neahq.onmicrosoft.com::549e5082-63c7-47ff-9cd6-fbb49a1f189e" providerId="AD" clId="Web-{2D0594DD-4419-F9FC-9BBA-A003A41584BD}" dt="2024-05-24T21:22:52.207" v="323" actId="1076"/>
          <ac:picMkLst>
            <pc:docMk/>
            <pc:sldMk cId="3333562029" sldId="978"/>
            <ac:picMk id="5" creationId="{BD437EC9-4335-19BE-E29D-F0EA16EFCAEA}"/>
          </ac:picMkLst>
        </pc:picChg>
        <pc:picChg chg="del">
          <ac:chgData name="Eischeid, Hedy [AK]" userId="S::hedy.eischeid_neaalaska.org#ext#@neahq.onmicrosoft.com::549e5082-63c7-47ff-9cd6-fbb49a1f189e" providerId="AD" clId="Web-{2D0594DD-4419-F9FC-9BBA-A003A41584BD}" dt="2024-05-24T21:20:48.125" v="305"/>
          <ac:picMkLst>
            <pc:docMk/>
            <pc:sldMk cId="3333562029" sldId="978"/>
            <ac:picMk id="6" creationId="{BE3EC429-4277-950B-2F13-9433469BFC49}"/>
          </ac:picMkLst>
        </pc:picChg>
      </pc:sldChg>
      <pc:sldChg chg="addSp delSp modSp add replId">
        <pc:chgData name="Eischeid, Hedy [AK]" userId="S::hedy.eischeid_neaalaska.org#ext#@neahq.onmicrosoft.com::549e5082-63c7-47ff-9cd6-fbb49a1f189e" providerId="AD" clId="Web-{2D0594DD-4419-F9FC-9BBA-A003A41584BD}" dt="2024-05-24T21:27:26.796" v="374" actId="20577"/>
        <pc:sldMkLst>
          <pc:docMk/>
          <pc:sldMk cId="2107799047" sldId="979"/>
        </pc:sldMkLst>
        <pc:spChg chg="mod">
          <ac:chgData name="Eischeid, Hedy [AK]" userId="S::hedy.eischeid_neaalaska.org#ext#@neahq.onmicrosoft.com::549e5082-63c7-47ff-9cd6-fbb49a1f189e" providerId="AD" clId="Web-{2D0594DD-4419-F9FC-9BBA-A003A41584BD}" dt="2024-05-24T21:27:26.796" v="374" actId="20577"/>
          <ac:spMkLst>
            <pc:docMk/>
            <pc:sldMk cId="2107799047" sldId="979"/>
            <ac:spMk id="3" creationId="{00000000-0000-0000-0000-000000000000}"/>
          </ac:spMkLst>
        </pc:spChg>
        <pc:spChg chg="mod">
          <ac:chgData name="Eischeid, Hedy [AK]" userId="S::hedy.eischeid_neaalaska.org#ext#@neahq.onmicrosoft.com::549e5082-63c7-47ff-9cd6-fbb49a1f189e" providerId="AD" clId="Web-{2D0594DD-4419-F9FC-9BBA-A003A41584BD}" dt="2024-05-24T21:24:26.539" v="340" actId="20577"/>
          <ac:spMkLst>
            <pc:docMk/>
            <pc:sldMk cId="2107799047" sldId="979"/>
            <ac:spMk id="4" creationId="{458E6DBA-A904-23D1-89AE-439A4374953F}"/>
          </ac:spMkLst>
        </pc:spChg>
        <pc:picChg chg="del">
          <ac:chgData name="Eischeid, Hedy [AK]" userId="S::hedy.eischeid_neaalaska.org#ext#@neahq.onmicrosoft.com::549e5082-63c7-47ff-9cd6-fbb49a1f189e" providerId="AD" clId="Web-{2D0594DD-4419-F9FC-9BBA-A003A41584BD}" dt="2024-05-24T21:25:49.261" v="366"/>
          <ac:picMkLst>
            <pc:docMk/>
            <pc:sldMk cId="2107799047" sldId="979"/>
            <ac:picMk id="5" creationId="{BD437EC9-4335-19BE-E29D-F0EA16EFCAEA}"/>
          </ac:picMkLst>
        </pc:picChg>
        <pc:picChg chg="add mod">
          <ac:chgData name="Eischeid, Hedy [AK]" userId="S::hedy.eischeid_neaalaska.org#ext#@neahq.onmicrosoft.com::549e5082-63c7-47ff-9cd6-fbb49a1f189e" providerId="AD" clId="Web-{2D0594DD-4419-F9FC-9BBA-A003A41584BD}" dt="2024-05-24T21:26:56.545" v="370" actId="1076"/>
          <ac:picMkLst>
            <pc:docMk/>
            <pc:sldMk cId="2107799047" sldId="979"/>
            <ac:picMk id="6" creationId="{17661AED-C887-4919-7B28-DA4DEBAAEE40}"/>
          </ac:picMkLst>
        </pc:picChg>
      </pc:sldChg>
      <pc:sldChg chg="addSp delSp modSp add replId">
        <pc:chgData name="Eischeid, Hedy [AK]" userId="S::hedy.eischeid_neaalaska.org#ext#@neahq.onmicrosoft.com::549e5082-63c7-47ff-9cd6-fbb49a1f189e" providerId="AD" clId="Web-{2D0594DD-4419-F9FC-9BBA-A003A41584BD}" dt="2024-05-24T21:29:43.130" v="395" actId="1076"/>
        <pc:sldMkLst>
          <pc:docMk/>
          <pc:sldMk cId="2164977648" sldId="980"/>
        </pc:sldMkLst>
        <pc:spChg chg="mod">
          <ac:chgData name="Eischeid, Hedy [AK]" userId="S::hedy.eischeid_neaalaska.org#ext#@neahq.onmicrosoft.com::549e5082-63c7-47ff-9cd6-fbb49a1f189e" providerId="AD" clId="Web-{2D0594DD-4419-F9FC-9BBA-A003A41584BD}" dt="2024-05-24T21:29:40.536" v="394" actId="20577"/>
          <ac:spMkLst>
            <pc:docMk/>
            <pc:sldMk cId="2164977648" sldId="980"/>
            <ac:spMk id="3" creationId="{00000000-0000-0000-0000-000000000000}"/>
          </ac:spMkLst>
        </pc:spChg>
        <pc:spChg chg="del">
          <ac:chgData name="Eischeid, Hedy [AK]" userId="S::hedy.eischeid_neaalaska.org#ext#@neahq.onmicrosoft.com::549e5082-63c7-47ff-9cd6-fbb49a1f189e" providerId="AD" clId="Web-{2D0594DD-4419-F9FC-9BBA-A003A41584BD}" dt="2024-05-24T21:29:36.161" v="393"/>
          <ac:spMkLst>
            <pc:docMk/>
            <pc:sldMk cId="2164977648" sldId="980"/>
            <ac:spMk id="4" creationId="{458E6DBA-A904-23D1-89AE-439A4374953F}"/>
          </ac:spMkLst>
        </pc:spChg>
        <pc:picChg chg="add mod">
          <ac:chgData name="Eischeid, Hedy [AK]" userId="S::hedy.eischeid_neaalaska.org#ext#@neahq.onmicrosoft.com::549e5082-63c7-47ff-9cd6-fbb49a1f189e" providerId="AD" clId="Web-{2D0594DD-4419-F9FC-9BBA-A003A41584BD}" dt="2024-05-24T21:29:43.130" v="395" actId="1076"/>
          <ac:picMkLst>
            <pc:docMk/>
            <pc:sldMk cId="2164977648" sldId="980"/>
            <ac:picMk id="5" creationId="{E0852C36-4237-128F-3D03-5CAE3B79B83D}"/>
          </ac:picMkLst>
        </pc:picChg>
        <pc:picChg chg="del">
          <ac:chgData name="Eischeid, Hedy [AK]" userId="S::hedy.eischeid_neaalaska.org#ext#@neahq.onmicrosoft.com::549e5082-63c7-47ff-9cd6-fbb49a1f189e" providerId="AD" clId="Web-{2D0594DD-4419-F9FC-9BBA-A003A41584BD}" dt="2024-05-24T21:28:10.157" v="380"/>
          <ac:picMkLst>
            <pc:docMk/>
            <pc:sldMk cId="2164977648" sldId="980"/>
            <ac:picMk id="6" creationId="{17661AED-C887-4919-7B28-DA4DEBAAEE40}"/>
          </ac:picMkLst>
        </pc:picChg>
      </pc:sldChg>
      <pc:sldChg chg="addSp modSp add ord replId">
        <pc:chgData name="Eischeid, Hedy [AK]" userId="S::hedy.eischeid_neaalaska.org#ext#@neahq.onmicrosoft.com::549e5082-63c7-47ff-9cd6-fbb49a1f189e" providerId="AD" clId="Web-{2D0594DD-4419-F9FC-9BBA-A003A41584BD}" dt="2024-05-24T21:36:51.099" v="439" actId="1076"/>
        <pc:sldMkLst>
          <pc:docMk/>
          <pc:sldMk cId="4132151771" sldId="981"/>
        </pc:sldMkLst>
        <pc:spChg chg="mod">
          <ac:chgData name="Eischeid, Hedy [AK]" userId="S::hedy.eischeid_neaalaska.org#ext#@neahq.onmicrosoft.com::549e5082-63c7-47ff-9cd6-fbb49a1f189e" providerId="AD" clId="Web-{2D0594DD-4419-F9FC-9BBA-A003A41584BD}" dt="2024-05-24T21:31:54.088" v="425" actId="20577"/>
          <ac:spMkLst>
            <pc:docMk/>
            <pc:sldMk cId="4132151771" sldId="981"/>
            <ac:spMk id="2" creationId="{00000000-0000-0000-0000-000000000000}"/>
          </ac:spMkLst>
        </pc:spChg>
        <pc:picChg chg="add mod">
          <ac:chgData name="Eischeid, Hedy [AK]" userId="S::hedy.eischeid_neaalaska.org#ext#@neahq.onmicrosoft.com::549e5082-63c7-47ff-9cd6-fbb49a1f189e" providerId="AD" clId="Web-{2D0594DD-4419-F9FC-9BBA-A003A41584BD}" dt="2024-05-24T21:36:51.099" v="439" actId="1076"/>
          <ac:picMkLst>
            <pc:docMk/>
            <pc:sldMk cId="4132151771" sldId="981"/>
            <ac:picMk id="4" creationId="{44F1115F-F52F-D43F-B791-CAE9D78250A1}"/>
          </ac:picMkLst>
        </pc:picChg>
      </pc:sldChg>
      <pc:sldChg chg="modSp add replId">
        <pc:chgData name="Eischeid, Hedy [AK]" userId="S::hedy.eischeid_neaalaska.org#ext#@neahq.onmicrosoft.com::549e5082-63c7-47ff-9cd6-fbb49a1f189e" providerId="AD" clId="Web-{2D0594DD-4419-F9FC-9BBA-A003A41584BD}" dt="2024-05-24T21:32:19.573" v="434" actId="20577"/>
        <pc:sldMkLst>
          <pc:docMk/>
          <pc:sldMk cId="348731483" sldId="982"/>
        </pc:sldMkLst>
        <pc:spChg chg="mod">
          <ac:chgData name="Eischeid, Hedy [AK]" userId="S::hedy.eischeid_neaalaska.org#ext#@neahq.onmicrosoft.com::549e5082-63c7-47ff-9cd6-fbb49a1f189e" providerId="AD" clId="Web-{2D0594DD-4419-F9FC-9BBA-A003A41584BD}" dt="2024-05-24T21:32:19.573" v="434" actId="20577"/>
          <ac:spMkLst>
            <pc:docMk/>
            <pc:sldMk cId="348731483" sldId="982"/>
            <ac:spMk id="2" creationId="{00000000-0000-0000-0000-000000000000}"/>
          </ac:spMkLst>
        </pc:spChg>
      </pc:sldChg>
    </pc:docChg>
  </pc:docChgLst>
  <pc:docChgLst>
    <pc:chgData name="Adam Janiak" userId="S::adam.janiak_edmn.org#ext#@neahq.onmicrosoft.com::002a7ee9-41a7-4f0b-84b8-5a04768eeadd" providerId="AD" clId="Web-{FF13297D-1E6B-B43A-C16B-489FCD89FD29}"/>
    <pc:docChg chg="addSld delSld modSld">
      <pc:chgData name="Adam Janiak" userId="S::adam.janiak_edmn.org#ext#@neahq.onmicrosoft.com::002a7ee9-41a7-4f0b-84b8-5a04768eeadd" providerId="AD" clId="Web-{FF13297D-1E6B-B43A-C16B-489FCD89FD29}" dt="2024-06-05T02:37:11.806" v="93"/>
      <pc:docMkLst>
        <pc:docMk/>
      </pc:docMkLst>
      <pc:sldChg chg="del">
        <pc:chgData name="Adam Janiak" userId="S::adam.janiak_edmn.org#ext#@neahq.onmicrosoft.com::002a7ee9-41a7-4f0b-84b8-5a04768eeadd" providerId="AD" clId="Web-{FF13297D-1E6B-B43A-C16B-489FCD89FD29}" dt="2024-06-05T02:37:11.806" v="93"/>
        <pc:sldMkLst>
          <pc:docMk/>
          <pc:sldMk cId="2296248060" sldId="932"/>
        </pc:sldMkLst>
      </pc:sldChg>
      <pc:sldChg chg="addSp delSp modSp">
        <pc:chgData name="Adam Janiak" userId="S::adam.janiak_edmn.org#ext#@neahq.onmicrosoft.com::002a7ee9-41a7-4f0b-84b8-5a04768eeadd" providerId="AD" clId="Web-{FF13297D-1E6B-B43A-C16B-489FCD89FD29}" dt="2024-06-04T21:54:05.495" v="29" actId="1076"/>
        <pc:sldMkLst>
          <pc:docMk/>
          <pc:sldMk cId="2988854401" sldId="992"/>
        </pc:sldMkLst>
        <pc:spChg chg="mod">
          <ac:chgData name="Adam Janiak" userId="S::adam.janiak_edmn.org#ext#@neahq.onmicrosoft.com::002a7ee9-41a7-4f0b-84b8-5a04768eeadd" providerId="AD" clId="Web-{FF13297D-1E6B-B43A-C16B-489FCD89FD29}" dt="2024-06-04T21:54:03.089" v="28" actId="1076"/>
          <ac:spMkLst>
            <pc:docMk/>
            <pc:sldMk cId="2988854401" sldId="992"/>
            <ac:spMk id="3" creationId="{F7D0663B-2724-9FE5-D054-BB5B3666CF9B}"/>
          </ac:spMkLst>
        </pc:spChg>
        <pc:spChg chg="add del mod">
          <ac:chgData name="Adam Janiak" userId="S::adam.janiak_edmn.org#ext#@neahq.onmicrosoft.com::002a7ee9-41a7-4f0b-84b8-5a04768eeadd" providerId="AD" clId="Web-{FF13297D-1E6B-B43A-C16B-489FCD89FD29}" dt="2024-06-04T21:53:48.182" v="25"/>
          <ac:spMkLst>
            <pc:docMk/>
            <pc:sldMk cId="2988854401" sldId="992"/>
            <ac:spMk id="4" creationId="{F62C1365-3E7F-F652-F10A-A868960F3219}"/>
          </ac:spMkLst>
        </pc:spChg>
        <pc:picChg chg="mod">
          <ac:chgData name="Adam Janiak" userId="S::adam.janiak_edmn.org#ext#@neahq.onmicrosoft.com::002a7ee9-41a7-4f0b-84b8-5a04768eeadd" providerId="AD" clId="Web-{FF13297D-1E6B-B43A-C16B-489FCD89FD29}" dt="2024-06-04T21:54:05.495" v="29" actId="1076"/>
          <ac:picMkLst>
            <pc:docMk/>
            <pc:sldMk cId="2988854401" sldId="992"/>
            <ac:picMk id="6" creationId="{D95B7EFB-B36A-0861-B437-E8EFE7255164}"/>
          </ac:picMkLst>
        </pc:picChg>
      </pc:sldChg>
      <pc:sldChg chg="modSp add replId">
        <pc:chgData name="Adam Janiak" userId="S::adam.janiak_edmn.org#ext#@neahq.onmicrosoft.com::002a7ee9-41a7-4f0b-84b8-5a04768eeadd" providerId="AD" clId="Web-{FF13297D-1E6B-B43A-C16B-489FCD89FD29}" dt="2024-06-04T22:04:57.489" v="43" actId="1076"/>
        <pc:sldMkLst>
          <pc:docMk/>
          <pc:sldMk cId="1417221186" sldId="1001"/>
        </pc:sldMkLst>
        <pc:spChg chg="mod">
          <ac:chgData name="Adam Janiak" userId="S::adam.janiak_edmn.org#ext#@neahq.onmicrosoft.com::002a7ee9-41a7-4f0b-84b8-5a04768eeadd" providerId="AD" clId="Web-{FF13297D-1E6B-B43A-C16B-489FCD89FD29}" dt="2024-06-04T22:04:44.786" v="40" actId="1076"/>
          <ac:spMkLst>
            <pc:docMk/>
            <pc:sldMk cId="1417221186" sldId="1001"/>
            <ac:spMk id="2" creationId="{6795019A-BFF6-3250-2A62-A24F4058AD49}"/>
          </ac:spMkLst>
        </pc:spChg>
        <pc:spChg chg="mod">
          <ac:chgData name="Adam Janiak" userId="S::adam.janiak_edmn.org#ext#@neahq.onmicrosoft.com::002a7ee9-41a7-4f0b-84b8-5a04768eeadd" providerId="AD" clId="Web-{FF13297D-1E6B-B43A-C16B-489FCD89FD29}" dt="2024-06-04T22:04:51.364" v="42" actId="14100"/>
          <ac:spMkLst>
            <pc:docMk/>
            <pc:sldMk cId="1417221186" sldId="1001"/>
            <ac:spMk id="3" creationId="{F7D0663B-2724-9FE5-D054-BB5B3666CF9B}"/>
          </ac:spMkLst>
        </pc:spChg>
        <pc:spChg chg="mod">
          <ac:chgData name="Adam Janiak" userId="S::adam.janiak_edmn.org#ext#@neahq.onmicrosoft.com::002a7ee9-41a7-4f0b-84b8-5a04768eeadd" providerId="AD" clId="Web-{FF13297D-1E6B-B43A-C16B-489FCD89FD29}" dt="2024-06-04T22:04:57.489" v="43" actId="1076"/>
          <ac:spMkLst>
            <pc:docMk/>
            <pc:sldMk cId="1417221186" sldId="1001"/>
            <ac:spMk id="4" creationId="{F62C1365-3E7F-F652-F10A-A868960F3219}"/>
          </ac:spMkLst>
        </pc:spChg>
      </pc:sldChg>
      <pc:sldChg chg="addSp delSp modSp add del replId">
        <pc:chgData name="Adam Janiak" userId="S::adam.janiak_edmn.org#ext#@neahq.onmicrosoft.com::002a7ee9-41a7-4f0b-84b8-5a04768eeadd" providerId="AD" clId="Web-{FF13297D-1E6B-B43A-C16B-489FCD89FD29}" dt="2024-06-05T02:37:02.072" v="92" actId="1076"/>
        <pc:sldMkLst>
          <pc:docMk/>
          <pc:sldMk cId="2048007022" sldId="1002"/>
        </pc:sldMkLst>
        <pc:spChg chg="del mod">
          <ac:chgData name="Adam Janiak" userId="S::adam.janiak_edmn.org#ext#@neahq.onmicrosoft.com::002a7ee9-41a7-4f0b-84b8-5a04768eeadd" providerId="AD" clId="Web-{FF13297D-1E6B-B43A-C16B-489FCD89FD29}" dt="2024-06-05T02:32:21.860" v="69"/>
          <ac:spMkLst>
            <pc:docMk/>
            <pc:sldMk cId="2048007022" sldId="1002"/>
            <ac:spMk id="3" creationId="{00000000-0000-0000-0000-000000000000}"/>
          </ac:spMkLst>
        </pc:spChg>
        <pc:spChg chg="mod">
          <ac:chgData name="Adam Janiak" userId="S::adam.janiak_edmn.org#ext#@neahq.onmicrosoft.com::002a7ee9-41a7-4f0b-84b8-5a04768eeadd" providerId="AD" clId="Web-{FF13297D-1E6B-B43A-C16B-489FCD89FD29}" dt="2024-06-05T02:37:02.072" v="92" actId="1076"/>
          <ac:spMkLst>
            <pc:docMk/>
            <pc:sldMk cId="2048007022" sldId="1002"/>
            <ac:spMk id="4" creationId="{00000000-0000-0000-0000-000000000000}"/>
          </ac:spMkLst>
        </pc:spChg>
        <pc:spChg chg="add del mod">
          <ac:chgData name="Adam Janiak" userId="S::adam.janiak_edmn.org#ext#@neahq.onmicrosoft.com::002a7ee9-41a7-4f0b-84b8-5a04768eeadd" providerId="AD" clId="Web-{FF13297D-1E6B-B43A-C16B-489FCD89FD29}" dt="2024-06-05T02:32:28.798" v="70"/>
          <ac:spMkLst>
            <pc:docMk/>
            <pc:sldMk cId="2048007022" sldId="1002"/>
            <ac:spMk id="7" creationId="{934FEF09-DD61-B3B6-4B4D-FA83C2FF290C}"/>
          </ac:spMkLst>
        </pc:spChg>
        <pc:picChg chg="add del mod">
          <ac:chgData name="Adam Janiak" userId="S::adam.janiak_edmn.org#ext#@neahq.onmicrosoft.com::002a7ee9-41a7-4f0b-84b8-5a04768eeadd" providerId="AD" clId="Web-{FF13297D-1E6B-B43A-C16B-489FCD89FD29}" dt="2024-06-05T02:35:16.787" v="74"/>
          <ac:picMkLst>
            <pc:docMk/>
            <pc:sldMk cId="2048007022" sldId="1002"/>
            <ac:picMk id="2" creationId="{1475FABE-04FE-F148-4F69-70C78AAE532B}"/>
          </ac:picMkLst>
        </pc:picChg>
        <pc:picChg chg="del">
          <ac:chgData name="Adam Janiak" userId="S::adam.janiak_edmn.org#ext#@neahq.onmicrosoft.com::002a7ee9-41a7-4f0b-84b8-5a04768eeadd" providerId="AD" clId="Web-{FF13297D-1E6B-B43A-C16B-489FCD89FD29}" dt="2024-06-05T02:31:10.796" v="45"/>
          <ac:picMkLst>
            <pc:docMk/>
            <pc:sldMk cId="2048007022" sldId="1002"/>
            <ac:picMk id="6" creationId="{00000000-0000-0000-0000-000000000000}"/>
          </ac:picMkLst>
        </pc:picChg>
        <pc:picChg chg="add mod modCrop">
          <ac:chgData name="Adam Janiak" userId="S::adam.janiak_edmn.org#ext#@neahq.onmicrosoft.com::002a7ee9-41a7-4f0b-84b8-5a04768eeadd" providerId="AD" clId="Web-{FF13297D-1E6B-B43A-C16B-489FCD89FD29}" dt="2024-06-05T02:36:30.008" v="85" actId="1076"/>
          <ac:picMkLst>
            <pc:docMk/>
            <pc:sldMk cId="2048007022" sldId="1002"/>
            <ac:picMk id="8" creationId="{B0F2D1EF-45F9-83E4-1CD6-CEE8861F851B}"/>
          </ac:picMkLst>
        </pc:picChg>
      </pc:sldChg>
      <pc:sldChg chg="add del replId">
        <pc:chgData name="Adam Janiak" userId="S::adam.janiak_edmn.org#ext#@neahq.onmicrosoft.com::002a7ee9-41a7-4f0b-84b8-5a04768eeadd" providerId="AD" clId="Web-{FF13297D-1E6B-B43A-C16B-489FCD89FD29}" dt="2024-06-05T02:34:30.083" v="73"/>
        <pc:sldMkLst>
          <pc:docMk/>
          <pc:sldMk cId="3029627853" sldId="1002"/>
        </pc:sldMkLst>
      </pc:sldChg>
    </pc:docChg>
  </pc:docChgLst>
  <pc:docChgLst>
    <pc:chgData name="Jones, Albert [MD]" userId="S::aljones_mseanea.org#ext#@neahq.onmicrosoft.com::9e3d8165-1eea-49ba-adea-0c9c00351460" providerId="AD" clId="Web-{2BFD6E49-7E30-AC7B-4951-3889B1377EB6}"/>
    <pc:docChg chg="addSld delSld modSld addMainMaster modMainMaster">
      <pc:chgData name="Jones, Albert [MD]" userId="S::aljones_mseanea.org#ext#@neahq.onmicrosoft.com::9e3d8165-1eea-49ba-adea-0c9c00351460" providerId="AD" clId="Web-{2BFD6E49-7E30-AC7B-4951-3889B1377EB6}" dt="2024-05-30T21:49:41.485" v="29"/>
      <pc:docMkLst>
        <pc:docMk/>
      </pc:docMkLst>
      <pc:sldChg chg="del">
        <pc:chgData name="Jones, Albert [MD]" userId="S::aljones_mseanea.org#ext#@neahq.onmicrosoft.com::9e3d8165-1eea-49ba-adea-0c9c00351460" providerId="AD" clId="Web-{2BFD6E49-7E30-AC7B-4951-3889B1377EB6}" dt="2024-05-30T21:49:41.469" v="27"/>
        <pc:sldMkLst>
          <pc:docMk/>
          <pc:sldMk cId="2862886085" sldId="886"/>
        </pc:sldMkLst>
      </pc:sldChg>
      <pc:sldChg chg="del">
        <pc:chgData name="Jones, Albert [MD]" userId="S::aljones_mseanea.org#ext#@neahq.onmicrosoft.com::9e3d8165-1eea-49ba-adea-0c9c00351460" providerId="AD" clId="Web-{2BFD6E49-7E30-AC7B-4951-3889B1377EB6}" dt="2024-05-30T21:49:41.469" v="26"/>
        <pc:sldMkLst>
          <pc:docMk/>
          <pc:sldMk cId="2901455970" sldId="888"/>
        </pc:sldMkLst>
      </pc:sldChg>
      <pc:sldChg chg="del">
        <pc:chgData name="Jones, Albert [MD]" userId="S::aljones_mseanea.org#ext#@neahq.onmicrosoft.com::9e3d8165-1eea-49ba-adea-0c9c00351460" providerId="AD" clId="Web-{2BFD6E49-7E30-AC7B-4951-3889B1377EB6}" dt="2024-05-30T21:49:41.438" v="23"/>
        <pc:sldMkLst>
          <pc:docMk/>
          <pc:sldMk cId="3491988499" sldId="890"/>
        </pc:sldMkLst>
      </pc:sldChg>
      <pc:sldChg chg="del">
        <pc:chgData name="Jones, Albert [MD]" userId="S::aljones_mseanea.org#ext#@neahq.onmicrosoft.com::9e3d8165-1eea-49ba-adea-0c9c00351460" providerId="AD" clId="Web-{2BFD6E49-7E30-AC7B-4951-3889B1377EB6}" dt="2024-05-30T21:48:50.453" v="18"/>
        <pc:sldMkLst>
          <pc:docMk/>
          <pc:sldMk cId="4049257260" sldId="891"/>
        </pc:sldMkLst>
      </pc:sldChg>
      <pc:sldChg chg="del">
        <pc:chgData name="Jones, Albert [MD]" userId="S::aljones_mseanea.org#ext#@neahq.onmicrosoft.com::9e3d8165-1eea-49ba-adea-0c9c00351460" providerId="AD" clId="Web-{2BFD6E49-7E30-AC7B-4951-3889B1377EB6}" dt="2024-05-30T21:49:41.485" v="29"/>
        <pc:sldMkLst>
          <pc:docMk/>
          <pc:sldMk cId="1102589457" sldId="928"/>
        </pc:sldMkLst>
      </pc:sldChg>
      <pc:sldChg chg="del">
        <pc:chgData name="Jones, Albert [MD]" userId="S::aljones_mseanea.org#ext#@neahq.onmicrosoft.com::9e3d8165-1eea-49ba-adea-0c9c00351460" providerId="AD" clId="Web-{2BFD6E49-7E30-AC7B-4951-3889B1377EB6}" dt="2024-05-30T21:49:41.485" v="28"/>
        <pc:sldMkLst>
          <pc:docMk/>
          <pc:sldMk cId="2540085459" sldId="948"/>
        </pc:sldMkLst>
      </pc:sldChg>
      <pc:sldChg chg="del">
        <pc:chgData name="Jones, Albert [MD]" userId="S::aljones_mseanea.org#ext#@neahq.onmicrosoft.com::9e3d8165-1eea-49ba-adea-0c9c00351460" providerId="AD" clId="Web-{2BFD6E49-7E30-AC7B-4951-3889B1377EB6}" dt="2024-05-30T21:49:41.469" v="25"/>
        <pc:sldMkLst>
          <pc:docMk/>
          <pc:sldMk cId="3404592435" sldId="949"/>
        </pc:sldMkLst>
      </pc:sldChg>
      <pc:sldChg chg="del">
        <pc:chgData name="Jones, Albert [MD]" userId="S::aljones_mseanea.org#ext#@neahq.onmicrosoft.com::9e3d8165-1eea-49ba-adea-0c9c00351460" providerId="AD" clId="Web-{2BFD6E49-7E30-AC7B-4951-3889B1377EB6}" dt="2024-05-30T21:49:41.438" v="24"/>
        <pc:sldMkLst>
          <pc:docMk/>
          <pc:sldMk cId="3460360539" sldId="950"/>
        </pc:sldMkLst>
      </pc:sldChg>
      <pc:sldChg chg="add">
        <pc:chgData name="Jones, Albert [MD]" userId="S::aljones_mseanea.org#ext#@neahq.onmicrosoft.com::9e3d8165-1eea-49ba-adea-0c9c00351460" providerId="AD" clId="Web-{2BFD6E49-7E30-AC7B-4951-3889B1377EB6}" dt="2024-05-30T21:48:44.734" v="13"/>
        <pc:sldMkLst>
          <pc:docMk/>
          <pc:sldMk cId="3098922350" sldId="952"/>
        </pc:sldMkLst>
      </pc:sldChg>
      <pc:sldChg chg="add">
        <pc:chgData name="Jones, Albert [MD]" userId="S::aljones_mseanea.org#ext#@neahq.onmicrosoft.com::9e3d8165-1eea-49ba-adea-0c9c00351460" providerId="AD" clId="Web-{2BFD6E49-7E30-AC7B-4951-3889B1377EB6}" dt="2024-05-30T21:48:44.765" v="14"/>
        <pc:sldMkLst>
          <pc:docMk/>
          <pc:sldMk cId="3760468765" sldId="953"/>
        </pc:sldMkLst>
      </pc:sldChg>
      <pc:sldChg chg="add">
        <pc:chgData name="Jones, Albert [MD]" userId="S::aljones_mseanea.org#ext#@neahq.onmicrosoft.com::9e3d8165-1eea-49ba-adea-0c9c00351460" providerId="AD" clId="Web-{2BFD6E49-7E30-AC7B-4951-3889B1377EB6}" dt="2024-05-30T21:48:44.796" v="15"/>
        <pc:sldMkLst>
          <pc:docMk/>
          <pc:sldMk cId="2225273205" sldId="955"/>
        </pc:sldMkLst>
      </pc:sldChg>
      <pc:sldChg chg="add">
        <pc:chgData name="Jones, Albert [MD]" userId="S::aljones_mseanea.org#ext#@neahq.onmicrosoft.com::9e3d8165-1eea-49ba-adea-0c9c00351460" providerId="AD" clId="Web-{2BFD6E49-7E30-AC7B-4951-3889B1377EB6}" dt="2024-05-30T21:48:44.812" v="16"/>
        <pc:sldMkLst>
          <pc:docMk/>
          <pc:sldMk cId="1496528267" sldId="958"/>
        </pc:sldMkLst>
      </pc:sldChg>
      <pc:sldChg chg="add del">
        <pc:chgData name="Jones, Albert [MD]" userId="S::aljones_mseanea.org#ext#@neahq.onmicrosoft.com::9e3d8165-1eea-49ba-adea-0c9c00351460" providerId="AD" clId="Web-{2BFD6E49-7E30-AC7B-4951-3889B1377EB6}" dt="2024-05-30T21:46:49.919" v="1"/>
        <pc:sldMkLst>
          <pc:docMk/>
          <pc:sldMk cId="989101411" sldId="983"/>
        </pc:sldMkLst>
      </pc:sldChg>
      <pc:sldChg chg="addSp delSp modSp new del mod modClrScheme chgLayout">
        <pc:chgData name="Jones, Albert [MD]" userId="S::aljones_mseanea.org#ext#@neahq.onmicrosoft.com::9e3d8165-1eea-49ba-adea-0c9c00351460" providerId="AD" clId="Web-{2BFD6E49-7E30-AC7B-4951-3889B1377EB6}" dt="2024-05-30T21:48:51.453" v="19"/>
        <pc:sldMkLst>
          <pc:docMk/>
          <pc:sldMk cId="4282967291" sldId="983"/>
        </pc:sldMkLst>
        <pc:spChg chg="del">
          <ac:chgData name="Jones, Albert [MD]" userId="S::aljones_mseanea.org#ext#@neahq.onmicrosoft.com::9e3d8165-1eea-49ba-adea-0c9c00351460" providerId="AD" clId="Web-{2BFD6E49-7E30-AC7B-4951-3889B1377EB6}" dt="2024-05-30T21:47:10.310" v="3"/>
          <ac:spMkLst>
            <pc:docMk/>
            <pc:sldMk cId="4282967291" sldId="983"/>
            <ac:spMk id="2" creationId="{70056D86-E87C-BBB2-36B8-39B1AB1F53C0}"/>
          </ac:spMkLst>
        </pc:spChg>
        <pc:spChg chg="del">
          <ac:chgData name="Jones, Albert [MD]" userId="S::aljones_mseanea.org#ext#@neahq.onmicrosoft.com::9e3d8165-1eea-49ba-adea-0c9c00351460" providerId="AD" clId="Web-{2BFD6E49-7E30-AC7B-4951-3889B1377EB6}" dt="2024-05-30T21:47:10.310" v="3"/>
          <ac:spMkLst>
            <pc:docMk/>
            <pc:sldMk cId="4282967291" sldId="983"/>
            <ac:spMk id="3" creationId="{EC314D84-D61D-D6A4-D6E3-43A3DAFC9D47}"/>
          </ac:spMkLst>
        </pc:spChg>
        <pc:spChg chg="del">
          <ac:chgData name="Jones, Albert [MD]" userId="S::aljones_mseanea.org#ext#@neahq.onmicrosoft.com::9e3d8165-1eea-49ba-adea-0c9c00351460" providerId="AD" clId="Web-{2BFD6E49-7E30-AC7B-4951-3889B1377EB6}" dt="2024-05-30T21:47:10.310" v="3"/>
          <ac:spMkLst>
            <pc:docMk/>
            <pc:sldMk cId="4282967291" sldId="983"/>
            <ac:spMk id="4" creationId="{80F43834-1454-B7FA-C747-F016725EA7EF}"/>
          </ac:spMkLst>
        </pc:spChg>
        <pc:spChg chg="add del mod">
          <ac:chgData name="Jones, Albert [MD]" userId="S::aljones_mseanea.org#ext#@neahq.onmicrosoft.com::9e3d8165-1eea-49ba-adea-0c9c00351460" providerId="AD" clId="Web-{2BFD6E49-7E30-AC7B-4951-3889B1377EB6}" dt="2024-05-30T21:47:59.483" v="6"/>
          <ac:spMkLst>
            <pc:docMk/>
            <pc:sldMk cId="4282967291" sldId="983"/>
            <ac:spMk id="5" creationId="{5D20ED54-2C13-B427-DFA6-8799D6DB3FE9}"/>
          </ac:spMkLst>
        </pc:spChg>
      </pc:sldChg>
      <pc:sldChg chg="modSp add del">
        <pc:chgData name="Jones, Albert [MD]" userId="S::aljones_mseanea.org#ext#@neahq.onmicrosoft.com::9e3d8165-1eea-49ba-adea-0c9c00351460" providerId="AD" clId="Web-{2BFD6E49-7E30-AC7B-4951-3889B1377EB6}" dt="2024-05-30T21:49:09.094" v="22" actId="20577"/>
        <pc:sldMkLst>
          <pc:docMk/>
          <pc:sldMk cId="989101411" sldId="984"/>
        </pc:sldMkLst>
        <pc:spChg chg="mod">
          <ac:chgData name="Jones, Albert [MD]" userId="S::aljones_mseanea.org#ext#@neahq.onmicrosoft.com::9e3d8165-1eea-49ba-adea-0c9c00351460" providerId="AD" clId="Web-{2BFD6E49-7E30-AC7B-4951-3889B1377EB6}" dt="2024-05-30T21:49:09.094" v="22" actId="20577"/>
          <ac:spMkLst>
            <pc:docMk/>
            <pc:sldMk cId="989101411" sldId="984"/>
            <ac:spMk id="4" creationId="{31A3FC57-BA7E-C2BD-00B5-645B08C591BB}"/>
          </ac:spMkLst>
        </pc:spChg>
      </pc:sldChg>
      <pc:sldChg chg="add">
        <pc:chgData name="Jones, Albert [MD]" userId="S::aljones_mseanea.org#ext#@neahq.onmicrosoft.com::9e3d8165-1eea-49ba-adea-0c9c00351460" providerId="AD" clId="Web-{2BFD6E49-7E30-AC7B-4951-3889B1377EB6}" dt="2024-05-30T21:48:44.640" v="11"/>
        <pc:sldMkLst>
          <pc:docMk/>
          <pc:sldMk cId="1754901197" sldId="985"/>
        </pc:sldMkLst>
      </pc:sldChg>
      <pc:sldChg chg="add">
        <pc:chgData name="Jones, Albert [MD]" userId="S::aljones_mseanea.org#ext#@neahq.onmicrosoft.com::9e3d8165-1eea-49ba-adea-0c9c00351460" providerId="AD" clId="Web-{2BFD6E49-7E30-AC7B-4951-3889B1377EB6}" dt="2024-05-30T21:48:44.702" v="12"/>
        <pc:sldMkLst>
          <pc:docMk/>
          <pc:sldMk cId="2458568609" sldId="986"/>
        </pc:sldMkLst>
      </pc:sldChg>
      <pc:sldChg chg="add">
        <pc:chgData name="Jones, Albert [MD]" userId="S::aljones_mseanea.org#ext#@neahq.onmicrosoft.com::9e3d8165-1eea-49ba-adea-0c9c00351460" providerId="AD" clId="Web-{2BFD6E49-7E30-AC7B-4951-3889B1377EB6}" dt="2024-05-30T21:48:44.827" v="17"/>
        <pc:sldMkLst>
          <pc:docMk/>
          <pc:sldMk cId="2887352431" sldId="987"/>
        </pc:sldMkLst>
      </pc:sldChg>
      <pc:sldMasterChg chg="add addSldLayout">
        <pc:chgData name="Jones, Albert [MD]" userId="S::aljones_mseanea.org#ext#@neahq.onmicrosoft.com::9e3d8165-1eea-49ba-adea-0c9c00351460" providerId="AD" clId="Web-{2BFD6E49-7E30-AC7B-4951-3889B1377EB6}" dt="2024-05-30T21:48:14.077" v="8"/>
        <pc:sldMasterMkLst>
          <pc:docMk/>
          <pc:sldMasterMk cId="3207155129" sldId="2147483648"/>
        </pc:sldMasterMkLst>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1033064801" sldId="2147483649"/>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351778152" sldId="2147483650"/>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948356162" sldId="2147483651"/>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2117318638" sldId="2147483652"/>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3459383697" sldId="2147483653"/>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2787861301" sldId="2147483654"/>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205212238" sldId="2147483655"/>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2164589676" sldId="2147483656"/>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48748988" sldId="2147483657"/>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340944791" sldId="2147483658"/>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3936683846" sldId="2147483659"/>
          </pc:sldLayoutMkLst>
        </pc:sldLayoutChg>
      </pc:sldMasterChg>
      <pc:sldMasterChg chg="replId modSldLayout">
        <pc:chgData name="Jones, Albert [MD]" userId="S::aljones_mseanea.org#ext#@neahq.onmicrosoft.com::9e3d8165-1eea-49ba-adea-0c9c00351460" providerId="AD" clId="Web-{2BFD6E49-7E30-AC7B-4951-3889B1377EB6}" dt="2024-05-30T21:48:14.077" v="8"/>
        <pc:sldMasterMkLst>
          <pc:docMk/>
          <pc:sldMasterMk cId="2054322300" sldId="2147483666"/>
        </pc:sldMasterMkLst>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3817955988" sldId="2147483667"/>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2185532848" sldId="2147483668"/>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3234467543" sldId="2147483669"/>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1239113715" sldId="2147483670"/>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2138358032" sldId="2147483671"/>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3163578801" sldId="2147483672"/>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178381615" sldId="2147483673"/>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3518043182" sldId="2147483674"/>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3973900260" sldId="2147483675"/>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2040880889" sldId="2147483676"/>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612817689" sldId="2147483677"/>
          </pc:sldLayoutMkLst>
        </pc:sldLayoutChg>
      </pc:sldMasterChg>
    </pc:docChg>
  </pc:docChgLst>
  <pc:docChgLst>
    <pc:chgData name="Holmes, Ellen [NEA]" userId="S::eholmes@nea.org::8df78491-616d-4641-a13e-176bb27a1b7f" providerId="AD" clId="Web-{7BDBCBA7-2759-6F50-CF7F-3FEC6DCD2362}"/>
    <pc:docChg chg="addSld delSld modSld sldOrd">
      <pc:chgData name="Holmes, Ellen [NEA]" userId="S::eholmes@nea.org::8df78491-616d-4641-a13e-176bb27a1b7f" providerId="AD" clId="Web-{7BDBCBA7-2759-6F50-CF7F-3FEC6DCD2362}" dt="2025-05-04T13:17:41.245" v="604" actId="20577"/>
      <pc:docMkLst>
        <pc:docMk/>
      </pc:docMkLst>
      <pc:sldChg chg="modSp">
        <pc:chgData name="Holmes, Ellen [NEA]" userId="S::eholmes@nea.org::8df78491-616d-4641-a13e-176bb27a1b7f" providerId="AD" clId="Web-{7BDBCBA7-2759-6F50-CF7F-3FEC6DCD2362}" dt="2025-05-04T12:28:39.323" v="1" actId="20577"/>
        <pc:sldMkLst>
          <pc:docMk/>
          <pc:sldMk cId="1683298469" sldId="1011"/>
        </pc:sldMkLst>
        <pc:spChg chg="mod">
          <ac:chgData name="Holmes, Ellen [NEA]" userId="S::eholmes@nea.org::8df78491-616d-4641-a13e-176bb27a1b7f" providerId="AD" clId="Web-{7BDBCBA7-2759-6F50-CF7F-3FEC6DCD2362}" dt="2025-05-04T12:28:39.323" v="1" actId="20577"/>
          <ac:spMkLst>
            <pc:docMk/>
            <pc:sldMk cId="1683298469" sldId="1011"/>
            <ac:spMk id="3" creationId="{00000000-0000-0000-0000-000000000000}"/>
          </ac:spMkLst>
        </pc:spChg>
      </pc:sldChg>
      <pc:sldChg chg="modSp">
        <pc:chgData name="Holmes, Ellen [NEA]" userId="S::eholmes@nea.org::8df78491-616d-4641-a13e-176bb27a1b7f" providerId="AD" clId="Web-{7BDBCBA7-2759-6F50-CF7F-3FEC6DCD2362}" dt="2025-05-04T13:08:17.819" v="491" actId="20577"/>
        <pc:sldMkLst>
          <pc:docMk/>
          <pc:sldMk cId="20163715" sldId="1019"/>
        </pc:sldMkLst>
        <pc:spChg chg="mod">
          <ac:chgData name="Holmes, Ellen [NEA]" userId="S::eholmes@nea.org::8df78491-616d-4641-a13e-176bb27a1b7f" providerId="AD" clId="Web-{7BDBCBA7-2759-6F50-CF7F-3FEC6DCD2362}" dt="2025-05-04T13:08:17.819" v="491" actId="20577"/>
          <ac:spMkLst>
            <pc:docMk/>
            <pc:sldMk cId="20163715" sldId="1019"/>
            <ac:spMk id="2" creationId="{00000000-0000-0000-0000-000000000000}"/>
          </ac:spMkLst>
        </pc:spChg>
      </pc:sldChg>
      <pc:sldChg chg="addSp delSp modSp">
        <pc:chgData name="Holmes, Ellen [NEA]" userId="S::eholmes@nea.org::8df78491-616d-4641-a13e-176bb27a1b7f" providerId="AD" clId="Web-{7BDBCBA7-2759-6F50-CF7F-3FEC6DCD2362}" dt="2025-05-04T12:42:57.227" v="176" actId="20577"/>
        <pc:sldMkLst>
          <pc:docMk/>
          <pc:sldMk cId="1045117195" sldId="1020"/>
        </pc:sldMkLst>
        <pc:spChg chg="mod">
          <ac:chgData name="Holmes, Ellen [NEA]" userId="S::eholmes@nea.org::8df78491-616d-4641-a13e-176bb27a1b7f" providerId="AD" clId="Web-{7BDBCBA7-2759-6F50-CF7F-3FEC6DCD2362}" dt="2025-05-04T12:42:02.616" v="139" actId="20577"/>
          <ac:spMkLst>
            <pc:docMk/>
            <pc:sldMk cId="1045117195" sldId="1020"/>
            <ac:spMk id="2" creationId="{01C0353C-493C-95BB-ED1F-2AA4166A9006}"/>
          </ac:spMkLst>
        </pc:spChg>
        <pc:spChg chg="add mod">
          <ac:chgData name="Holmes, Ellen [NEA]" userId="S::eholmes@nea.org::8df78491-616d-4641-a13e-176bb27a1b7f" providerId="AD" clId="Web-{7BDBCBA7-2759-6F50-CF7F-3FEC6DCD2362}" dt="2025-05-04T12:42:57.227" v="176" actId="20577"/>
          <ac:spMkLst>
            <pc:docMk/>
            <pc:sldMk cId="1045117195" sldId="1020"/>
            <ac:spMk id="5" creationId="{C79BA895-65D7-D9A3-79FF-8EB20016B6E6}"/>
          </ac:spMkLst>
        </pc:spChg>
        <pc:graphicFrameChg chg="del mod modGraphic">
          <ac:chgData name="Holmes, Ellen [NEA]" userId="S::eholmes@nea.org::8df78491-616d-4641-a13e-176bb27a1b7f" providerId="AD" clId="Web-{7BDBCBA7-2759-6F50-CF7F-3FEC6DCD2362}" dt="2025-05-04T12:40:15.862" v="119"/>
          <ac:graphicFrameMkLst>
            <pc:docMk/>
            <pc:sldMk cId="1045117195" sldId="1020"/>
            <ac:graphicFrameMk id="4" creationId="{B994EB7F-4119-853C-2A6F-8F73A244902F}"/>
          </ac:graphicFrameMkLst>
        </pc:graphicFrameChg>
      </pc:sldChg>
      <pc:sldChg chg="modSp">
        <pc:chgData name="Holmes, Ellen [NEA]" userId="S::eholmes@nea.org::8df78491-616d-4641-a13e-176bb27a1b7f" providerId="AD" clId="Web-{7BDBCBA7-2759-6F50-CF7F-3FEC6DCD2362}" dt="2025-05-04T12:46:51.727" v="237" actId="20577"/>
        <pc:sldMkLst>
          <pc:docMk/>
          <pc:sldMk cId="1176499554" sldId="1022"/>
        </pc:sldMkLst>
        <pc:spChg chg="mod">
          <ac:chgData name="Holmes, Ellen [NEA]" userId="S::eholmes@nea.org::8df78491-616d-4641-a13e-176bb27a1b7f" providerId="AD" clId="Web-{7BDBCBA7-2759-6F50-CF7F-3FEC6DCD2362}" dt="2025-05-04T12:46:51.727" v="237" actId="20577"/>
          <ac:spMkLst>
            <pc:docMk/>
            <pc:sldMk cId="1176499554" sldId="1022"/>
            <ac:spMk id="3" creationId="{00000000-0000-0000-0000-000000000000}"/>
          </ac:spMkLst>
        </pc:spChg>
      </pc:sldChg>
      <pc:sldChg chg="modSp new">
        <pc:chgData name="Holmes, Ellen [NEA]" userId="S::eholmes@nea.org::8df78491-616d-4641-a13e-176bb27a1b7f" providerId="AD" clId="Web-{7BDBCBA7-2759-6F50-CF7F-3FEC6DCD2362}" dt="2025-05-04T12:33:28.677" v="76" actId="20577"/>
        <pc:sldMkLst>
          <pc:docMk/>
          <pc:sldMk cId="45391757" sldId="1039"/>
        </pc:sldMkLst>
        <pc:spChg chg="mod">
          <ac:chgData name="Holmes, Ellen [NEA]" userId="S::eholmes@nea.org::8df78491-616d-4641-a13e-176bb27a1b7f" providerId="AD" clId="Web-{7BDBCBA7-2759-6F50-CF7F-3FEC6DCD2362}" dt="2025-05-04T12:31:32.001" v="16" actId="1076"/>
          <ac:spMkLst>
            <pc:docMk/>
            <pc:sldMk cId="45391757" sldId="1039"/>
            <ac:spMk id="2" creationId="{B989F246-EC38-C502-6AA5-2B0ECB29CABD}"/>
          </ac:spMkLst>
        </pc:spChg>
        <pc:spChg chg="mod">
          <ac:chgData name="Holmes, Ellen [NEA]" userId="S::eholmes@nea.org::8df78491-616d-4641-a13e-176bb27a1b7f" providerId="AD" clId="Web-{7BDBCBA7-2759-6F50-CF7F-3FEC6DCD2362}" dt="2025-05-04T12:33:28.677" v="76" actId="20577"/>
          <ac:spMkLst>
            <pc:docMk/>
            <pc:sldMk cId="45391757" sldId="1039"/>
            <ac:spMk id="3" creationId="{60B8364D-287C-AED4-DDBA-6794726513BA}"/>
          </ac:spMkLst>
        </pc:spChg>
      </pc:sldChg>
      <pc:sldChg chg="modSp new">
        <pc:chgData name="Holmes, Ellen [NEA]" userId="S::eholmes@nea.org::8df78491-616d-4641-a13e-176bb27a1b7f" providerId="AD" clId="Web-{7BDBCBA7-2759-6F50-CF7F-3FEC6DCD2362}" dt="2025-05-04T12:40:05.237" v="118" actId="20577"/>
        <pc:sldMkLst>
          <pc:docMk/>
          <pc:sldMk cId="4049626051" sldId="1040"/>
        </pc:sldMkLst>
        <pc:spChg chg="mod">
          <ac:chgData name="Holmes, Ellen [NEA]" userId="S::eholmes@nea.org::8df78491-616d-4641-a13e-176bb27a1b7f" providerId="AD" clId="Web-{7BDBCBA7-2759-6F50-CF7F-3FEC6DCD2362}" dt="2025-05-04T12:35:44.353" v="81" actId="1076"/>
          <ac:spMkLst>
            <pc:docMk/>
            <pc:sldMk cId="4049626051" sldId="1040"/>
            <ac:spMk id="2" creationId="{9417EF85-3F7C-6E98-3372-456F5CE22A8E}"/>
          </ac:spMkLst>
        </pc:spChg>
        <pc:spChg chg="mod">
          <ac:chgData name="Holmes, Ellen [NEA]" userId="S::eholmes@nea.org::8df78491-616d-4641-a13e-176bb27a1b7f" providerId="AD" clId="Web-{7BDBCBA7-2759-6F50-CF7F-3FEC6DCD2362}" dt="2025-05-04T12:40:05.237" v="118" actId="20577"/>
          <ac:spMkLst>
            <pc:docMk/>
            <pc:sldMk cId="4049626051" sldId="1040"/>
            <ac:spMk id="3" creationId="{0A68144D-AF0F-4EB8-7912-41F2604C46C6}"/>
          </ac:spMkLst>
        </pc:spChg>
      </pc:sldChg>
      <pc:sldChg chg="new del">
        <pc:chgData name="Holmes, Ellen [NEA]" userId="S::eholmes@nea.org::8df78491-616d-4641-a13e-176bb27a1b7f" providerId="AD" clId="Web-{7BDBCBA7-2759-6F50-CF7F-3FEC6DCD2362}" dt="2025-05-04T12:47:44.901" v="239"/>
        <pc:sldMkLst>
          <pc:docMk/>
          <pc:sldMk cId="736169411" sldId="1041"/>
        </pc:sldMkLst>
      </pc:sldChg>
      <pc:sldChg chg="addSp modSp new ord">
        <pc:chgData name="Holmes, Ellen [NEA]" userId="S::eholmes@nea.org::8df78491-616d-4641-a13e-176bb27a1b7f" providerId="AD" clId="Web-{7BDBCBA7-2759-6F50-CF7F-3FEC6DCD2362}" dt="2025-05-04T13:17:41.245" v="604" actId="20577"/>
        <pc:sldMkLst>
          <pc:docMk/>
          <pc:sldMk cId="859241376" sldId="1041"/>
        </pc:sldMkLst>
        <pc:spChg chg="mod">
          <ac:chgData name="Holmes, Ellen [NEA]" userId="S::eholmes@nea.org::8df78491-616d-4641-a13e-176bb27a1b7f" providerId="AD" clId="Web-{7BDBCBA7-2759-6F50-CF7F-3FEC6DCD2362}" dt="2025-05-04T13:08:09.257" v="490" actId="20577"/>
          <ac:spMkLst>
            <pc:docMk/>
            <pc:sldMk cId="859241376" sldId="1041"/>
            <ac:spMk id="2" creationId="{8A7D83B5-EB86-C366-7F86-34738FC791C8}"/>
          </ac:spMkLst>
        </pc:spChg>
        <pc:spChg chg="mod">
          <ac:chgData name="Holmes, Ellen [NEA]" userId="S::eholmes@nea.org::8df78491-616d-4641-a13e-176bb27a1b7f" providerId="AD" clId="Web-{7BDBCBA7-2759-6F50-CF7F-3FEC6DCD2362}" dt="2025-05-04T13:17:28.291" v="601" actId="20577"/>
          <ac:spMkLst>
            <pc:docMk/>
            <pc:sldMk cId="859241376" sldId="1041"/>
            <ac:spMk id="3" creationId="{68A4F1CF-8FD7-076B-7485-F2113E4D0CE1}"/>
          </ac:spMkLst>
        </pc:spChg>
        <pc:spChg chg="add mod">
          <ac:chgData name="Holmes, Ellen [NEA]" userId="S::eholmes@nea.org::8df78491-616d-4641-a13e-176bb27a1b7f" providerId="AD" clId="Web-{7BDBCBA7-2759-6F50-CF7F-3FEC6DCD2362}" dt="2025-05-04T13:17:41.245" v="604" actId="20577"/>
          <ac:spMkLst>
            <pc:docMk/>
            <pc:sldMk cId="859241376" sldId="1041"/>
            <ac:spMk id="5" creationId="{7AEAE266-501E-EFE9-D95A-744CF1412969}"/>
          </ac:spMkLst>
        </pc:spChg>
      </pc:sldChg>
    </pc:docChg>
  </pc:docChgLst>
  <pc:docChgLst>
    <pc:chgData name="Katie Bishop [WA]" userId="S::kbishop_washingtonea.org#ext#@neahq.onmicrosoft.com::49e01a96-684d-4216-96b4-584a08a22682" providerId="AD" clId="Web-{48F8823A-4550-29A1-247E-F9CA57C0A957}"/>
    <pc:docChg chg="addSld delSld">
      <pc:chgData name="Katie Bishop [WA]" userId="S::kbishop_washingtonea.org#ext#@neahq.onmicrosoft.com::49e01a96-684d-4216-96b4-584a08a22682" providerId="AD" clId="Web-{48F8823A-4550-29A1-247E-F9CA57C0A957}" dt="2025-04-23T19:57:18.533" v="16"/>
      <pc:docMkLst>
        <pc:docMk/>
      </pc:docMkLst>
      <pc:sldChg chg="add">
        <pc:chgData name="Katie Bishop [WA]" userId="S::kbishop_washingtonea.org#ext#@neahq.onmicrosoft.com::49e01a96-684d-4216-96b4-584a08a22682" providerId="AD" clId="Web-{48F8823A-4550-29A1-247E-F9CA57C0A957}" dt="2025-04-23T19:57:18.330" v="9"/>
        <pc:sldMkLst>
          <pc:docMk/>
          <pc:sldMk cId="2563469392" sldId="991"/>
        </pc:sldMkLst>
      </pc:sldChg>
      <pc:sldChg chg="add">
        <pc:chgData name="Katie Bishop [WA]" userId="S::kbishop_washingtonea.org#ext#@neahq.onmicrosoft.com::49e01a96-684d-4216-96b4-584a08a22682" providerId="AD" clId="Web-{48F8823A-4550-29A1-247E-F9CA57C0A957}" dt="2025-04-23T19:57:18.393" v="11"/>
        <pc:sldMkLst>
          <pc:docMk/>
          <pc:sldMk cId="2988854401" sldId="992"/>
        </pc:sldMkLst>
      </pc:sldChg>
      <pc:sldChg chg="add">
        <pc:chgData name="Katie Bishop [WA]" userId="S::kbishop_washingtonea.org#ext#@neahq.onmicrosoft.com::49e01a96-684d-4216-96b4-584a08a22682" providerId="AD" clId="Web-{48F8823A-4550-29A1-247E-F9CA57C0A957}" dt="2025-04-23T19:57:18.455" v="13"/>
        <pc:sldMkLst>
          <pc:docMk/>
          <pc:sldMk cId="326034135" sldId="993"/>
        </pc:sldMkLst>
      </pc:sldChg>
      <pc:sldChg chg="add">
        <pc:chgData name="Katie Bishop [WA]" userId="S::kbishop_washingtonea.org#ext#@neahq.onmicrosoft.com::49e01a96-684d-4216-96b4-584a08a22682" providerId="AD" clId="Web-{48F8823A-4550-29A1-247E-F9CA57C0A957}" dt="2025-04-23T19:57:18.471" v="14"/>
        <pc:sldMkLst>
          <pc:docMk/>
          <pc:sldMk cId="3835258072" sldId="994"/>
        </pc:sldMkLst>
      </pc:sldChg>
      <pc:sldChg chg="add">
        <pc:chgData name="Katie Bishop [WA]" userId="S::kbishop_washingtonea.org#ext#@neahq.onmicrosoft.com::49e01a96-684d-4216-96b4-584a08a22682" providerId="AD" clId="Web-{48F8823A-4550-29A1-247E-F9CA57C0A957}" dt="2025-04-23T19:57:18.533" v="16"/>
        <pc:sldMkLst>
          <pc:docMk/>
          <pc:sldMk cId="3899664990" sldId="995"/>
        </pc:sldMkLst>
      </pc:sldChg>
      <pc:sldChg chg="add">
        <pc:chgData name="Katie Bishop [WA]" userId="S::kbishop_washingtonea.org#ext#@neahq.onmicrosoft.com::49e01a96-684d-4216-96b4-584a08a22682" providerId="AD" clId="Web-{48F8823A-4550-29A1-247E-F9CA57C0A957}" dt="2025-04-23T19:57:18.424" v="12"/>
        <pc:sldMkLst>
          <pc:docMk/>
          <pc:sldMk cId="1417221186" sldId="1001"/>
        </pc:sldMkLst>
      </pc:sldChg>
      <pc:sldChg chg="add">
        <pc:chgData name="Katie Bishop [WA]" userId="S::kbishop_washingtonea.org#ext#@neahq.onmicrosoft.com::49e01a96-684d-4216-96b4-584a08a22682" providerId="AD" clId="Web-{48F8823A-4550-29A1-247E-F9CA57C0A957}" dt="2025-04-23T19:57:18.315" v="8"/>
        <pc:sldMkLst>
          <pc:docMk/>
          <pc:sldMk cId="2048007022" sldId="1002"/>
        </pc:sldMkLst>
      </pc:sldChg>
      <pc:sldChg chg="del">
        <pc:chgData name="Katie Bishop [WA]" userId="S::kbishop_washingtonea.org#ext#@neahq.onmicrosoft.com::49e01a96-684d-4216-96b4-584a08a22682" providerId="AD" clId="Web-{48F8823A-4550-29A1-247E-F9CA57C0A957}" dt="2025-04-23T19:57:14.377" v="7"/>
        <pc:sldMkLst>
          <pc:docMk/>
          <pc:sldMk cId="1016463531" sldId="1007"/>
        </pc:sldMkLst>
      </pc:sldChg>
      <pc:sldChg chg="del">
        <pc:chgData name="Katie Bishop [WA]" userId="S::kbishop_washingtonea.org#ext#@neahq.onmicrosoft.com::49e01a96-684d-4216-96b4-584a08a22682" providerId="AD" clId="Web-{48F8823A-4550-29A1-247E-F9CA57C0A957}" dt="2025-04-23T19:57:14.377" v="6"/>
        <pc:sldMkLst>
          <pc:docMk/>
          <pc:sldMk cId="144791414" sldId="1028"/>
        </pc:sldMkLst>
      </pc:sldChg>
      <pc:sldChg chg="del">
        <pc:chgData name="Katie Bishop [WA]" userId="S::kbishop_washingtonea.org#ext#@neahq.onmicrosoft.com::49e01a96-684d-4216-96b4-584a08a22682" providerId="AD" clId="Web-{48F8823A-4550-29A1-247E-F9CA57C0A957}" dt="2025-04-23T19:57:14.377" v="5"/>
        <pc:sldMkLst>
          <pc:docMk/>
          <pc:sldMk cId="3337901686" sldId="1029"/>
        </pc:sldMkLst>
      </pc:sldChg>
      <pc:sldChg chg="del">
        <pc:chgData name="Katie Bishop [WA]" userId="S::kbishop_washingtonea.org#ext#@neahq.onmicrosoft.com::49e01a96-684d-4216-96b4-584a08a22682" providerId="AD" clId="Web-{48F8823A-4550-29A1-247E-F9CA57C0A957}" dt="2025-04-23T19:57:14.377" v="4"/>
        <pc:sldMkLst>
          <pc:docMk/>
          <pc:sldMk cId="1885852903" sldId="1030"/>
        </pc:sldMkLst>
      </pc:sldChg>
      <pc:sldChg chg="del">
        <pc:chgData name="Katie Bishop [WA]" userId="S::kbishop_washingtonea.org#ext#@neahq.onmicrosoft.com::49e01a96-684d-4216-96b4-584a08a22682" providerId="AD" clId="Web-{48F8823A-4550-29A1-247E-F9CA57C0A957}" dt="2025-04-23T19:57:14.377" v="3"/>
        <pc:sldMkLst>
          <pc:docMk/>
          <pc:sldMk cId="1474454550" sldId="1031"/>
        </pc:sldMkLst>
      </pc:sldChg>
      <pc:sldChg chg="del">
        <pc:chgData name="Katie Bishop [WA]" userId="S::kbishop_washingtonea.org#ext#@neahq.onmicrosoft.com::49e01a96-684d-4216-96b4-584a08a22682" providerId="AD" clId="Web-{48F8823A-4550-29A1-247E-F9CA57C0A957}" dt="2025-04-23T19:57:14.361" v="2"/>
        <pc:sldMkLst>
          <pc:docMk/>
          <pc:sldMk cId="2279612853" sldId="1032"/>
        </pc:sldMkLst>
      </pc:sldChg>
      <pc:sldChg chg="del">
        <pc:chgData name="Katie Bishop [WA]" userId="S::kbishop_washingtonea.org#ext#@neahq.onmicrosoft.com::49e01a96-684d-4216-96b4-584a08a22682" providerId="AD" clId="Web-{48F8823A-4550-29A1-247E-F9CA57C0A957}" dt="2025-04-23T19:57:14.361" v="1"/>
        <pc:sldMkLst>
          <pc:docMk/>
          <pc:sldMk cId="3390389458" sldId="1033"/>
        </pc:sldMkLst>
      </pc:sldChg>
      <pc:sldChg chg="del">
        <pc:chgData name="Katie Bishop [WA]" userId="S::kbishop_washingtonea.org#ext#@neahq.onmicrosoft.com::49e01a96-684d-4216-96b4-584a08a22682" providerId="AD" clId="Web-{48F8823A-4550-29A1-247E-F9CA57C0A957}" dt="2025-04-23T19:57:14.361" v="0"/>
        <pc:sldMkLst>
          <pc:docMk/>
          <pc:sldMk cId="1951403691" sldId="1034"/>
        </pc:sldMkLst>
      </pc:sldChg>
      <pc:sldChg chg="add">
        <pc:chgData name="Katie Bishop [WA]" userId="S::kbishop_washingtonea.org#ext#@neahq.onmicrosoft.com::49e01a96-684d-4216-96b4-584a08a22682" providerId="AD" clId="Web-{48F8823A-4550-29A1-247E-F9CA57C0A957}" dt="2025-04-23T19:57:18.361" v="10"/>
        <pc:sldMkLst>
          <pc:docMk/>
          <pc:sldMk cId="2867308415" sldId="1037"/>
        </pc:sldMkLst>
      </pc:sldChg>
      <pc:sldChg chg="add">
        <pc:chgData name="Katie Bishop [WA]" userId="S::kbishop_washingtonea.org#ext#@neahq.onmicrosoft.com::49e01a96-684d-4216-96b4-584a08a22682" providerId="AD" clId="Web-{48F8823A-4550-29A1-247E-F9CA57C0A957}" dt="2025-04-23T19:57:18.502" v="15"/>
        <pc:sldMkLst>
          <pc:docMk/>
          <pc:sldMk cId="726005648" sldId="1038"/>
        </pc:sldMkLst>
      </pc:sldChg>
    </pc:docChg>
  </pc:docChgLst>
  <pc:docChgLst>
    <pc:chgData name="Guest User" userId="S::urn:spo:anon#6929577ae0486b7e73fc7bfa6da82adaf647a8de70498aadc025407b33c20eb3::" providerId="AD" clId="Web-{EE07EE41-21A1-3C28-179A-1329BF9E075B}"/>
    <pc:docChg chg="modSld">
      <pc:chgData name="Guest User" userId="S::urn:spo:anon#6929577ae0486b7e73fc7bfa6da82adaf647a8de70498aadc025407b33c20eb3::" providerId="AD" clId="Web-{EE07EE41-21A1-3C28-179A-1329BF9E075B}" dt="2023-04-04T23:22:43.627" v="1" actId="20577"/>
      <pc:docMkLst>
        <pc:docMk/>
      </pc:docMkLst>
      <pc:sldChg chg="modSp">
        <pc:chgData name="Guest User" userId="S::urn:spo:anon#6929577ae0486b7e73fc7bfa6da82adaf647a8de70498aadc025407b33c20eb3::" providerId="AD" clId="Web-{EE07EE41-21A1-3C28-179A-1329BF9E075B}" dt="2023-04-04T23:22:43.627" v="1" actId="20577"/>
        <pc:sldMkLst>
          <pc:docMk/>
          <pc:sldMk cId="3203499501" sldId="565"/>
        </pc:sldMkLst>
        <pc:spChg chg="mod">
          <ac:chgData name="Guest User" userId="S::urn:spo:anon#6929577ae0486b7e73fc7bfa6da82adaf647a8de70498aadc025407b33c20eb3::" providerId="AD" clId="Web-{EE07EE41-21A1-3C28-179A-1329BF9E075B}" dt="2023-04-04T23:22:43.627" v="1" actId="20577"/>
          <ac:spMkLst>
            <pc:docMk/>
            <pc:sldMk cId="3203499501" sldId="565"/>
            <ac:spMk id="3" creationId="{30E80EA3-2262-4299-9018-A68922DFBFE6}"/>
          </ac:spMkLst>
        </pc:spChg>
      </pc:sldChg>
    </pc:docChg>
  </pc:docChgLst>
  <pc:docChgLst>
    <pc:chgData name="Brisson, Anthony [NEA]" userId="S::abrisson@nea.org::a9bd9087-6ed7-4e66-b13b-027b6a88024d" providerId="AD" clId="Web-{AE223F2C-BC25-34F6-0966-32007BA6C32C}"/>
    <pc:docChg chg="modSld">
      <pc:chgData name="Brisson, Anthony [NEA]" userId="S::abrisson@nea.org::a9bd9087-6ed7-4e66-b13b-027b6a88024d" providerId="AD" clId="Web-{AE223F2C-BC25-34F6-0966-32007BA6C32C}" dt="2025-05-06T14:43:31.881" v="0"/>
      <pc:docMkLst>
        <pc:docMk/>
      </pc:docMkLst>
      <pc:sldChg chg="delSp">
        <pc:chgData name="Brisson, Anthony [NEA]" userId="S::abrisson@nea.org::a9bd9087-6ed7-4e66-b13b-027b6a88024d" providerId="AD" clId="Web-{AE223F2C-BC25-34F6-0966-32007BA6C32C}" dt="2025-05-06T14:43:31.881" v="0"/>
        <pc:sldMkLst>
          <pc:docMk/>
          <pc:sldMk cId="1754901197" sldId="985"/>
        </pc:sldMkLst>
        <pc:spChg chg="del">
          <ac:chgData name="Brisson, Anthony [NEA]" userId="S::abrisson@nea.org::a9bd9087-6ed7-4e66-b13b-027b6a88024d" providerId="AD" clId="Web-{AE223F2C-BC25-34F6-0966-32007BA6C32C}" dt="2025-05-06T14:43:31.881" v="0"/>
          <ac:spMkLst>
            <pc:docMk/>
            <pc:sldMk cId="1754901197" sldId="985"/>
            <ac:spMk id="3" creationId="{00000000-0000-0000-0000-000000000000}"/>
          </ac:spMkLst>
        </pc:spChg>
      </pc:sldChg>
    </pc:docChg>
  </pc:docChgLst>
  <pc:docChgLst>
    <pc:chgData name="Holmes, Ellen [NEA]" userId="S::eholmes@nea.org::8df78491-616d-4641-a13e-176bb27a1b7f" providerId="AD" clId="Web-{F290BFD2-0965-8B01-5EF1-3217ECF853D5}"/>
    <pc:docChg chg="modSld">
      <pc:chgData name="Holmes, Ellen [NEA]" userId="S::eholmes@nea.org::8df78491-616d-4641-a13e-176bb27a1b7f" providerId="AD" clId="Web-{F290BFD2-0965-8B01-5EF1-3217ECF853D5}" dt="2023-05-10T15:43:44.005" v="89" actId="20577"/>
      <pc:docMkLst>
        <pc:docMk/>
      </pc:docMkLst>
      <pc:sldChg chg="modSp">
        <pc:chgData name="Holmes, Ellen [NEA]" userId="S::eholmes@nea.org::8df78491-616d-4641-a13e-176bb27a1b7f" providerId="AD" clId="Web-{F290BFD2-0965-8B01-5EF1-3217ECF853D5}" dt="2023-05-10T15:43:44.005" v="89" actId="20577"/>
        <pc:sldMkLst>
          <pc:docMk/>
          <pc:sldMk cId="4196738096" sldId="942"/>
        </pc:sldMkLst>
        <pc:spChg chg="mod">
          <ac:chgData name="Holmes, Ellen [NEA]" userId="S::eholmes@nea.org::8df78491-616d-4641-a13e-176bb27a1b7f" providerId="AD" clId="Web-{F290BFD2-0965-8B01-5EF1-3217ECF853D5}" dt="2023-05-10T15:43:44.005" v="89" actId="20577"/>
          <ac:spMkLst>
            <pc:docMk/>
            <pc:sldMk cId="4196738096" sldId="942"/>
            <ac:spMk id="3" creationId="{00000000-0000-0000-0000-000000000000}"/>
          </ac:spMkLst>
        </pc:spChg>
      </pc:sldChg>
    </pc:docChg>
  </pc:docChgLst>
  <pc:docChgLst>
    <pc:chgData name="Guest User" userId="S::urn:spo:anon#6929577ae0486b7e73fc7bfa6da82adaf647a8de70498aadc025407b33c20eb3::" providerId="AD" clId="Web-{B4A52ED5-43C3-CD1B-D06F-178C08646B98}"/>
    <pc:docChg chg="addSld delSld modSld">
      <pc:chgData name="Guest User" userId="S::urn:spo:anon#6929577ae0486b7e73fc7bfa6da82adaf647a8de70498aadc025407b33c20eb3::" providerId="AD" clId="Web-{B4A52ED5-43C3-CD1B-D06F-178C08646B98}" dt="2023-04-04T21:05:22.493" v="39" actId="20577"/>
      <pc:docMkLst>
        <pc:docMk/>
      </pc:docMkLst>
      <pc:sldChg chg="modSp">
        <pc:chgData name="Guest User" userId="S::urn:spo:anon#6929577ae0486b7e73fc7bfa6da82adaf647a8de70498aadc025407b33c20eb3::" providerId="AD" clId="Web-{B4A52ED5-43C3-CD1B-D06F-178C08646B98}" dt="2023-04-04T21:02:55.897" v="14" actId="20577"/>
        <pc:sldMkLst>
          <pc:docMk/>
          <pc:sldMk cId="2943891660" sldId="561"/>
        </pc:sldMkLst>
        <pc:spChg chg="mod">
          <ac:chgData name="Guest User" userId="S::urn:spo:anon#6929577ae0486b7e73fc7bfa6da82adaf647a8de70498aadc025407b33c20eb3::" providerId="AD" clId="Web-{B4A52ED5-43C3-CD1B-D06F-178C08646B98}" dt="2023-04-04T21:02:55.897" v="14" actId="20577"/>
          <ac:spMkLst>
            <pc:docMk/>
            <pc:sldMk cId="2943891660" sldId="561"/>
            <ac:spMk id="4" creationId="{F9BD72F2-477F-429B-9790-2D67D4A322FF}"/>
          </ac:spMkLst>
        </pc:spChg>
      </pc:sldChg>
      <pc:sldChg chg="modSp">
        <pc:chgData name="Guest User" userId="S::urn:spo:anon#6929577ae0486b7e73fc7bfa6da82adaf647a8de70498aadc025407b33c20eb3::" providerId="AD" clId="Web-{B4A52ED5-43C3-CD1B-D06F-178C08646B98}" dt="2023-04-04T21:05:22.493" v="39" actId="20577"/>
        <pc:sldMkLst>
          <pc:docMk/>
          <pc:sldMk cId="3997175701" sldId="832"/>
        </pc:sldMkLst>
        <pc:spChg chg="mod">
          <ac:chgData name="Guest User" userId="S::urn:spo:anon#6929577ae0486b7e73fc7bfa6da82adaf647a8de70498aadc025407b33c20eb3::" providerId="AD" clId="Web-{B4A52ED5-43C3-CD1B-D06F-178C08646B98}" dt="2023-04-04T21:05:22.493" v="39" actId="20577"/>
          <ac:spMkLst>
            <pc:docMk/>
            <pc:sldMk cId="3997175701" sldId="832"/>
            <ac:spMk id="3" creationId="{F2933E46-17DC-0E59-D476-EFA1F74078BD}"/>
          </ac:spMkLst>
        </pc:spChg>
      </pc:sldChg>
      <pc:sldChg chg="new add del">
        <pc:chgData name="Guest User" userId="S::urn:spo:anon#6929577ae0486b7e73fc7bfa6da82adaf647a8de70498aadc025407b33c20eb3::" providerId="AD" clId="Web-{B4A52ED5-43C3-CD1B-D06F-178C08646B98}" dt="2023-04-04T21:03:43.804" v="21"/>
        <pc:sldMkLst>
          <pc:docMk/>
          <pc:sldMk cId="341693321" sldId="863"/>
        </pc:sldMkLst>
      </pc:sldChg>
      <pc:sldChg chg="modSp add replId">
        <pc:chgData name="Guest User" userId="S::urn:spo:anon#6929577ae0486b7e73fc7bfa6da82adaf647a8de70498aadc025407b33c20eb3::" providerId="AD" clId="Web-{B4A52ED5-43C3-CD1B-D06F-178C08646B98}" dt="2023-04-04T21:05:04.352" v="30" actId="20577"/>
        <pc:sldMkLst>
          <pc:docMk/>
          <pc:sldMk cId="67043162" sldId="864"/>
        </pc:sldMkLst>
        <pc:spChg chg="mod">
          <ac:chgData name="Guest User" userId="S::urn:spo:anon#6929577ae0486b7e73fc7bfa6da82adaf647a8de70498aadc025407b33c20eb3::" providerId="AD" clId="Web-{B4A52ED5-43C3-CD1B-D06F-178C08646B98}" dt="2023-04-04T21:05:04.352" v="30" actId="20577"/>
          <ac:spMkLst>
            <pc:docMk/>
            <pc:sldMk cId="67043162" sldId="864"/>
            <ac:spMk id="4" creationId="{F9BD72F2-477F-429B-9790-2D67D4A322FF}"/>
          </ac:spMkLst>
        </pc:spChg>
      </pc:sldChg>
    </pc:docChg>
  </pc:docChgLst>
  <pc:docChgLst>
    <pc:chgData name="Holmes, Ellen [NEA]" userId="S::eholmes@nea.org::8df78491-616d-4641-a13e-176bb27a1b7f" providerId="AD" clId="Web-{FD375178-7AB5-AE70-9FF1-D1EA97219FF0}"/>
    <pc:docChg chg="modSld">
      <pc:chgData name="Holmes, Ellen [NEA]" userId="S::eholmes@nea.org::8df78491-616d-4641-a13e-176bb27a1b7f" providerId="AD" clId="Web-{FD375178-7AB5-AE70-9FF1-D1EA97219FF0}" dt="2025-05-05T20:26:17.878" v="65" actId="20577"/>
      <pc:docMkLst>
        <pc:docMk/>
      </pc:docMkLst>
      <pc:sldChg chg="modSp">
        <pc:chgData name="Holmes, Ellen [NEA]" userId="S::eholmes@nea.org::8df78491-616d-4641-a13e-176bb27a1b7f" providerId="AD" clId="Web-{FD375178-7AB5-AE70-9FF1-D1EA97219FF0}" dt="2025-05-05T20:26:17.878" v="65" actId="20577"/>
        <pc:sldMkLst>
          <pc:docMk/>
          <pc:sldMk cId="859241376" sldId="1041"/>
        </pc:sldMkLst>
        <pc:spChg chg="mod">
          <ac:chgData name="Holmes, Ellen [NEA]" userId="S::eholmes@nea.org::8df78491-616d-4641-a13e-176bb27a1b7f" providerId="AD" clId="Web-{FD375178-7AB5-AE70-9FF1-D1EA97219FF0}" dt="2025-05-05T20:26:17.878" v="65" actId="20577"/>
          <ac:spMkLst>
            <pc:docMk/>
            <pc:sldMk cId="859241376" sldId="1041"/>
            <ac:spMk id="5" creationId="{7AEAE266-501E-EFE9-D95A-744CF1412969}"/>
          </ac:spMkLst>
        </pc:spChg>
      </pc:sldChg>
    </pc:docChg>
  </pc:docChgLst>
  <pc:docChgLst>
    <pc:chgData name="Holmes, Ellen [NEA]" userId="S::eholmes@nea.org::8df78491-616d-4641-a13e-176bb27a1b7f" providerId="AD" clId="Web-{D450B104-96AE-FAEC-0419-D702D94E50BA}"/>
    <pc:docChg chg="addSld delSld modSld">
      <pc:chgData name="Holmes, Ellen [NEA]" userId="S::eholmes@nea.org::8df78491-616d-4641-a13e-176bb27a1b7f" providerId="AD" clId="Web-{D450B104-96AE-FAEC-0419-D702D94E50BA}" dt="2024-05-31T17:26:32.801" v="185" actId="20577"/>
      <pc:docMkLst>
        <pc:docMk/>
      </pc:docMkLst>
      <pc:sldChg chg="del">
        <pc:chgData name="Holmes, Ellen [NEA]" userId="S::eholmes@nea.org::8df78491-616d-4641-a13e-176bb27a1b7f" providerId="AD" clId="Web-{D450B104-96AE-FAEC-0419-D702D94E50BA}" dt="2024-05-31T17:26:16.222" v="175"/>
        <pc:sldMkLst>
          <pc:docMk/>
          <pc:sldMk cId="1706959969" sldId="276"/>
        </pc:sldMkLst>
      </pc:sldChg>
      <pc:sldChg chg="addSp delSp modSp new">
        <pc:chgData name="Holmes, Ellen [NEA]" userId="S::eholmes@nea.org::8df78491-616d-4641-a13e-176bb27a1b7f" providerId="AD" clId="Web-{D450B104-96AE-FAEC-0419-D702D94E50BA}" dt="2024-05-31T16:51:04.659" v="174"/>
        <pc:sldMkLst>
          <pc:docMk/>
          <pc:sldMk cId="1986548038" sldId="989"/>
        </pc:sldMkLst>
        <pc:spChg chg="mod">
          <ac:chgData name="Holmes, Ellen [NEA]" userId="S::eholmes@nea.org::8df78491-616d-4641-a13e-176bb27a1b7f" providerId="AD" clId="Web-{D450B104-96AE-FAEC-0419-D702D94E50BA}" dt="2024-05-31T16:45:30.172" v="15" actId="14100"/>
          <ac:spMkLst>
            <pc:docMk/>
            <pc:sldMk cId="1986548038" sldId="989"/>
            <ac:spMk id="2" creationId="{01C0353C-493C-95BB-ED1F-2AA4166A9006}"/>
          </ac:spMkLst>
        </pc:spChg>
        <pc:spChg chg="del">
          <ac:chgData name="Holmes, Ellen [NEA]" userId="S::eholmes@nea.org::8df78491-616d-4641-a13e-176bb27a1b7f" providerId="AD" clId="Web-{D450B104-96AE-FAEC-0419-D702D94E50BA}" dt="2024-05-31T16:44:37.059" v="1"/>
          <ac:spMkLst>
            <pc:docMk/>
            <pc:sldMk cId="1986548038" sldId="989"/>
            <ac:spMk id="3" creationId="{913AF6F5-2BAA-43C6-21FB-0E1E24CD200E}"/>
          </ac:spMkLst>
        </pc:spChg>
        <pc:graphicFrameChg chg="add mod ord modGraphic">
          <ac:chgData name="Holmes, Ellen [NEA]" userId="S::eholmes@nea.org::8df78491-616d-4641-a13e-176bb27a1b7f" providerId="AD" clId="Web-{D450B104-96AE-FAEC-0419-D702D94E50BA}" dt="2024-05-31T16:51:04.659" v="174"/>
          <ac:graphicFrameMkLst>
            <pc:docMk/>
            <pc:sldMk cId="1986548038" sldId="989"/>
            <ac:graphicFrameMk id="4" creationId="{B994EB7F-4119-853C-2A6F-8F73A244902F}"/>
          </ac:graphicFrameMkLst>
        </pc:graphicFrameChg>
        <pc:graphicFrameChg chg="add del mod">
          <ac:chgData name="Holmes, Ellen [NEA]" userId="S::eholmes@nea.org::8df78491-616d-4641-a13e-176bb27a1b7f" providerId="AD" clId="Web-{D450B104-96AE-FAEC-0419-D702D94E50BA}" dt="2024-05-31T16:45:20.437" v="14"/>
          <ac:graphicFrameMkLst>
            <pc:docMk/>
            <pc:sldMk cId="1986548038" sldId="989"/>
            <ac:graphicFrameMk id="6" creationId="{7490519D-419A-70CB-9105-A19E09C2AC66}"/>
          </ac:graphicFrameMkLst>
        </pc:graphicFrameChg>
      </pc:sldChg>
      <pc:sldChg chg="modSp new">
        <pc:chgData name="Holmes, Ellen [NEA]" userId="S::eholmes@nea.org::8df78491-616d-4641-a13e-176bb27a1b7f" providerId="AD" clId="Web-{D450B104-96AE-FAEC-0419-D702D94E50BA}" dt="2024-05-31T17:26:32.801" v="185" actId="20577"/>
        <pc:sldMkLst>
          <pc:docMk/>
          <pc:sldMk cId="1037465990" sldId="990"/>
        </pc:sldMkLst>
        <pc:spChg chg="mod">
          <ac:chgData name="Holmes, Ellen [NEA]" userId="S::eholmes@nea.org::8df78491-616d-4641-a13e-176bb27a1b7f" providerId="AD" clId="Web-{D450B104-96AE-FAEC-0419-D702D94E50BA}" dt="2024-05-31T17:26:32.801" v="185" actId="20577"/>
          <ac:spMkLst>
            <pc:docMk/>
            <pc:sldMk cId="1037465990" sldId="990"/>
            <ac:spMk id="2" creationId="{7EE8EC3C-F224-B236-5877-087BE5EBBC6A}"/>
          </ac:spMkLst>
        </pc:spChg>
      </pc:sldChg>
    </pc:docChg>
  </pc:docChgLst>
  <pc:docChgLst>
    <pc:chgData name="Dan, Melissa" userId="S::melissa.dan_floridaea.org#ext#@neahq.onmicrosoft.com::c4cbae29-c430-47cb-b8f3-3fa55c3f6821" providerId="AD" clId="Web-{5DFF2174-0BC2-AF84-6A33-2C778C7E8A07}"/>
    <pc:docChg chg="delSld">
      <pc:chgData name="Dan, Melissa" userId="S::melissa.dan_floridaea.org#ext#@neahq.onmicrosoft.com::c4cbae29-c430-47cb-b8f3-3fa55c3f6821" providerId="AD" clId="Web-{5DFF2174-0BC2-AF84-6A33-2C778C7E8A07}" dt="2024-05-29T13:17:26.219" v="7"/>
      <pc:docMkLst>
        <pc:docMk/>
      </pc:docMkLst>
      <pc:sldChg chg="del">
        <pc:chgData name="Dan, Melissa" userId="S::melissa.dan_floridaea.org#ext#@neahq.onmicrosoft.com::c4cbae29-c430-47cb-b8f3-3fa55c3f6821" providerId="AD" clId="Web-{5DFF2174-0BC2-AF84-6A33-2C778C7E8A07}" dt="2024-05-29T13:17:26.172" v="4"/>
        <pc:sldMkLst>
          <pc:docMk/>
          <pc:sldMk cId="3098922350" sldId="952"/>
        </pc:sldMkLst>
      </pc:sldChg>
      <pc:sldChg chg="del">
        <pc:chgData name="Dan, Melissa" userId="S::melissa.dan_floridaea.org#ext#@neahq.onmicrosoft.com::c4cbae29-c430-47cb-b8f3-3fa55c3f6821" providerId="AD" clId="Web-{5DFF2174-0BC2-AF84-6A33-2C778C7E8A07}" dt="2024-05-29T13:17:26.172" v="3"/>
        <pc:sldMkLst>
          <pc:docMk/>
          <pc:sldMk cId="3760468765" sldId="953"/>
        </pc:sldMkLst>
      </pc:sldChg>
      <pc:sldChg chg="del">
        <pc:chgData name="Dan, Melissa" userId="S::melissa.dan_floridaea.org#ext#@neahq.onmicrosoft.com::c4cbae29-c430-47cb-b8f3-3fa55c3f6821" providerId="AD" clId="Web-{5DFF2174-0BC2-AF84-6A33-2C778C7E8A07}" dt="2024-05-29T13:17:26.156" v="2"/>
        <pc:sldMkLst>
          <pc:docMk/>
          <pc:sldMk cId="2225273205" sldId="955"/>
        </pc:sldMkLst>
      </pc:sldChg>
      <pc:sldChg chg="del">
        <pc:chgData name="Dan, Melissa" userId="S::melissa.dan_floridaea.org#ext#@neahq.onmicrosoft.com::c4cbae29-c430-47cb-b8f3-3fa55c3f6821" providerId="AD" clId="Web-{5DFF2174-0BC2-AF84-6A33-2C778C7E8A07}" dt="2024-05-29T13:17:26.156" v="1"/>
        <pc:sldMkLst>
          <pc:docMk/>
          <pc:sldMk cId="1496528267" sldId="958"/>
        </pc:sldMkLst>
      </pc:sldChg>
      <pc:sldChg chg="del">
        <pc:chgData name="Dan, Melissa" userId="S::melissa.dan_floridaea.org#ext#@neahq.onmicrosoft.com::c4cbae29-c430-47cb-b8f3-3fa55c3f6821" providerId="AD" clId="Web-{5DFF2174-0BC2-AF84-6A33-2C778C7E8A07}" dt="2024-05-29T13:17:26.219" v="7"/>
        <pc:sldMkLst>
          <pc:docMk/>
          <pc:sldMk cId="989101411" sldId="983"/>
        </pc:sldMkLst>
      </pc:sldChg>
      <pc:sldChg chg="del">
        <pc:chgData name="Dan, Melissa" userId="S::melissa.dan_floridaea.org#ext#@neahq.onmicrosoft.com::c4cbae29-c430-47cb-b8f3-3fa55c3f6821" providerId="AD" clId="Web-{5DFF2174-0BC2-AF84-6A33-2C778C7E8A07}" dt="2024-05-29T13:17:26.219" v="6"/>
        <pc:sldMkLst>
          <pc:docMk/>
          <pc:sldMk cId="932881112" sldId="984"/>
        </pc:sldMkLst>
      </pc:sldChg>
      <pc:sldChg chg="del">
        <pc:chgData name="Dan, Melissa" userId="S::melissa.dan_floridaea.org#ext#@neahq.onmicrosoft.com::c4cbae29-c430-47cb-b8f3-3fa55c3f6821" providerId="AD" clId="Web-{5DFF2174-0BC2-AF84-6A33-2C778C7E8A07}" dt="2024-05-29T13:17:26.219" v="5"/>
        <pc:sldMkLst>
          <pc:docMk/>
          <pc:sldMk cId="2458568609" sldId="985"/>
        </pc:sldMkLst>
      </pc:sldChg>
      <pc:sldChg chg="del">
        <pc:chgData name="Dan, Melissa" userId="S::melissa.dan_floridaea.org#ext#@neahq.onmicrosoft.com::c4cbae29-c430-47cb-b8f3-3fa55c3f6821" providerId="AD" clId="Web-{5DFF2174-0BC2-AF84-6A33-2C778C7E8A07}" dt="2024-05-29T13:17:26.156" v="0"/>
        <pc:sldMkLst>
          <pc:docMk/>
          <pc:sldMk cId="2883194524" sldId="986"/>
        </pc:sldMkLst>
      </pc:sldChg>
    </pc:docChg>
  </pc:docChgLst>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6929577ae0486b7e73fc7bfa6da82adaf647a8de70498aadc025407b33c20eb3::" providerId="AD" clId="Web-{1827C476-BE9B-DF64-314F-878ED7022C47}"/>
    <pc:docChg chg="addSld modSld">
      <pc:chgData name="Guest User" userId="S::urn:spo:anon#6929577ae0486b7e73fc7bfa6da82adaf647a8de70498aadc025407b33c20eb3::" providerId="AD" clId="Web-{1827C476-BE9B-DF64-314F-878ED7022C47}" dt="2023-04-03T19:28:32.648" v="108" actId="20577"/>
      <pc:docMkLst>
        <pc:docMk/>
      </pc:docMkLst>
      <pc:sldChg chg="modSp">
        <pc:chgData name="Guest User" userId="S::urn:spo:anon#6929577ae0486b7e73fc7bfa6da82adaf647a8de70498aadc025407b33c20eb3::" providerId="AD" clId="Web-{1827C476-BE9B-DF64-314F-878ED7022C47}" dt="2023-04-03T19:28:32.648" v="108" actId="20577"/>
        <pc:sldMkLst>
          <pc:docMk/>
          <pc:sldMk cId="1706959969" sldId="276"/>
        </pc:sldMkLst>
        <pc:spChg chg="mod">
          <ac:chgData name="Guest User" userId="S::urn:spo:anon#6929577ae0486b7e73fc7bfa6da82adaf647a8de70498aadc025407b33c20eb3::" providerId="AD" clId="Web-{1827C476-BE9B-DF64-314F-878ED7022C47}" dt="2023-04-03T19:28:32.648" v="108" actId="20577"/>
          <ac:spMkLst>
            <pc:docMk/>
            <pc:sldMk cId="1706959969" sldId="276"/>
            <ac:spMk id="2" creationId="{005CF54C-CCE2-47F9-A974-2EF25127E06E}"/>
          </ac:spMkLst>
        </pc:spChg>
      </pc:sldChg>
      <pc:sldChg chg="modSp">
        <pc:chgData name="Guest User" userId="S::urn:spo:anon#6929577ae0486b7e73fc7bfa6da82adaf647a8de70498aadc025407b33c20eb3::" providerId="AD" clId="Web-{1827C476-BE9B-DF64-314F-878ED7022C47}" dt="2023-04-03T17:35:03.169" v="99"/>
        <pc:sldMkLst>
          <pc:docMk/>
          <pc:sldMk cId="2747414308" sldId="292"/>
        </pc:sldMkLst>
        <pc:picChg chg="mod">
          <ac:chgData name="Guest User" userId="S::urn:spo:anon#6929577ae0486b7e73fc7bfa6da82adaf647a8de70498aadc025407b33c20eb3::" providerId="AD" clId="Web-{1827C476-BE9B-DF64-314F-878ED7022C47}" dt="2023-04-03T17:35:03.169" v="99"/>
          <ac:picMkLst>
            <pc:docMk/>
            <pc:sldMk cId="2747414308" sldId="292"/>
            <ac:picMk id="11" creationId="{00000000-0000-0000-0000-000000000000}"/>
          </ac:picMkLst>
        </pc:picChg>
      </pc:sldChg>
      <pc:sldChg chg="modSp">
        <pc:chgData name="Guest User" userId="S::urn:spo:anon#6929577ae0486b7e73fc7bfa6da82adaf647a8de70498aadc025407b33c20eb3::" providerId="AD" clId="Web-{1827C476-BE9B-DF64-314F-878ED7022C47}" dt="2023-04-03T16:54:20.220" v="12" actId="14100"/>
        <pc:sldMkLst>
          <pc:docMk/>
          <pc:sldMk cId="2242255932" sldId="535"/>
        </pc:sldMkLst>
        <pc:picChg chg="mod">
          <ac:chgData name="Guest User" userId="S::urn:spo:anon#6929577ae0486b7e73fc7bfa6da82adaf647a8de70498aadc025407b33c20eb3::" providerId="AD" clId="Web-{1827C476-BE9B-DF64-314F-878ED7022C47}" dt="2023-04-03T16:54:20.220" v="12" actId="1410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1827C476-BE9B-DF64-314F-878ED7022C47}" dt="2023-04-03T17:30:57.992" v="96" actId="20577"/>
        <pc:sldMkLst>
          <pc:docMk/>
          <pc:sldMk cId="2762761348" sldId="564"/>
        </pc:sldMkLst>
        <pc:spChg chg="mod">
          <ac:chgData name="Guest User" userId="S::urn:spo:anon#6929577ae0486b7e73fc7bfa6da82adaf647a8de70498aadc025407b33c20eb3::" providerId="AD" clId="Web-{1827C476-BE9B-DF64-314F-878ED7022C47}" dt="2023-04-03T17:30:57.992" v="96" actId="20577"/>
          <ac:spMkLst>
            <pc:docMk/>
            <pc:sldMk cId="2762761348" sldId="564"/>
            <ac:spMk id="2" creationId="{53AC37B7-576A-479F-8150-D6A70486581A}"/>
          </ac:spMkLst>
        </pc:spChg>
      </pc:sldChg>
      <pc:sldChg chg="modSp">
        <pc:chgData name="Guest User" userId="S::urn:spo:anon#6929577ae0486b7e73fc7bfa6da82adaf647a8de70498aadc025407b33c20eb3::" providerId="AD" clId="Web-{1827C476-BE9B-DF64-314F-878ED7022C47}" dt="2023-04-03T17:30:06.053" v="92" actId="14100"/>
        <pc:sldMkLst>
          <pc:docMk/>
          <pc:sldMk cId="4122895850" sldId="567"/>
        </pc:sldMkLst>
        <pc:picChg chg="mod">
          <ac:chgData name="Guest User" userId="S::urn:spo:anon#6929577ae0486b7e73fc7bfa6da82adaf647a8de70498aadc025407b33c20eb3::" providerId="AD" clId="Web-{1827C476-BE9B-DF64-314F-878ED7022C47}" dt="2023-04-03T17:30:06.053" v="92" actId="14100"/>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1827C476-BE9B-DF64-314F-878ED7022C47}" dt="2023-04-03T17:18:15.911" v="14" actId="20577"/>
        <pc:sldMkLst>
          <pc:docMk/>
          <pc:sldMk cId="3719841199" sldId="569"/>
        </pc:sldMkLst>
        <pc:spChg chg="mod">
          <ac:chgData name="Guest User" userId="S::urn:spo:anon#6929577ae0486b7e73fc7bfa6da82adaf647a8de70498aadc025407b33c20eb3::" providerId="AD" clId="Web-{1827C476-BE9B-DF64-314F-878ED7022C47}" dt="2023-04-03T17:18:15.911" v="14" actId="20577"/>
          <ac:spMkLst>
            <pc:docMk/>
            <pc:sldMk cId="3719841199" sldId="569"/>
            <ac:spMk id="4" creationId="{AF3844A9-C5CA-4D3B-B2B2-496BFE33BECB}"/>
          </ac:spMkLst>
        </pc:spChg>
      </pc:sldChg>
      <pc:sldChg chg="modSp">
        <pc:chgData name="Guest User" userId="S::urn:spo:anon#6929577ae0486b7e73fc7bfa6da82adaf647a8de70498aadc025407b33c20eb3::" providerId="AD" clId="Web-{1827C476-BE9B-DF64-314F-878ED7022C47}" dt="2023-04-03T17:34:43.544" v="98"/>
        <pc:sldMkLst>
          <pc:docMk/>
          <pc:sldMk cId="2333342498" sldId="571"/>
        </pc:sldMkLst>
        <pc:picChg chg="mod">
          <ac:chgData name="Guest User" userId="S::urn:spo:anon#6929577ae0486b7e73fc7bfa6da82adaf647a8de70498aadc025407b33c20eb3::" providerId="AD" clId="Web-{1827C476-BE9B-DF64-314F-878ED7022C47}" dt="2023-04-03T17:34:43.544" v="98"/>
          <ac:picMkLst>
            <pc:docMk/>
            <pc:sldMk cId="2333342498" sldId="571"/>
            <ac:picMk id="11" creationId="{00000000-0000-0000-0000-000000000000}"/>
          </ac:picMkLst>
        </pc:picChg>
      </pc:sldChg>
      <pc:sldChg chg="modSp">
        <pc:chgData name="Guest User" userId="S::urn:spo:anon#6929577ae0486b7e73fc7bfa6da82adaf647a8de70498aadc025407b33c20eb3::" providerId="AD" clId="Web-{1827C476-BE9B-DF64-314F-878ED7022C47}" dt="2023-04-03T17:34:29.465" v="97"/>
        <pc:sldMkLst>
          <pc:docMk/>
          <pc:sldMk cId="733972341" sldId="590"/>
        </pc:sldMkLst>
        <pc:picChg chg="mod">
          <ac:chgData name="Guest User" userId="S::urn:spo:anon#6929577ae0486b7e73fc7bfa6da82adaf647a8de70498aadc025407b33c20eb3::" providerId="AD" clId="Web-{1827C476-BE9B-DF64-314F-878ED7022C47}" dt="2023-04-03T17:34:29.465" v="97"/>
          <ac:picMkLst>
            <pc:docMk/>
            <pc:sldMk cId="733972341" sldId="590"/>
            <ac:picMk id="11" creationId="{00000000-0000-0000-0000-000000000000}"/>
          </ac:picMkLst>
        </pc:picChg>
      </pc:sldChg>
      <pc:sldChg chg="modSp">
        <pc:chgData name="Guest User" userId="S::urn:spo:anon#6929577ae0486b7e73fc7bfa6da82adaf647a8de70498aadc025407b33c20eb3::" providerId="AD" clId="Web-{1827C476-BE9B-DF64-314F-878ED7022C47}" dt="2023-04-03T17:35:20.639" v="100"/>
        <pc:sldMkLst>
          <pc:docMk/>
          <pc:sldMk cId="162474003" sldId="767"/>
        </pc:sldMkLst>
        <pc:picChg chg="mod">
          <ac:chgData name="Guest User" userId="S::urn:spo:anon#6929577ae0486b7e73fc7bfa6da82adaf647a8de70498aadc025407b33c20eb3::" providerId="AD" clId="Web-{1827C476-BE9B-DF64-314F-878ED7022C47}" dt="2023-04-03T17:35:20.639" v="100"/>
          <ac:picMkLst>
            <pc:docMk/>
            <pc:sldMk cId="162474003" sldId="767"/>
            <ac:picMk id="11" creationId="{00000000-0000-0000-0000-000000000000}"/>
          </ac:picMkLst>
        </pc:picChg>
      </pc:sldChg>
      <pc:sldChg chg="modSp">
        <pc:chgData name="Guest User" userId="S::urn:spo:anon#6929577ae0486b7e73fc7bfa6da82adaf647a8de70498aadc025407b33c20eb3::" providerId="AD" clId="Web-{1827C476-BE9B-DF64-314F-878ED7022C47}" dt="2023-04-03T17:35:38.155" v="101"/>
        <pc:sldMkLst>
          <pc:docMk/>
          <pc:sldMk cId="1644796112" sldId="790"/>
        </pc:sldMkLst>
        <pc:picChg chg="mod">
          <ac:chgData name="Guest User" userId="S::urn:spo:anon#6929577ae0486b7e73fc7bfa6da82adaf647a8de70498aadc025407b33c20eb3::" providerId="AD" clId="Web-{1827C476-BE9B-DF64-314F-878ED7022C47}" dt="2023-04-03T17:35:38.155" v="101"/>
          <ac:picMkLst>
            <pc:docMk/>
            <pc:sldMk cId="1644796112" sldId="790"/>
            <ac:picMk id="11" creationId="{00000000-0000-0000-0000-000000000000}"/>
          </ac:picMkLst>
        </pc:picChg>
      </pc:sldChg>
      <pc:sldChg chg="addSp delSp modSp">
        <pc:chgData name="Guest User" userId="S::urn:spo:anon#6929577ae0486b7e73fc7bfa6da82adaf647a8de70498aadc025407b33c20eb3::" providerId="AD" clId="Web-{1827C476-BE9B-DF64-314F-878ED7022C47}" dt="2023-04-03T16:45:40.317" v="5" actId="1076"/>
        <pc:sldMkLst>
          <pc:docMk/>
          <pc:sldMk cId="3813398324" sldId="810"/>
        </pc:sldMkLst>
        <pc:spChg chg="add del mod">
          <ac:chgData name="Guest User" userId="S::urn:spo:anon#6929577ae0486b7e73fc7bfa6da82adaf647a8de70498aadc025407b33c20eb3::" providerId="AD" clId="Web-{1827C476-BE9B-DF64-314F-878ED7022C47}" dt="2023-04-03T16:45:32.238" v="2"/>
          <ac:spMkLst>
            <pc:docMk/>
            <pc:sldMk cId="3813398324" sldId="810"/>
            <ac:spMk id="5" creationId="{5FD1AD59-4FB3-69B6-CBA4-F61937472786}"/>
          </ac:spMkLst>
        </pc:spChg>
        <pc:picChg chg="del mod">
          <ac:chgData name="Guest User" userId="S::urn:spo:anon#6929577ae0486b7e73fc7bfa6da82adaf647a8de70498aadc025407b33c20eb3::" providerId="AD" clId="Web-{1827C476-BE9B-DF64-314F-878ED7022C47}" dt="2023-04-03T16:45:30.192" v="1"/>
          <ac:picMkLst>
            <pc:docMk/>
            <pc:sldMk cId="3813398324" sldId="810"/>
            <ac:picMk id="4" creationId="{BB825E93-067B-8B98-274B-0DD37D6198E3}"/>
          </ac:picMkLst>
        </pc:picChg>
        <pc:picChg chg="add mod ord">
          <ac:chgData name="Guest User" userId="S::urn:spo:anon#6929577ae0486b7e73fc7bfa6da82adaf647a8de70498aadc025407b33c20eb3::" providerId="AD" clId="Web-{1827C476-BE9B-DF64-314F-878ED7022C47}" dt="2023-04-03T16:45:40.317" v="5" actId="1076"/>
          <ac:picMkLst>
            <pc:docMk/>
            <pc:sldMk cId="3813398324" sldId="810"/>
            <ac:picMk id="6" creationId="{A2CCDE56-7336-E94A-6BA8-DAC8764A5034}"/>
          </ac:picMkLst>
        </pc:picChg>
      </pc:sldChg>
      <pc:sldChg chg="addSp delSp modSp">
        <pc:chgData name="Guest User" userId="S::urn:spo:anon#6929577ae0486b7e73fc7bfa6da82adaf647a8de70498aadc025407b33c20eb3::" providerId="AD" clId="Web-{1827C476-BE9B-DF64-314F-878ED7022C47}" dt="2023-04-03T16:53:05.234" v="10" actId="1076"/>
        <pc:sldMkLst>
          <pc:docMk/>
          <pc:sldMk cId="4286611857" sldId="812"/>
        </pc:sldMkLst>
        <pc:spChg chg="mod">
          <ac:chgData name="Guest User" userId="S::urn:spo:anon#6929577ae0486b7e73fc7bfa6da82adaf647a8de70498aadc025407b33c20eb3::" providerId="AD" clId="Web-{1827C476-BE9B-DF64-314F-878ED7022C47}" dt="2023-04-03T16:52:56.968" v="8" actId="1076"/>
          <ac:spMkLst>
            <pc:docMk/>
            <pc:sldMk cId="4286611857" sldId="812"/>
            <ac:spMk id="2" creationId="{00000000-0000-0000-0000-000000000000}"/>
          </ac:spMkLst>
        </pc:spChg>
        <pc:spChg chg="del">
          <ac:chgData name="Guest User" userId="S::urn:spo:anon#6929577ae0486b7e73fc7bfa6da82adaf647a8de70498aadc025407b33c20eb3::" providerId="AD" clId="Web-{1827C476-BE9B-DF64-314F-878ED7022C47}" dt="2023-04-03T16:52:50.140" v="6"/>
          <ac:spMkLst>
            <pc:docMk/>
            <pc:sldMk cId="4286611857" sldId="812"/>
            <ac:spMk id="3" creationId="{00000000-0000-0000-0000-000000000000}"/>
          </ac:spMkLst>
        </pc:spChg>
        <pc:picChg chg="add mod ord">
          <ac:chgData name="Guest User" userId="S::urn:spo:anon#6929577ae0486b7e73fc7bfa6da82adaf647a8de70498aadc025407b33c20eb3::" providerId="AD" clId="Web-{1827C476-BE9B-DF64-314F-878ED7022C47}" dt="2023-04-03T16:53:05.234" v="10" actId="1076"/>
          <ac:picMkLst>
            <pc:docMk/>
            <pc:sldMk cId="4286611857" sldId="812"/>
            <ac:picMk id="4" creationId="{D8934458-0F63-0021-BF10-B07F6252CDD7}"/>
          </ac:picMkLst>
        </pc:picChg>
      </pc:sldChg>
      <pc:sldChg chg="modSp">
        <pc:chgData name="Guest User" userId="S::urn:spo:anon#6929577ae0486b7e73fc7bfa6da82adaf647a8de70498aadc025407b33c20eb3::" providerId="AD" clId="Web-{1827C476-BE9B-DF64-314F-878ED7022C47}" dt="2023-04-03T17:36:19.312" v="102"/>
        <pc:sldMkLst>
          <pc:docMk/>
          <pc:sldMk cId="1344217716" sldId="816"/>
        </pc:sldMkLst>
        <pc:picChg chg="mod">
          <ac:chgData name="Guest User" userId="S::urn:spo:anon#6929577ae0486b7e73fc7bfa6da82adaf647a8de70498aadc025407b33c20eb3::" providerId="AD" clId="Web-{1827C476-BE9B-DF64-314F-878ED7022C47}" dt="2023-04-03T17:36:19.312" v="102"/>
          <ac:picMkLst>
            <pc:docMk/>
            <pc:sldMk cId="1344217716" sldId="816"/>
            <ac:picMk id="11" creationId="{00000000-0000-0000-0000-000000000000}"/>
          </ac:picMkLst>
        </pc:picChg>
      </pc:sldChg>
      <pc:sldChg chg="modSp">
        <pc:chgData name="Guest User" userId="S::urn:spo:anon#6929577ae0486b7e73fc7bfa6da82adaf647a8de70498aadc025407b33c20eb3::" providerId="AD" clId="Web-{1827C476-BE9B-DF64-314F-878ED7022C47}" dt="2023-04-03T17:39:19.019" v="103"/>
        <pc:sldMkLst>
          <pc:docMk/>
          <pc:sldMk cId="1038377978" sldId="826"/>
        </pc:sldMkLst>
        <pc:picChg chg="mod">
          <ac:chgData name="Guest User" userId="S::urn:spo:anon#6929577ae0486b7e73fc7bfa6da82adaf647a8de70498aadc025407b33c20eb3::" providerId="AD" clId="Web-{1827C476-BE9B-DF64-314F-878ED7022C47}" dt="2023-04-03T17:39:19.019" v="103"/>
          <ac:picMkLst>
            <pc:docMk/>
            <pc:sldMk cId="1038377978" sldId="826"/>
            <ac:picMk id="8" creationId="{00000000-0000-0000-0000-000000000000}"/>
          </ac:picMkLst>
        </pc:picChg>
      </pc:sldChg>
      <pc:sldChg chg="modSp">
        <pc:chgData name="Guest User" userId="S::urn:spo:anon#6929577ae0486b7e73fc7bfa6da82adaf647a8de70498aadc025407b33c20eb3::" providerId="AD" clId="Web-{1827C476-BE9B-DF64-314F-878ED7022C47}" dt="2023-04-03T17:39:33.066" v="104"/>
        <pc:sldMkLst>
          <pc:docMk/>
          <pc:sldMk cId="3023723950" sldId="827"/>
        </pc:sldMkLst>
        <pc:picChg chg="mod">
          <ac:chgData name="Guest User" userId="S::urn:spo:anon#6929577ae0486b7e73fc7bfa6da82adaf647a8de70498aadc025407b33c20eb3::" providerId="AD" clId="Web-{1827C476-BE9B-DF64-314F-878ED7022C47}" dt="2023-04-03T17:39:33.066" v="104"/>
          <ac:picMkLst>
            <pc:docMk/>
            <pc:sldMk cId="3023723950" sldId="827"/>
            <ac:picMk id="5" creationId="{00000000-0000-0000-0000-000000000000}"/>
          </ac:picMkLst>
        </pc:picChg>
      </pc:sldChg>
      <pc:sldChg chg="modSp">
        <pc:chgData name="Guest User" userId="S::urn:spo:anon#6929577ae0486b7e73fc7bfa6da82adaf647a8de70498aadc025407b33c20eb3::" providerId="AD" clId="Web-{1827C476-BE9B-DF64-314F-878ED7022C47}" dt="2023-04-03T17:39:46.270" v="105"/>
        <pc:sldMkLst>
          <pc:docMk/>
          <pc:sldMk cId="542417156" sldId="829"/>
        </pc:sldMkLst>
        <pc:picChg chg="mod">
          <ac:chgData name="Guest User" userId="S::urn:spo:anon#6929577ae0486b7e73fc7bfa6da82adaf647a8de70498aadc025407b33c20eb3::" providerId="AD" clId="Web-{1827C476-BE9B-DF64-314F-878ED7022C47}" dt="2023-04-03T17:39:46.270" v="105"/>
          <ac:picMkLst>
            <pc:docMk/>
            <pc:sldMk cId="542417156" sldId="829"/>
            <ac:picMk id="8" creationId="{00000000-0000-0000-0000-000000000000}"/>
          </ac:picMkLst>
        </pc:picChg>
      </pc:sldChg>
      <pc:sldChg chg="modSp">
        <pc:chgData name="Guest User" userId="S::urn:spo:anon#6929577ae0486b7e73fc7bfa6da82adaf647a8de70498aadc025407b33c20eb3::" providerId="AD" clId="Web-{1827C476-BE9B-DF64-314F-878ED7022C47}" dt="2023-04-03T17:39:58.942" v="106"/>
        <pc:sldMkLst>
          <pc:docMk/>
          <pc:sldMk cId="3504989130" sldId="830"/>
        </pc:sldMkLst>
        <pc:picChg chg="mod">
          <ac:chgData name="Guest User" userId="S::urn:spo:anon#6929577ae0486b7e73fc7bfa6da82adaf647a8de70498aadc025407b33c20eb3::" providerId="AD" clId="Web-{1827C476-BE9B-DF64-314F-878ED7022C47}" dt="2023-04-03T17:39:58.942" v="106"/>
          <ac:picMkLst>
            <pc:docMk/>
            <pc:sldMk cId="3504989130" sldId="830"/>
            <ac:picMk id="5" creationId="{00000000-0000-0000-0000-000000000000}"/>
          </ac:picMkLst>
        </pc:picChg>
      </pc:sldChg>
      <pc:sldChg chg="modSp">
        <pc:chgData name="Guest User" userId="S::urn:spo:anon#6929577ae0486b7e73fc7bfa6da82adaf647a8de70498aadc025407b33c20eb3::" providerId="AD" clId="Web-{1827C476-BE9B-DF64-314F-878ED7022C47}" dt="2023-04-03T17:43:03.215" v="107" actId="1076"/>
        <pc:sldMkLst>
          <pc:docMk/>
          <pc:sldMk cId="4206411106" sldId="833"/>
        </pc:sldMkLst>
        <pc:spChg chg="mod">
          <ac:chgData name="Guest User" userId="S::urn:spo:anon#6929577ae0486b7e73fc7bfa6da82adaf647a8de70498aadc025407b33c20eb3::" providerId="AD" clId="Web-{1827C476-BE9B-DF64-314F-878ED7022C47}" dt="2023-04-03T17:43:03.215" v="107" actId="1076"/>
          <ac:spMkLst>
            <pc:docMk/>
            <pc:sldMk cId="4206411106" sldId="833"/>
            <ac:spMk id="3" creationId="{00000000-0000-0000-0000-000000000000}"/>
          </ac:spMkLst>
        </pc:spChg>
      </pc:sldChg>
      <pc:sldChg chg="addSp modSp add replId">
        <pc:chgData name="Guest User" userId="S::urn:spo:anon#6929577ae0486b7e73fc7bfa6da82adaf647a8de70498aadc025407b33c20eb3::" providerId="AD" clId="Web-{1827C476-BE9B-DF64-314F-878ED7022C47}" dt="2023-04-03T17:24:24.560" v="91"/>
        <pc:sldMkLst>
          <pc:docMk/>
          <pc:sldMk cId="2738748862" sldId="834"/>
        </pc:sldMkLst>
        <pc:spChg chg="mod">
          <ac:chgData name="Guest User" userId="S::urn:spo:anon#6929577ae0486b7e73fc7bfa6da82adaf647a8de70498aadc025407b33c20eb3::" providerId="AD" clId="Web-{1827C476-BE9B-DF64-314F-878ED7022C47}" dt="2023-04-03T17:19:46.554" v="26" actId="20577"/>
          <ac:spMkLst>
            <pc:docMk/>
            <pc:sldMk cId="2738748862" sldId="834"/>
            <ac:spMk id="2" creationId="{00000000-0000-0000-0000-000000000000}"/>
          </ac:spMkLst>
        </pc:spChg>
        <pc:spChg chg="mod">
          <ac:chgData name="Guest User" userId="S::urn:spo:anon#6929577ae0486b7e73fc7bfa6da82adaf647a8de70498aadc025407b33c20eb3::" providerId="AD" clId="Web-{1827C476-BE9B-DF64-314F-878ED7022C47}" dt="2023-04-03T17:22:59.043" v="61" actId="20577"/>
          <ac:spMkLst>
            <pc:docMk/>
            <pc:sldMk cId="2738748862" sldId="834"/>
            <ac:spMk id="3" creationId="{00000000-0000-0000-0000-000000000000}"/>
          </ac:spMkLst>
        </pc:spChg>
        <pc:spChg chg="add mod">
          <ac:chgData name="Guest User" userId="S::urn:spo:anon#6929577ae0486b7e73fc7bfa6da82adaf647a8de70498aadc025407b33c20eb3::" providerId="AD" clId="Web-{1827C476-BE9B-DF64-314F-878ED7022C47}" dt="2023-04-03T17:24:24.560" v="91"/>
          <ac:spMkLst>
            <pc:docMk/>
            <pc:sldMk cId="2738748862" sldId="834"/>
            <ac:spMk id="6" creationId="{6CCBBA36-8A16-EC47-B0D9-658EE014CA2C}"/>
          </ac:spMkLst>
        </pc:spChg>
        <pc:picChg chg="add mod">
          <ac:chgData name="Guest User" userId="S::urn:spo:anon#6929577ae0486b7e73fc7bfa6da82adaf647a8de70498aadc025407b33c20eb3::" providerId="AD" clId="Web-{1827C476-BE9B-DF64-314F-878ED7022C47}" dt="2023-04-03T17:23:10.949" v="65" actId="1076"/>
          <ac:picMkLst>
            <pc:docMk/>
            <pc:sldMk cId="2738748862" sldId="834"/>
            <ac:picMk id="4" creationId="{A90FC074-318F-E158-F777-DC71FAE7F4A4}"/>
          </ac:picMkLst>
        </pc:picChg>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66"/>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3817955988" sldId="214748366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2185532848" sldId="214748366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3234467543" sldId="214748366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1239113715" sldId="214748367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2138358032" sldId="214748367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3163578801" sldId="214748367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178381615" sldId="214748367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3518043182" sldId="214748367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3973900260" sldId="214748367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2040880889" sldId="214748367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612817689" sldId="2147483677"/>
          </pc:sldLayoutMkLst>
        </pc:sldLayoutChg>
      </pc:sldMasterChg>
    </pc:docChg>
  </pc:docChgLst>
  <pc:docChgLst>
    <pc:chgData name="Guest User" userId="S::urn:spo:anon#fdd3cffa7745fba7fed69592fc38aa46ca3fbb93ac111fb68a5e31dec70ea032::" providerId="AD" clId="Web-{3D89B3B3-6AA2-F122-D455-B07F3F8DB643}"/>
    <pc:docChg chg="modSld">
      <pc:chgData name="Guest User" userId="S::urn:spo:anon#fdd3cffa7745fba7fed69592fc38aa46ca3fbb93ac111fb68a5e31dec70ea032::" providerId="AD" clId="Web-{3D89B3B3-6AA2-F122-D455-B07F3F8DB643}" dt="2023-04-03T16:58:14.748" v="288" actId="20577"/>
      <pc:docMkLst>
        <pc:docMk/>
      </pc:docMkLst>
      <pc:sldChg chg="modSp">
        <pc:chgData name="Guest User" userId="S::urn:spo:anon#fdd3cffa7745fba7fed69592fc38aa46ca3fbb93ac111fb68a5e31dec70ea032::" providerId="AD" clId="Web-{3D89B3B3-6AA2-F122-D455-B07F3F8DB643}" dt="2023-04-03T15:41:12.558" v="4" actId="20577"/>
        <pc:sldMkLst>
          <pc:docMk/>
          <pc:sldMk cId="3478880744" sldId="272"/>
        </pc:sldMkLst>
        <pc:spChg chg="mod">
          <ac:chgData name="Guest User" userId="S::urn:spo:anon#fdd3cffa7745fba7fed69592fc38aa46ca3fbb93ac111fb68a5e31dec70ea032::" providerId="AD" clId="Web-{3D89B3B3-6AA2-F122-D455-B07F3F8DB643}" dt="2023-04-03T15:41:12.558" v="4" actId="20577"/>
          <ac:spMkLst>
            <pc:docMk/>
            <pc:sldMk cId="3478880744" sldId="272"/>
            <ac:spMk id="3" creationId="{D5A9E3C9-07AA-41F6-A08B-5C66AAB1A24E}"/>
          </ac:spMkLst>
        </pc:spChg>
        <pc:spChg chg="mod">
          <ac:chgData name="Guest User" userId="S::urn:spo:anon#fdd3cffa7745fba7fed69592fc38aa46ca3fbb93ac111fb68a5e31dec70ea032::" providerId="AD" clId="Web-{3D89B3B3-6AA2-F122-D455-B07F3F8DB643}" dt="2023-04-03T15:41:01.198" v="2" actId="20577"/>
          <ac:spMkLst>
            <pc:docMk/>
            <pc:sldMk cId="3478880744" sldId="272"/>
            <ac:spMk id="7" creationId="{D5A9E3C9-07AA-41F6-A08B-5C66AAB1A24E}"/>
          </ac:spMkLst>
        </pc:spChg>
      </pc:sldChg>
      <pc:sldChg chg="modSp">
        <pc:chgData name="Guest User" userId="S::urn:spo:anon#fdd3cffa7745fba7fed69592fc38aa46ca3fbb93ac111fb68a5e31dec70ea032::" providerId="AD" clId="Web-{3D89B3B3-6AA2-F122-D455-B07F3F8DB643}" dt="2023-04-03T15:43:46.499" v="96" actId="20577"/>
        <pc:sldMkLst>
          <pc:docMk/>
          <pc:sldMk cId="3862409425" sldId="273"/>
        </pc:sldMkLst>
        <pc:spChg chg="mod">
          <ac:chgData name="Guest User" userId="S::urn:spo:anon#fdd3cffa7745fba7fed69592fc38aa46ca3fbb93ac111fb68a5e31dec70ea032::" providerId="AD" clId="Web-{3D89B3B3-6AA2-F122-D455-B07F3F8DB643}" dt="2023-04-03T15:43:46.499" v="96" actId="20577"/>
          <ac:spMkLst>
            <pc:docMk/>
            <pc:sldMk cId="3862409425" sldId="273"/>
            <ac:spMk id="3" creationId="{D5A9E3C9-07AA-41F6-A08B-5C66AAB1A24E}"/>
          </ac:spMkLst>
        </pc:spChg>
      </pc:sldChg>
      <pc:sldChg chg="modSp">
        <pc:chgData name="Guest User" userId="S::urn:spo:anon#fdd3cffa7745fba7fed69592fc38aa46ca3fbb93ac111fb68a5e31dec70ea032::" providerId="AD" clId="Web-{3D89B3B3-6AA2-F122-D455-B07F3F8DB643}" dt="2023-04-03T16:44:28.400" v="254" actId="1076"/>
        <pc:sldMkLst>
          <pc:docMk/>
          <pc:sldMk cId="2747414308" sldId="292"/>
        </pc:sldMkLst>
        <pc:spChg chg="mod">
          <ac:chgData name="Guest User" userId="S::urn:spo:anon#fdd3cffa7745fba7fed69592fc38aa46ca3fbb93ac111fb68a5e31dec70ea032::" providerId="AD" clId="Web-{3D89B3B3-6AA2-F122-D455-B07F3F8DB643}" dt="2023-04-03T16:44:28.400" v="254" actId="1076"/>
          <ac:spMkLst>
            <pc:docMk/>
            <pc:sldMk cId="2747414308" sldId="292"/>
            <ac:spMk id="12" creationId="{00000000-0000-0000-0000-000000000000}"/>
          </ac:spMkLst>
        </pc:spChg>
      </pc:sldChg>
      <pc:sldChg chg="modSp">
        <pc:chgData name="Guest User" userId="S::urn:spo:anon#fdd3cffa7745fba7fed69592fc38aa46ca3fbb93ac111fb68a5e31dec70ea032::" providerId="AD" clId="Web-{3D89B3B3-6AA2-F122-D455-B07F3F8DB643}" dt="2023-04-03T16:23:00.525" v="144" actId="20577"/>
        <pc:sldMkLst>
          <pc:docMk/>
          <pc:sldMk cId="3933816636" sldId="530"/>
        </pc:sldMkLst>
        <pc:spChg chg="mod">
          <ac:chgData name="Guest User" userId="S::urn:spo:anon#fdd3cffa7745fba7fed69592fc38aa46ca3fbb93ac111fb68a5e31dec70ea032::" providerId="AD" clId="Web-{3D89B3B3-6AA2-F122-D455-B07F3F8DB643}" dt="2023-04-03T16:23:00.525" v="144" actId="20577"/>
          <ac:spMkLst>
            <pc:docMk/>
            <pc:sldMk cId="3933816636" sldId="530"/>
            <ac:spMk id="3" creationId="{00000000-0000-0000-0000-000000000000}"/>
          </ac:spMkLst>
        </pc:spChg>
      </pc:sldChg>
      <pc:sldChg chg="modSp">
        <pc:chgData name="Guest User" userId="S::urn:spo:anon#fdd3cffa7745fba7fed69592fc38aa46ca3fbb93ac111fb68a5e31dec70ea032::" providerId="AD" clId="Web-{3D89B3B3-6AA2-F122-D455-B07F3F8DB643}" dt="2023-04-03T16:33:28.040" v="154" actId="20577"/>
        <pc:sldMkLst>
          <pc:docMk/>
          <pc:sldMk cId="1957087156" sldId="531"/>
        </pc:sldMkLst>
        <pc:spChg chg="mod">
          <ac:chgData name="Guest User" userId="S::urn:spo:anon#fdd3cffa7745fba7fed69592fc38aa46ca3fbb93ac111fb68a5e31dec70ea032::" providerId="AD" clId="Web-{3D89B3B3-6AA2-F122-D455-B07F3F8DB643}" dt="2023-04-03T16:33:28.040" v="154" actId="20577"/>
          <ac:spMkLst>
            <pc:docMk/>
            <pc:sldMk cId="1957087156" sldId="531"/>
            <ac:spMk id="2" creationId="{00000000-0000-0000-0000-000000000000}"/>
          </ac:spMkLst>
        </pc:spChg>
      </pc:sldChg>
      <pc:sldChg chg="modSp">
        <pc:chgData name="Guest User" userId="S::urn:spo:anon#fdd3cffa7745fba7fed69592fc38aa46ca3fbb93ac111fb68a5e31dec70ea032::" providerId="AD" clId="Web-{3D89B3B3-6AA2-F122-D455-B07F3F8DB643}" dt="2023-04-03T16:42:02.724" v="214" actId="14100"/>
        <pc:sldMkLst>
          <pc:docMk/>
          <pc:sldMk cId="574070289" sldId="532"/>
        </pc:sldMkLst>
        <pc:spChg chg="mod">
          <ac:chgData name="Guest User" userId="S::urn:spo:anon#fdd3cffa7745fba7fed69592fc38aa46ca3fbb93ac111fb68a5e31dec70ea032::" providerId="AD" clId="Web-{3D89B3B3-6AA2-F122-D455-B07F3F8DB643}" dt="2023-04-03T16:42:02.724" v="214" actId="14100"/>
          <ac:spMkLst>
            <pc:docMk/>
            <pc:sldMk cId="574070289" sldId="532"/>
            <ac:spMk id="7" creationId="{9A8092D7-C1AD-5EDE-5A9F-BE4F78E06AFB}"/>
          </ac:spMkLst>
        </pc:spChg>
      </pc:sldChg>
      <pc:sldChg chg="modSp">
        <pc:chgData name="Guest User" userId="S::urn:spo:anon#fdd3cffa7745fba7fed69592fc38aa46ca3fbb93ac111fb68a5e31dec70ea032::" providerId="AD" clId="Web-{3D89B3B3-6AA2-F122-D455-B07F3F8DB643}" dt="2023-04-03T16:54:02.039" v="265" actId="20577"/>
        <pc:sldMkLst>
          <pc:docMk/>
          <pc:sldMk cId="2242255932" sldId="535"/>
        </pc:sldMkLst>
        <pc:spChg chg="mod">
          <ac:chgData name="Guest User" userId="S::urn:spo:anon#fdd3cffa7745fba7fed69592fc38aa46ca3fbb93ac111fb68a5e31dec70ea032::" providerId="AD" clId="Web-{3D89B3B3-6AA2-F122-D455-B07F3F8DB643}" dt="2023-04-03T16:54:02.039" v="265" actId="20577"/>
          <ac:spMkLst>
            <pc:docMk/>
            <pc:sldMk cId="2242255932" sldId="535"/>
            <ac:spMk id="3" creationId="{00000000-0000-0000-0000-000000000000}"/>
          </ac:spMkLst>
        </pc:spChg>
      </pc:sldChg>
      <pc:sldChg chg="modSp">
        <pc:chgData name="Guest User" userId="S::urn:spo:anon#fdd3cffa7745fba7fed69592fc38aa46ca3fbb93ac111fb68a5e31dec70ea032::" providerId="AD" clId="Web-{3D89B3B3-6AA2-F122-D455-B07F3F8DB643}" dt="2023-04-03T16:56:23.839" v="266" actId="20577"/>
        <pc:sldMkLst>
          <pc:docMk/>
          <pc:sldMk cId="1183361655" sldId="562"/>
        </pc:sldMkLst>
        <pc:spChg chg="mod">
          <ac:chgData name="Guest User" userId="S::urn:spo:anon#fdd3cffa7745fba7fed69592fc38aa46ca3fbb93ac111fb68a5e31dec70ea032::" providerId="AD" clId="Web-{3D89B3B3-6AA2-F122-D455-B07F3F8DB643}" dt="2023-04-03T16:56:23.839" v="266" actId="20577"/>
          <ac:spMkLst>
            <pc:docMk/>
            <pc:sldMk cId="1183361655" sldId="562"/>
            <ac:spMk id="3" creationId="{00000000-0000-0000-0000-000000000000}"/>
          </ac:spMkLst>
        </pc:spChg>
      </pc:sldChg>
      <pc:sldChg chg="modSp">
        <pc:chgData name="Guest User" userId="S::urn:spo:anon#fdd3cffa7745fba7fed69592fc38aa46ca3fbb93ac111fb68a5e31dec70ea032::" providerId="AD" clId="Web-{3D89B3B3-6AA2-F122-D455-B07F3F8DB643}" dt="2023-04-03T16:58:03.919" v="286" actId="1076"/>
        <pc:sldMkLst>
          <pc:docMk/>
          <pc:sldMk cId="3719841199" sldId="569"/>
        </pc:sldMkLst>
        <pc:spChg chg="mod">
          <ac:chgData name="Guest User" userId="S::urn:spo:anon#fdd3cffa7745fba7fed69592fc38aa46ca3fbb93ac111fb68a5e31dec70ea032::" providerId="AD" clId="Web-{3D89B3B3-6AA2-F122-D455-B07F3F8DB643}" dt="2023-04-03T16:58:03.919" v="286" actId="1076"/>
          <ac:spMkLst>
            <pc:docMk/>
            <pc:sldMk cId="3719841199" sldId="569"/>
            <ac:spMk id="3" creationId="{4D5BE3DC-FD17-416C-AE84-3A81865F9C27}"/>
          </ac:spMkLst>
        </pc:spChg>
        <pc:spChg chg="mod">
          <ac:chgData name="Guest User" userId="S::urn:spo:anon#fdd3cffa7745fba7fed69592fc38aa46ca3fbb93ac111fb68a5e31dec70ea032::" providerId="AD" clId="Web-{3D89B3B3-6AA2-F122-D455-B07F3F8DB643}" dt="2023-04-03T16:57:53.107" v="284" actId="20577"/>
          <ac:spMkLst>
            <pc:docMk/>
            <pc:sldMk cId="3719841199" sldId="569"/>
            <ac:spMk id="4" creationId="{AF3844A9-C5CA-4D3B-B2B2-496BFE33BECB}"/>
          </ac:spMkLst>
        </pc:spChg>
      </pc:sldChg>
      <pc:sldChg chg="modSp">
        <pc:chgData name="Guest User" userId="S::urn:spo:anon#fdd3cffa7745fba7fed69592fc38aa46ca3fbb93ac111fb68a5e31dec70ea032::" providerId="AD" clId="Web-{3D89B3B3-6AA2-F122-D455-B07F3F8DB643}" dt="2023-04-03T16:57:43.216" v="282" actId="20577"/>
        <pc:sldMkLst>
          <pc:docMk/>
          <pc:sldMk cId="3311603467" sldId="570"/>
        </pc:sldMkLst>
        <pc:spChg chg="mod">
          <ac:chgData name="Guest User" userId="S::urn:spo:anon#fdd3cffa7745fba7fed69592fc38aa46ca3fbb93ac111fb68a5e31dec70ea032::" providerId="AD" clId="Web-{3D89B3B3-6AA2-F122-D455-B07F3F8DB643}" dt="2023-04-03T16:57:43.216" v="282" actId="20577"/>
          <ac:spMkLst>
            <pc:docMk/>
            <pc:sldMk cId="3311603467" sldId="570"/>
            <ac:spMk id="2" creationId="{4F09E75E-220B-478F-AB8C-10D22FCA3767}"/>
          </ac:spMkLst>
        </pc:spChg>
        <pc:spChg chg="mod">
          <ac:chgData name="Guest User" userId="S::urn:spo:anon#fdd3cffa7745fba7fed69592fc38aa46ca3fbb93ac111fb68a5e31dec70ea032::" providerId="AD" clId="Web-{3D89B3B3-6AA2-F122-D455-B07F3F8DB643}" dt="2023-04-03T16:57:35.106" v="278" actId="20577"/>
          <ac:spMkLst>
            <pc:docMk/>
            <pc:sldMk cId="3311603467" sldId="570"/>
            <ac:spMk id="3" creationId="{42580A06-6A5E-42F0-BD83-2D427DC819B6}"/>
          </ac:spMkLst>
        </pc:spChg>
      </pc:sldChg>
      <pc:sldChg chg="modSp">
        <pc:chgData name="Guest User" userId="S::urn:spo:anon#fdd3cffa7745fba7fed69592fc38aa46ca3fbb93ac111fb68a5e31dec70ea032::" providerId="AD" clId="Web-{3D89B3B3-6AA2-F122-D455-B07F3F8DB643}" dt="2023-04-03T16:58:14.748" v="288" actId="20577"/>
        <pc:sldMkLst>
          <pc:docMk/>
          <pc:sldMk cId="317667618" sldId="573"/>
        </pc:sldMkLst>
        <pc:spChg chg="mod">
          <ac:chgData name="Guest User" userId="S::urn:spo:anon#fdd3cffa7745fba7fed69592fc38aa46ca3fbb93ac111fb68a5e31dec70ea032::" providerId="AD" clId="Web-{3D89B3B3-6AA2-F122-D455-B07F3F8DB643}" dt="2023-04-03T16:58:14.748" v="288" actId="20577"/>
          <ac:spMkLst>
            <pc:docMk/>
            <pc:sldMk cId="317667618" sldId="573"/>
            <ac:spMk id="2" creationId="{4F09E75E-220B-478F-AB8C-10D22FCA3767}"/>
          </ac:spMkLst>
        </pc:spChg>
      </pc:sldChg>
      <pc:sldChg chg="modSp">
        <pc:chgData name="Guest User" userId="S::urn:spo:anon#fdd3cffa7745fba7fed69592fc38aa46ca3fbb93ac111fb68a5e31dec70ea032::" providerId="AD" clId="Web-{3D89B3B3-6AA2-F122-D455-B07F3F8DB643}" dt="2023-04-03T15:49:59.914" v="110" actId="14100"/>
        <pc:sldMkLst>
          <pc:docMk/>
          <pc:sldMk cId="2215648500" sldId="778"/>
        </pc:sldMkLst>
        <pc:spChg chg="mod">
          <ac:chgData name="Guest User" userId="S::urn:spo:anon#fdd3cffa7745fba7fed69592fc38aa46ca3fbb93ac111fb68a5e31dec70ea032::" providerId="AD" clId="Web-{3D89B3B3-6AA2-F122-D455-B07F3F8DB643}" dt="2023-04-03T15:49:53.945" v="108" actId="20577"/>
          <ac:spMkLst>
            <pc:docMk/>
            <pc:sldMk cId="2215648500" sldId="778"/>
            <ac:spMk id="3" creationId="{00000000-0000-0000-0000-000000000000}"/>
          </ac:spMkLst>
        </pc:spChg>
        <pc:picChg chg="mod">
          <ac:chgData name="Guest User" userId="S::urn:spo:anon#fdd3cffa7745fba7fed69592fc38aa46ca3fbb93ac111fb68a5e31dec70ea032::" providerId="AD" clId="Web-{3D89B3B3-6AA2-F122-D455-B07F3F8DB643}" dt="2023-04-03T15:49:59.914" v="110" actId="14100"/>
          <ac:picMkLst>
            <pc:docMk/>
            <pc:sldMk cId="2215648500" sldId="778"/>
            <ac:picMk id="4" creationId="{41DF5C9F-590C-44B6-9075-34E584202643}"/>
          </ac:picMkLst>
        </pc:picChg>
      </pc:sldChg>
      <pc:sldChg chg="modSp">
        <pc:chgData name="Guest User" userId="S::urn:spo:anon#fdd3cffa7745fba7fed69592fc38aa46ca3fbb93ac111fb68a5e31dec70ea032::" providerId="AD" clId="Web-{3D89B3B3-6AA2-F122-D455-B07F3F8DB643}" dt="2023-04-03T15:55:17.922" v="114" actId="14100"/>
        <pc:sldMkLst>
          <pc:docMk/>
          <pc:sldMk cId="900204209" sldId="779"/>
        </pc:sldMkLst>
        <pc:spChg chg="mod">
          <ac:chgData name="Guest User" userId="S::urn:spo:anon#fdd3cffa7745fba7fed69592fc38aa46ca3fbb93ac111fb68a5e31dec70ea032::" providerId="AD" clId="Web-{3D89B3B3-6AA2-F122-D455-B07F3F8DB643}" dt="2023-04-03T15:55:17.922" v="114" actId="14100"/>
          <ac:spMkLst>
            <pc:docMk/>
            <pc:sldMk cId="900204209" sldId="779"/>
            <ac:spMk id="2" creationId="{00000000-0000-0000-0000-000000000000}"/>
          </ac:spMkLst>
        </pc:spChg>
      </pc:sldChg>
      <pc:sldChg chg="modSp">
        <pc:chgData name="Guest User" userId="S::urn:spo:anon#fdd3cffa7745fba7fed69592fc38aa46ca3fbb93ac111fb68a5e31dec70ea032::" providerId="AD" clId="Web-{3D89B3B3-6AA2-F122-D455-B07F3F8DB643}" dt="2023-04-03T15:56:28.877" v="115" actId="20577"/>
        <pc:sldMkLst>
          <pc:docMk/>
          <pc:sldMk cId="1472269058" sldId="780"/>
        </pc:sldMkLst>
        <pc:spChg chg="mod">
          <ac:chgData name="Guest User" userId="S::urn:spo:anon#fdd3cffa7745fba7fed69592fc38aa46ca3fbb93ac111fb68a5e31dec70ea032::" providerId="AD" clId="Web-{3D89B3B3-6AA2-F122-D455-B07F3F8DB643}" dt="2023-04-03T15:56:28.877" v="115" actId="20577"/>
          <ac:spMkLst>
            <pc:docMk/>
            <pc:sldMk cId="1472269058" sldId="780"/>
            <ac:spMk id="2" creationId="{00000000-0000-0000-0000-000000000000}"/>
          </ac:spMkLst>
        </pc:spChg>
      </pc:sldChg>
      <pc:sldChg chg="modSp">
        <pc:chgData name="Guest User" userId="S::urn:spo:anon#fdd3cffa7745fba7fed69592fc38aa46ca3fbb93ac111fb68a5e31dec70ea032::" providerId="AD" clId="Web-{3D89B3B3-6AA2-F122-D455-B07F3F8DB643}" dt="2023-04-03T16:06:14.469" v="116" actId="1076"/>
        <pc:sldMkLst>
          <pc:docMk/>
          <pc:sldMk cId="2114303084" sldId="784"/>
        </pc:sldMkLst>
        <pc:spChg chg="mod">
          <ac:chgData name="Guest User" userId="S::urn:spo:anon#fdd3cffa7745fba7fed69592fc38aa46ca3fbb93ac111fb68a5e31dec70ea032::" providerId="AD" clId="Web-{3D89B3B3-6AA2-F122-D455-B07F3F8DB643}" dt="2023-04-03T16:06:14.469" v="116" actId="1076"/>
          <ac:spMkLst>
            <pc:docMk/>
            <pc:sldMk cId="2114303084" sldId="784"/>
            <ac:spMk id="2" creationId="{00000000-0000-0000-0000-000000000000}"/>
          </ac:spMkLst>
        </pc:spChg>
      </pc:sldChg>
      <pc:sldChg chg="modSp">
        <pc:chgData name="Guest User" userId="S::urn:spo:anon#fdd3cffa7745fba7fed69592fc38aa46ca3fbb93ac111fb68a5e31dec70ea032::" providerId="AD" clId="Web-{3D89B3B3-6AA2-F122-D455-B07F3F8DB643}" dt="2023-04-03T16:08:03.019" v="119" actId="1076"/>
        <pc:sldMkLst>
          <pc:docMk/>
          <pc:sldMk cId="1663966829" sldId="785"/>
        </pc:sldMkLst>
        <pc:spChg chg="mod">
          <ac:chgData name="Guest User" userId="S::urn:spo:anon#fdd3cffa7745fba7fed69592fc38aa46ca3fbb93ac111fb68a5e31dec70ea032::" providerId="AD" clId="Web-{3D89B3B3-6AA2-F122-D455-B07F3F8DB643}" dt="2023-04-03T16:07:57.956" v="118" actId="20577"/>
          <ac:spMkLst>
            <pc:docMk/>
            <pc:sldMk cId="1663966829" sldId="785"/>
            <ac:spMk id="3" creationId="{00000000-0000-0000-0000-000000000000}"/>
          </ac:spMkLst>
        </pc:spChg>
        <pc:picChg chg="mod">
          <ac:chgData name="Guest User" userId="S::urn:spo:anon#fdd3cffa7745fba7fed69592fc38aa46ca3fbb93ac111fb68a5e31dec70ea032::" providerId="AD" clId="Web-{3D89B3B3-6AA2-F122-D455-B07F3F8DB643}" dt="2023-04-03T16:08:03.019" v="119" actId="1076"/>
          <ac:picMkLst>
            <pc:docMk/>
            <pc:sldMk cId="1663966829" sldId="785"/>
            <ac:picMk id="1026" creationId="{00000000-0000-0000-0000-000000000000}"/>
          </ac:picMkLst>
        </pc:picChg>
      </pc:sldChg>
      <pc:sldChg chg="modSp">
        <pc:chgData name="Guest User" userId="S::urn:spo:anon#fdd3cffa7745fba7fed69592fc38aa46ca3fbb93ac111fb68a5e31dec70ea032::" providerId="AD" clId="Web-{3D89B3B3-6AA2-F122-D455-B07F3F8DB643}" dt="2023-04-03T16:11:22.602" v="123" actId="14100"/>
        <pc:sldMkLst>
          <pc:docMk/>
          <pc:sldMk cId="2879193469" sldId="786"/>
        </pc:sldMkLst>
        <pc:spChg chg="mod">
          <ac:chgData name="Guest User" userId="S::urn:spo:anon#fdd3cffa7745fba7fed69592fc38aa46ca3fbb93ac111fb68a5e31dec70ea032::" providerId="AD" clId="Web-{3D89B3B3-6AA2-F122-D455-B07F3F8DB643}" dt="2023-04-03T16:11:08.414" v="122" actId="20577"/>
          <ac:spMkLst>
            <pc:docMk/>
            <pc:sldMk cId="2879193469" sldId="786"/>
            <ac:spMk id="2" creationId="{00000000-0000-0000-0000-000000000000}"/>
          </ac:spMkLst>
        </pc:spChg>
        <pc:spChg chg="mod">
          <ac:chgData name="Guest User" userId="S::urn:spo:anon#fdd3cffa7745fba7fed69592fc38aa46ca3fbb93ac111fb68a5e31dec70ea032::" providerId="AD" clId="Web-{3D89B3B3-6AA2-F122-D455-B07F3F8DB643}" dt="2023-04-03T16:11:22.602" v="123" actId="14100"/>
          <ac:spMkLst>
            <pc:docMk/>
            <pc:sldMk cId="2879193469" sldId="786"/>
            <ac:spMk id="3" creationId="{00000000-0000-0000-0000-000000000000}"/>
          </ac:spMkLst>
        </pc:spChg>
      </pc:sldChg>
      <pc:sldChg chg="modSp">
        <pc:chgData name="Guest User" userId="S::urn:spo:anon#fdd3cffa7745fba7fed69592fc38aa46ca3fbb93ac111fb68a5e31dec70ea032::" providerId="AD" clId="Web-{3D89B3B3-6AA2-F122-D455-B07F3F8DB643}" dt="2023-04-03T16:12:23.275" v="127" actId="1076"/>
        <pc:sldMkLst>
          <pc:docMk/>
          <pc:sldMk cId="3560026354" sldId="787"/>
        </pc:sldMkLst>
        <pc:spChg chg="mod">
          <ac:chgData name="Guest User" userId="S::urn:spo:anon#fdd3cffa7745fba7fed69592fc38aa46ca3fbb93ac111fb68a5e31dec70ea032::" providerId="AD" clId="Web-{3D89B3B3-6AA2-F122-D455-B07F3F8DB643}" dt="2023-04-03T16:12:23.275" v="127" actId="1076"/>
          <ac:spMkLst>
            <pc:docMk/>
            <pc:sldMk cId="3560026354" sldId="787"/>
            <ac:spMk id="3" creationId="{00000000-0000-0000-0000-000000000000}"/>
          </ac:spMkLst>
        </pc:spChg>
        <pc:picChg chg="mod">
          <ac:chgData name="Guest User" userId="S::urn:spo:anon#fdd3cffa7745fba7fed69592fc38aa46ca3fbb93ac111fb68a5e31dec70ea032::" providerId="AD" clId="Web-{3D89B3B3-6AA2-F122-D455-B07F3F8DB643}" dt="2023-04-03T16:12:10.931" v="125" actId="1076"/>
          <ac:picMkLst>
            <pc:docMk/>
            <pc:sldMk cId="3560026354" sldId="787"/>
            <ac:picMk id="5122" creationId="{00000000-0000-0000-0000-000000000000}"/>
          </ac:picMkLst>
        </pc:picChg>
      </pc:sldChg>
      <pc:sldChg chg="modSp">
        <pc:chgData name="Guest User" userId="S::urn:spo:anon#fdd3cffa7745fba7fed69592fc38aa46ca3fbb93ac111fb68a5e31dec70ea032::" providerId="AD" clId="Web-{3D89B3B3-6AA2-F122-D455-B07F3F8DB643}" dt="2023-04-03T16:13:42.402" v="134" actId="20577"/>
        <pc:sldMkLst>
          <pc:docMk/>
          <pc:sldMk cId="181806907" sldId="794"/>
        </pc:sldMkLst>
        <pc:spChg chg="mod">
          <ac:chgData name="Guest User" userId="S::urn:spo:anon#fdd3cffa7745fba7fed69592fc38aa46ca3fbb93ac111fb68a5e31dec70ea032::" providerId="AD" clId="Web-{3D89B3B3-6AA2-F122-D455-B07F3F8DB643}" dt="2023-04-03T16:13:42.402" v="134" actId="20577"/>
          <ac:spMkLst>
            <pc:docMk/>
            <pc:sldMk cId="181806907" sldId="794"/>
            <ac:spMk id="3" creationId="{00000000-0000-0000-0000-000000000000}"/>
          </ac:spMkLst>
        </pc:spChg>
      </pc:sldChg>
      <pc:sldChg chg="modSp">
        <pc:chgData name="Guest User" userId="S::urn:spo:anon#fdd3cffa7745fba7fed69592fc38aa46ca3fbb93ac111fb68a5e31dec70ea032::" providerId="AD" clId="Web-{3D89B3B3-6AA2-F122-D455-B07F3F8DB643}" dt="2023-04-03T16:21:41.288" v="139" actId="20577"/>
        <pc:sldMkLst>
          <pc:docMk/>
          <pc:sldMk cId="2949055781" sldId="802"/>
        </pc:sldMkLst>
        <pc:spChg chg="mod">
          <ac:chgData name="Guest User" userId="S::urn:spo:anon#fdd3cffa7745fba7fed69592fc38aa46ca3fbb93ac111fb68a5e31dec70ea032::" providerId="AD" clId="Web-{3D89B3B3-6AA2-F122-D455-B07F3F8DB643}" dt="2023-04-03T16:21:41.288" v="139" actId="20577"/>
          <ac:spMkLst>
            <pc:docMk/>
            <pc:sldMk cId="2949055781" sldId="802"/>
            <ac:spMk id="3" creationId="{00000000-0000-0000-0000-000000000000}"/>
          </ac:spMkLst>
        </pc:spChg>
      </pc:sldChg>
      <pc:sldChg chg="modSp">
        <pc:chgData name="Guest User" userId="S::urn:spo:anon#fdd3cffa7745fba7fed69592fc38aa46ca3fbb93ac111fb68a5e31dec70ea032::" providerId="AD" clId="Web-{3D89B3B3-6AA2-F122-D455-B07F3F8DB643}" dt="2023-04-03T16:23:20.775" v="149" actId="14100"/>
        <pc:sldMkLst>
          <pc:docMk/>
          <pc:sldMk cId="4206412861" sldId="803"/>
        </pc:sldMkLst>
        <pc:spChg chg="mod">
          <ac:chgData name="Guest User" userId="S::urn:spo:anon#fdd3cffa7745fba7fed69592fc38aa46ca3fbb93ac111fb68a5e31dec70ea032::" providerId="AD" clId="Web-{3D89B3B3-6AA2-F122-D455-B07F3F8DB643}" dt="2023-04-03T16:23:16.322" v="148" actId="1076"/>
          <ac:spMkLst>
            <pc:docMk/>
            <pc:sldMk cId="4206412861" sldId="803"/>
            <ac:spMk id="2" creationId="{00000000-0000-0000-0000-000000000000}"/>
          </ac:spMkLst>
        </pc:spChg>
        <pc:spChg chg="mod">
          <ac:chgData name="Guest User" userId="S::urn:spo:anon#fdd3cffa7745fba7fed69592fc38aa46ca3fbb93ac111fb68a5e31dec70ea032::" providerId="AD" clId="Web-{3D89B3B3-6AA2-F122-D455-B07F3F8DB643}" dt="2023-04-03T16:23:20.775" v="149" actId="14100"/>
          <ac:spMkLst>
            <pc:docMk/>
            <pc:sldMk cId="4206412861" sldId="803"/>
            <ac:spMk id="3" creationId="{00000000-0000-0000-0000-000000000000}"/>
          </ac:spMkLst>
        </pc:spChg>
      </pc:sldChg>
      <pc:sldChg chg="addSp delSp modSp">
        <pc:chgData name="Guest User" userId="S::urn:spo:anon#fdd3cffa7745fba7fed69592fc38aa46ca3fbb93ac111fb68a5e31dec70ea032::" providerId="AD" clId="Web-{3D89B3B3-6AA2-F122-D455-B07F3F8DB643}" dt="2023-04-03T16:43:03.882" v="216" actId="20577"/>
        <pc:sldMkLst>
          <pc:docMk/>
          <pc:sldMk cId="3813398324" sldId="810"/>
        </pc:sldMkLst>
        <pc:spChg chg="mod">
          <ac:chgData name="Guest User" userId="S::urn:spo:anon#fdd3cffa7745fba7fed69592fc38aa46ca3fbb93ac111fb68a5e31dec70ea032::" providerId="AD" clId="Web-{3D89B3B3-6AA2-F122-D455-B07F3F8DB643}" dt="2023-04-03T16:43:03.882" v="216" actId="20577"/>
          <ac:spMkLst>
            <pc:docMk/>
            <pc:sldMk cId="3813398324" sldId="810"/>
            <ac:spMk id="2" creationId="{00000000-0000-0000-0000-000000000000}"/>
          </ac:spMkLst>
        </pc:spChg>
        <pc:spChg chg="del mod">
          <ac:chgData name="Guest User" userId="S::urn:spo:anon#fdd3cffa7745fba7fed69592fc38aa46ca3fbb93ac111fb68a5e31dec70ea032::" providerId="AD" clId="Web-{3D89B3B3-6AA2-F122-D455-B07F3F8DB643}" dt="2023-04-03T16:37:18.561" v="190"/>
          <ac:spMkLst>
            <pc:docMk/>
            <pc:sldMk cId="3813398324" sldId="810"/>
            <ac:spMk id="3" creationId="{00000000-0000-0000-0000-000000000000}"/>
          </ac:spMkLst>
        </pc:spChg>
        <pc:picChg chg="add mod ord">
          <ac:chgData name="Guest User" userId="S::urn:spo:anon#fdd3cffa7745fba7fed69592fc38aa46ca3fbb93ac111fb68a5e31dec70ea032::" providerId="AD" clId="Web-{3D89B3B3-6AA2-F122-D455-B07F3F8DB643}" dt="2023-04-03T16:37:38.499" v="196" actId="1076"/>
          <ac:picMkLst>
            <pc:docMk/>
            <pc:sldMk cId="3813398324" sldId="810"/>
            <ac:picMk id="4" creationId="{BB825E93-067B-8B98-274B-0DD37D6198E3}"/>
          </ac:picMkLst>
        </pc:picChg>
      </pc:sldChg>
      <pc:sldChg chg="modSp">
        <pc:chgData name="Guest User" userId="S::urn:spo:anon#fdd3cffa7745fba7fed69592fc38aa46ca3fbb93ac111fb68a5e31dec70ea032::" providerId="AD" clId="Web-{3D89B3B3-6AA2-F122-D455-B07F3F8DB643}" dt="2023-04-03T16:16:52.547" v="136" actId="20577"/>
        <pc:sldMkLst>
          <pc:docMk/>
          <pc:sldMk cId="2264136892" sldId="831"/>
        </pc:sldMkLst>
        <pc:spChg chg="mod">
          <ac:chgData name="Guest User" userId="S::urn:spo:anon#fdd3cffa7745fba7fed69592fc38aa46ca3fbb93ac111fb68a5e31dec70ea032::" providerId="AD" clId="Web-{3D89B3B3-6AA2-F122-D455-B07F3F8DB643}" dt="2023-04-03T16:16:52.547" v="136" actId="20577"/>
          <ac:spMkLst>
            <pc:docMk/>
            <pc:sldMk cId="2264136892" sldId="831"/>
            <ac:spMk id="13" creationId="{2588BD49-358F-5827-CB2F-40E6D660C402}"/>
          </ac:spMkLst>
        </pc:spChg>
      </pc:sldChg>
    </pc:docChg>
  </pc:docChgLst>
  <pc:docChgLst>
    <pc:chgData name="Jones, Albert [MD]" userId="S::aljones_mseanea.org#ext#@neahq.onmicrosoft.com::9e3d8165-1eea-49ba-adea-0c9c00351460" providerId="AD" clId="Web-{75F30259-118B-8B34-3260-C5DC4AA323B6}"/>
    <pc:docChg chg="modSld">
      <pc:chgData name="Jones, Albert [MD]" userId="S::aljones_mseanea.org#ext#@neahq.onmicrosoft.com::9e3d8165-1eea-49ba-adea-0c9c00351460" providerId="AD" clId="Web-{75F30259-118B-8B34-3260-C5DC4AA323B6}" dt="2024-06-04T04:56:10.181" v="3" actId="20577"/>
      <pc:docMkLst>
        <pc:docMk/>
      </pc:docMkLst>
      <pc:sldChg chg="modSp">
        <pc:chgData name="Jones, Albert [MD]" userId="S::aljones_mseanea.org#ext#@neahq.onmicrosoft.com::9e3d8165-1eea-49ba-adea-0c9c00351460" providerId="AD" clId="Web-{75F30259-118B-8B34-3260-C5DC4AA323B6}" dt="2024-06-04T04:56:10.181" v="3" actId="20577"/>
        <pc:sldMkLst>
          <pc:docMk/>
          <pc:sldMk cId="989101411" sldId="984"/>
        </pc:sldMkLst>
        <pc:spChg chg="mod">
          <ac:chgData name="Jones, Albert [MD]" userId="S::aljones_mseanea.org#ext#@neahq.onmicrosoft.com::9e3d8165-1eea-49ba-adea-0c9c00351460" providerId="AD" clId="Web-{75F30259-118B-8B34-3260-C5DC4AA323B6}" dt="2024-06-04T04:56:10.181" v="3" actId="20577"/>
          <ac:spMkLst>
            <pc:docMk/>
            <pc:sldMk cId="989101411" sldId="984"/>
            <ac:spMk id="4" creationId="{31A3FC57-BA7E-C2BD-00B5-645B08C591BB}"/>
          </ac:spMkLst>
        </pc:spChg>
      </pc:sldChg>
    </pc:docChg>
  </pc:docChgLst>
  <pc:docChgLst>
    <pc:chgData name="Guest User" userId="S::urn:spo:anon#6929577ae0486b7e73fc7bfa6da82adaf647a8de70498aadc025407b33c20eb3::" providerId="AD" clId="Web-{ED2D4C5D-5EE5-343C-03AE-8D08F112151D}"/>
    <pc:docChg chg="modSld">
      <pc:chgData name="Guest User" userId="S::urn:spo:anon#6929577ae0486b7e73fc7bfa6da82adaf647a8de70498aadc025407b33c20eb3::" providerId="AD" clId="Web-{ED2D4C5D-5EE5-343C-03AE-8D08F112151D}" dt="2023-04-03T17:10:47.955" v="25" actId="14100"/>
      <pc:docMkLst>
        <pc:docMk/>
      </pc:docMkLst>
      <pc:sldChg chg="modSp">
        <pc:chgData name="Guest User" userId="S::urn:spo:anon#6929577ae0486b7e73fc7bfa6da82adaf647a8de70498aadc025407b33c20eb3::" providerId="AD" clId="Web-{ED2D4C5D-5EE5-343C-03AE-8D08F112151D}" dt="2023-04-03T17:10:47.955" v="25" actId="14100"/>
        <pc:sldMkLst>
          <pc:docMk/>
          <pc:sldMk cId="1626656908" sldId="797"/>
        </pc:sldMkLst>
        <pc:spChg chg="mod">
          <ac:chgData name="Guest User" userId="S::urn:spo:anon#6929577ae0486b7e73fc7bfa6da82adaf647a8de70498aadc025407b33c20eb3::" providerId="AD" clId="Web-{ED2D4C5D-5EE5-343C-03AE-8D08F112151D}" dt="2023-04-03T17:10:47.955" v="25" actId="14100"/>
          <ac:spMkLst>
            <pc:docMk/>
            <pc:sldMk cId="1626656908" sldId="797"/>
            <ac:spMk id="2" creationId="{00000000-0000-0000-0000-000000000000}"/>
          </ac:spMkLst>
        </pc:spChg>
      </pc:sldChg>
    </pc:docChg>
  </pc:docChgLst>
  <pc:docChgLst>
    <pc:chgData name="Pulkrabek, Vanessa [MN]" userId="S::vanessa.pulkrabek_edmn.org#ext#@neahq.onmicrosoft.com::a81224d0-e988-4d62-a387-eaa8d26915eb" providerId="AD" clId="Web-{A08E29E8-3A70-3F72-40D1-BD480290B9BD}"/>
    <pc:docChg chg="addSld delSld modSld">
      <pc:chgData name="Pulkrabek, Vanessa [MN]" userId="S::vanessa.pulkrabek_edmn.org#ext#@neahq.onmicrosoft.com::a81224d0-e988-4d62-a387-eaa8d26915eb" providerId="AD" clId="Web-{A08E29E8-3A70-3F72-40D1-BD480290B9BD}" dt="2024-06-02T17:43:24.760" v="602" actId="20577"/>
      <pc:docMkLst>
        <pc:docMk/>
      </pc:docMkLst>
      <pc:sldChg chg="new del">
        <pc:chgData name="Pulkrabek, Vanessa [MN]" userId="S::vanessa.pulkrabek_edmn.org#ext#@neahq.onmicrosoft.com::a81224d0-e988-4d62-a387-eaa8d26915eb" providerId="AD" clId="Web-{A08E29E8-3A70-3F72-40D1-BD480290B9BD}" dt="2024-06-02T17:22:10.774" v="1"/>
        <pc:sldMkLst>
          <pc:docMk/>
          <pc:sldMk cId="994769003" sldId="991"/>
        </pc:sldMkLst>
      </pc:sldChg>
      <pc:sldChg chg="addSp delSp modSp new">
        <pc:chgData name="Pulkrabek, Vanessa [MN]" userId="S::vanessa.pulkrabek_edmn.org#ext#@neahq.onmicrosoft.com::a81224d0-e988-4d62-a387-eaa8d26915eb" providerId="AD" clId="Web-{A08E29E8-3A70-3F72-40D1-BD480290B9BD}" dt="2024-06-02T17:29:35.926" v="211" actId="20577"/>
        <pc:sldMkLst>
          <pc:docMk/>
          <pc:sldMk cId="2563469392" sldId="991"/>
        </pc:sldMkLst>
        <pc:spChg chg="mod">
          <ac:chgData name="Pulkrabek, Vanessa [MN]" userId="S::vanessa.pulkrabek_edmn.org#ext#@neahq.onmicrosoft.com::a81224d0-e988-4d62-a387-eaa8d26915eb" providerId="AD" clId="Web-{A08E29E8-3A70-3F72-40D1-BD480290B9BD}" dt="2024-06-02T17:28:33.081" v="184" actId="20577"/>
          <ac:spMkLst>
            <pc:docMk/>
            <pc:sldMk cId="2563469392" sldId="991"/>
            <ac:spMk id="2" creationId="{59193A56-1687-DABB-1CAE-25D42EDABFBA}"/>
          </ac:spMkLst>
        </pc:spChg>
        <pc:spChg chg="mod">
          <ac:chgData name="Pulkrabek, Vanessa [MN]" userId="S::vanessa.pulkrabek_edmn.org#ext#@neahq.onmicrosoft.com::a81224d0-e988-4d62-a387-eaa8d26915eb" providerId="AD" clId="Web-{A08E29E8-3A70-3F72-40D1-BD480290B9BD}" dt="2024-06-02T17:29:35.926" v="211" actId="20577"/>
          <ac:spMkLst>
            <pc:docMk/>
            <pc:sldMk cId="2563469392" sldId="991"/>
            <ac:spMk id="3" creationId="{71CF7F44-5044-1184-29A9-29DF3102B201}"/>
          </ac:spMkLst>
        </pc:spChg>
        <pc:spChg chg="add del">
          <ac:chgData name="Pulkrabek, Vanessa [MN]" userId="S::vanessa.pulkrabek_edmn.org#ext#@neahq.onmicrosoft.com::a81224d0-e988-4d62-a387-eaa8d26915eb" providerId="AD" clId="Web-{A08E29E8-3A70-3F72-40D1-BD480290B9BD}" dt="2024-06-02T17:25:23.092" v="41"/>
          <ac:spMkLst>
            <pc:docMk/>
            <pc:sldMk cId="2563469392" sldId="991"/>
            <ac:spMk id="6" creationId="{F6A75DC5-48CE-278B-86F9-F8B767F664DE}"/>
          </ac:spMkLst>
        </pc:spChg>
        <pc:graphicFrameChg chg="add del mod modGraphic">
          <ac:chgData name="Pulkrabek, Vanessa [MN]" userId="S::vanessa.pulkrabek_edmn.org#ext#@neahq.onmicrosoft.com::a81224d0-e988-4d62-a387-eaa8d26915eb" providerId="AD" clId="Web-{A08E29E8-3A70-3F72-40D1-BD480290B9BD}" dt="2024-06-02T17:25:05.622" v="37"/>
          <ac:graphicFrameMkLst>
            <pc:docMk/>
            <pc:sldMk cId="2563469392" sldId="991"/>
            <ac:graphicFrameMk id="5" creationId="{CC2695B1-4075-5DB7-CE83-963C5251AAD9}"/>
          </ac:graphicFrameMkLst>
        </pc:graphicFrameChg>
        <pc:graphicFrameChg chg="add del mod">
          <ac:chgData name="Pulkrabek, Vanessa [MN]" userId="S::vanessa.pulkrabek_edmn.org#ext#@neahq.onmicrosoft.com::a81224d0-e988-4d62-a387-eaa8d26915eb" providerId="AD" clId="Web-{A08E29E8-3A70-3F72-40D1-BD480290B9BD}" dt="2024-06-02T17:25:20.857" v="40"/>
          <ac:graphicFrameMkLst>
            <pc:docMk/>
            <pc:sldMk cId="2563469392" sldId="991"/>
            <ac:graphicFrameMk id="8" creationId="{98A2F381-30AD-4AA1-21BD-7AE5B867A13C}"/>
          </ac:graphicFrameMkLst>
        </pc:graphicFrameChg>
      </pc:sldChg>
      <pc:sldChg chg="addSp delSp modSp new">
        <pc:chgData name="Pulkrabek, Vanessa [MN]" userId="S::vanessa.pulkrabek_edmn.org#ext#@neahq.onmicrosoft.com::a81224d0-e988-4d62-a387-eaa8d26915eb" providerId="AD" clId="Web-{A08E29E8-3A70-3F72-40D1-BD480290B9BD}" dt="2024-06-02T17:33:51.496" v="306" actId="14100"/>
        <pc:sldMkLst>
          <pc:docMk/>
          <pc:sldMk cId="2988854401" sldId="992"/>
        </pc:sldMkLst>
        <pc:spChg chg="mod">
          <ac:chgData name="Pulkrabek, Vanessa [MN]" userId="S::vanessa.pulkrabek_edmn.org#ext#@neahq.onmicrosoft.com::a81224d0-e988-4d62-a387-eaa8d26915eb" providerId="AD" clId="Web-{A08E29E8-3A70-3F72-40D1-BD480290B9BD}" dt="2024-06-02T17:33:46.527" v="304" actId="1076"/>
          <ac:spMkLst>
            <pc:docMk/>
            <pc:sldMk cId="2988854401" sldId="992"/>
            <ac:spMk id="2" creationId="{6795019A-BFF6-3250-2A62-A24F4058AD49}"/>
          </ac:spMkLst>
        </pc:spChg>
        <pc:spChg chg="mod">
          <ac:chgData name="Pulkrabek, Vanessa [MN]" userId="S::vanessa.pulkrabek_edmn.org#ext#@neahq.onmicrosoft.com::a81224d0-e988-4d62-a387-eaa8d26915eb" providerId="AD" clId="Web-{A08E29E8-3A70-3F72-40D1-BD480290B9BD}" dt="2024-06-02T17:33:51.496" v="306" actId="14100"/>
          <ac:spMkLst>
            <pc:docMk/>
            <pc:sldMk cId="2988854401" sldId="992"/>
            <ac:spMk id="3" creationId="{F7D0663B-2724-9FE5-D054-BB5B3666CF9B}"/>
          </ac:spMkLst>
        </pc:spChg>
        <pc:spChg chg="add del">
          <ac:chgData name="Pulkrabek, Vanessa [MN]" userId="S::vanessa.pulkrabek_edmn.org#ext#@neahq.onmicrosoft.com::a81224d0-e988-4d62-a387-eaa8d26915eb" providerId="AD" clId="Web-{A08E29E8-3A70-3F72-40D1-BD480290B9BD}" dt="2024-06-02T17:33:26.167" v="299"/>
          <ac:spMkLst>
            <pc:docMk/>
            <pc:sldMk cId="2988854401" sldId="992"/>
            <ac:spMk id="4" creationId="{98CEB627-0509-6B41-99A1-249E4D01E1BE}"/>
          </ac:spMkLst>
        </pc:spChg>
        <pc:picChg chg="add del mod">
          <ac:chgData name="Pulkrabek, Vanessa [MN]" userId="S::vanessa.pulkrabek_edmn.org#ext#@neahq.onmicrosoft.com::a81224d0-e988-4d62-a387-eaa8d26915eb" providerId="AD" clId="Web-{A08E29E8-3A70-3F72-40D1-BD480290B9BD}" dt="2024-06-02T17:33:23.495" v="298"/>
          <ac:picMkLst>
            <pc:docMk/>
            <pc:sldMk cId="2988854401" sldId="992"/>
            <ac:picMk id="5" creationId="{A450D1DB-E86B-D814-A2AF-B4D1AC18CA90}"/>
          </ac:picMkLst>
        </pc:picChg>
        <pc:picChg chg="add mod">
          <ac:chgData name="Pulkrabek, Vanessa [MN]" userId="S::vanessa.pulkrabek_edmn.org#ext#@neahq.onmicrosoft.com::a81224d0-e988-4d62-a387-eaa8d26915eb" providerId="AD" clId="Web-{A08E29E8-3A70-3F72-40D1-BD480290B9BD}" dt="2024-06-02T17:33:35.620" v="301" actId="1076"/>
          <ac:picMkLst>
            <pc:docMk/>
            <pc:sldMk cId="2988854401" sldId="992"/>
            <ac:picMk id="6" creationId="{D95B7EFB-B36A-0861-B437-E8EFE7255164}"/>
          </ac:picMkLst>
        </pc:picChg>
      </pc:sldChg>
      <pc:sldChg chg="addSp modSp new">
        <pc:chgData name="Pulkrabek, Vanessa [MN]" userId="S::vanessa.pulkrabek_edmn.org#ext#@neahq.onmicrosoft.com::a81224d0-e988-4d62-a387-eaa8d26915eb" providerId="AD" clId="Web-{A08E29E8-3A70-3F72-40D1-BD480290B9BD}" dt="2024-06-02T17:37:00.375" v="428" actId="1076"/>
        <pc:sldMkLst>
          <pc:docMk/>
          <pc:sldMk cId="326034135" sldId="993"/>
        </pc:sldMkLst>
        <pc:spChg chg="mod">
          <ac:chgData name="Pulkrabek, Vanessa [MN]" userId="S::vanessa.pulkrabek_edmn.org#ext#@neahq.onmicrosoft.com::a81224d0-e988-4d62-a387-eaa8d26915eb" providerId="AD" clId="Web-{A08E29E8-3A70-3F72-40D1-BD480290B9BD}" dt="2024-06-02T17:34:30.981" v="312" actId="20577"/>
          <ac:spMkLst>
            <pc:docMk/>
            <pc:sldMk cId="326034135" sldId="993"/>
            <ac:spMk id="2" creationId="{6598F3C4-AE77-3260-DCC3-643D55F041F3}"/>
          </ac:spMkLst>
        </pc:spChg>
        <pc:spChg chg="mod">
          <ac:chgData name="Pulkrabek, Vanessa [MN]" userId="S::vanessa.pulkrabek_edmn.org#ext#@neahq.onmicrosoft.com::a81224d0-e988-4d62-a387-eaa8d26915eb" providerId="AD" clId="Web-{A08E29E8-3A70-3F72-40D1-BD480290B9BD}" dt="2024-06-02T17:36:56.625" v="426" actId="20577"/>
          <ac:spMkLst>
            <pc:docMk/>
            <pc:sldMk cId="326034135" sldId="993"/>
            <ac:spMk id="3" creationId="{B4D8BD2B-1140-C9D2-55B0-84F5B98A82B6}"/>
          </ac:spMkLst>
        </pc:spChg>
        <pc:picChg chg="add mod">
          <ac:chgData name="Pulkrabek, Vanessa [MN]" userId="S::vanessa.pulkrabek_edmn.org#ext#@neahq.onmicrosoft.com::a81224d0-e988-4d62-a387-eaa8d26915eb" providerId="AD" clId="Web-{A08E29E8-3A70-3F72-40D1-BD480290B9BD}" dt="2024-06-02T17:37:00.375" v="428" actId="1076"/>
          <ac:picMkLst>
            <pc:docMk/>
            <pc:sldMk cId="326034135" sldId="993"/>
            <ac:picMk id="4" creationId="{C79E0B3F-5830-2299-6D0C-C111F3F3BD39}"/>
          </ac:picMkLst>
        </pc:picChg>
      </pc:sldChg>
      <pc:sldChg chg="addSp modSp new">
        <pc:chgData name="Pulkrabek, Vanessa [MN]" userId="S::vanessa.pulkrabek_edmn.org#ext#@neahq.onmicrosoft.com::a81224d0-e988-4d62-a387-eaa8d26915eb" providerId="AD" clId="Web-{A08E29E8-3A70-3F72-40D1-BD480290B9BD}" dt="2024-06-02T17:38:19.409" v="505" actId="1076"/>
        <pc:sldMkLst>
          <pc:docMk/>
          <pc:sldMk cId="3835258072" sldId="994"/>
        </pc:sldMkLst>
        <pc:spChg chg="mod">
          <ac:chgData name="Pulkrabek, Vanessa [MN]" userId="S::vanessa.pulkrabek_edmn.org#ext#@neahq.onmicrosoft.com::a81224d0-e988-4d62-a387-eaa8d26915eb" providerId="AD" clId="Web-{A08E29E8-3A70-3F72-40D1-BD480290B9BD}" dt="2024-06-02T17:37:23.814" v="433" actId="20577"/>
          <ac:spMkLst>
            <pc:docMk/>
            <pc:sldMk cId="3835258072" sldId="994"/>
            <ac:spMk id="2" creationId="{7D171F60-9C96-DADD-16F7-8322C8F88514}"/>
          </ac:spMkLst>
        </pc:spChg>
        <pc:spChg chg="mod">
          <ac:chgData name="Pulkrabek, Vanessa [MN]" userId="S::vanessa.pulkrabek_edmn.org#ext#@neahq.onmicrosoft.com::a81224d0-e988-4d62-a387-eaa8d26915eb" providerId="AD" clId="Web-{A08E29E8-3A70-3F72-40D1-BD480290B9BD}" dt="2024-06-02T17:38:16.721" v="503" actId="20577"/>
          <ac:spMkLst>
            <pc:docMk/>
            <pc:sldMk cId="3835258072" sldId="994"/>
            <ac:spMk id="3" creationId="{9D9F73FD-ACD9-67E6-E356-64C63F6260FF}"/>
          </ac:spMkLst>
        </pc:spChg>
        <pc:picChg chg="add mod">
          <ac:chgData name="Pulkrabek, Vanessa [MN]" userId="S::vanessa.pulkrabek_edmn.org#ext#@neahq.onmicrosoft.com::a81224d0-e988-4d62-a387-eaa8d26915eb" providerId="AD" clId="Web-{A08E29E8-3A70-3F72-40D1-BD480290B9BD}" dt="2024-06-02T17:38:19.409" v="505" actId="1076"/>
          <ac:picMkLst>
            <pc:docMk/>
            <pc:sldMk cId="3835258072" sldId="994"/>
            <ac:picMk id="4" creationId="{969584A5-F24B-EE0E-CC29-A26B9FECFD77}"/>
          </ac:picMkLst>
        </pc:picChg>
      </pc:sldChg>
      <pc:sldChg chg="addSp modSp new">
        <pc:chgData name="Pulkrabek, Vanessa [MN]" userId="S::vanessa.pulkrabek_edmn.org#ext#@neahq.onmicrosoft.com::a81224d0-e988-4d62-a387-eaa8d26915eb" providerId="AD" clId="Web-{A08E29E8-3A70-3F72-40D1-BD480290B9BD}" dt="2024-06-02T17:43:24.760" v="602" actId="20577"/>
        <pc:sldMkLst>
          <pc:docMk/>
          <pc:sldMk cId="3899664990" sldId="995"/>
        </pc:sldMkLst>
        <pc:spChg chg="mod">
          <ac:chgData name="Pulkrabek, Vanessa [MN]" userId="S::vanessa.pulkrabek_edmn.org#ext#@neahq.onmicrosoft.com::a81224d0-e988-4d62-a387-eaa8d26915eb" providerId="AD" clId="Web-{A08E29E8-3A70-3F72-40D1-BD480290B9BD}" dt="2024-06-02T17:38:56.144" v="512" actId="20577"/>
          <ac:spMkLst>
            <pc:docMk/>
            <pc:sldMk cId="3899664990" sldId="995"/>
            <ac:spMk id="2" creationId="{D725E01D-A94D-ADF1-EF27-FE2943F0E58C}"/>
          </ac:spMkLst>
        </pc:spChg>
        <pc:spChg chg="mod">
          <ac:chgData name="Pulkrabek, Vanessa [MN]" userId="S::vanessa.pulkrabek_edmn.org#ext#@neahq.onmicrosoft.com::a81224d0-e988-4d62-a387-eaa8d26915eb" providerId="AD" clId="Web-{A08E29E8-3A70-3F72-40D1-BD480290B9BD}" dt="2024-06-02T17:43:24.760" v="602" actId="20577"/>
          <ac:spMkLst>
            <pc:docMk/>
            <pc:sldMk cId="3899664990" sldId="995"/>
            <ac:spMk id="3" creationId="{411C4D5C-0190-CB5A-8F57-C518E3991E70}"/>
          </ac:spMkLst>
        </pc:spChg>
        <pc:picChg chg="add mod">
          <ac:chgData name="Pulkrabek, Vanessa [MN]" userId="S::vanessa.pulkrabek_edmn.org#ext#@neahq.onmicrosoft.com::a81224d0-e988-4d62-a387-eaa8d26915eb" providerId="AD" clId="Web-{A08E29E8-3A70-3F72-40D1-BD480290B9BD}" dt="2024-06-02T17:42:24.900" v="573" actId="14100"/>
          <ac:picMkLst>
            <pc:docMk/>
            <pc:sldMk cId="3899664990" sldId="995"/>
            <ac:picMk id="4" creationId="{3B3DFADB-A2BF-2EFA-62B2-3FB2A6644B85}"/>
          </ac:picMkLst>
        </pc:picChg>
      </pc:sldChg>
    </pc:docChg>
  </pc:docChgLst>
  <pc:docChgLst>
    <pc:chgData name="Eischeid, Hedy [AK]" userId="S::hedy.eischeid_neaalaska.org#ext#@neahq.onmicrosoft.com::549e5082-63c7-47ff-9cd6-fbb49a1f189e" providerId="AD" clId="Web-{8A6F860F-9A60-D210-6F59-CA347DF00211}"/>
    <pc:docChg chg="addSld modSld sldOrd">
      <pc:chgData name="Eischeid, Hedy [AK]" userId="S::hedy.eischeid_neaalaska.org#ext#@neahq.onmicrosoft.com::549e5082-63c7-47ff-9cd6-fbb49a1f189e" providerId="AD" clId="Web-{8A6F860F-9A60-D210-6F59-CA347DF00211}" dt="2024-05-22T23:22:57.806" v="687" actId="20577"/>
      <pc:docMkLst>
        <pc:docMk/>
      </pc:docMkLst>
      <pc:sldChg chg="ord">
        <pc:chgData name="Eischeid, Hedy [AK]" userId="S::hedy.eischeid_neaalaska.org#ext#@neahq.onmicrosoft.com::549e5082-63c7-47ff-9cd6-fbb49a1f189e" providerId="AD" clId="Web-{8A6F860F-9A60-D210-6F59-CA347DF00211}" dt="2024-05-21T21:43:39.826" v="263"/>
        <pc:sldMkLst>
          <pc:docMk/>
          <pc:sldMk cId="1865108818" sldId="865"/>
        </pc:sldMkLst>
      </pc:sldChg>
      <pc:sldChg chg="addSp delSp modSp ord">
        <pc:chgData name="Eischeid, Hedy [AK]" userId="S::hedy.eischeid_neaalaska.org#ext#@neahq.onmicrosoft.com::549e5082-63c7-47ff-9cd6-fbb49a1f189e" providerId="AD" clId="Web-{8A6F860F-9A60-D210-6F59-CA347DF00211}" dt="2024-05-21T21:46:25.003" v="376" actId="20577"/>
        <pc:sldMkLst>
          <pc:docMk/>
          <pc:sldMk cId="604531274" sldId="868"/>
        </pc:sldMkLst>
        <pc:spChg chg="mod">
          <ac:chgData name="Eischeid, Hedy [AK]" userId="S::hedy.eischeid_neaalaska.org#ext#@neahq.onmicrosoft.com::549e5082-63c7-47ff-9cd6-fbb49a1f189e" providerId="AD" clId="Web-{8A6F860F-9A60-D210-6F59-CA347DF00211}" dt="2024-05-21T21:44:08.749" v="266" actId="20577"/>
          <ac:spMkLst>
            <pc:docMk/>
            <pc:sldMk cId="604531274" sldId="868"/>
            <ac:spMk id="2" creationId="{00000000-0000-0000-0000-000000000000}"/>
          </ac:spMkLst>
        </pc:spChg>
        <pc:spChg chg="mod">
          <ac:chgData name="Eischeid, Hedy [AK]" userId="S::hedy.eischeid_neaalaska.org#ext#@neahq.onmicrosoft.com::549e5082-63c7-47ff-9cd6-fbb49a1f189e" providerId="AD" clId="Web-{8A6F860F-9A60-D210-6F59-CA347DF00211}" dt="2024-05-21T21:46:25.003" v="376" actId="20577"/>
          <ac:spMkLst>
            <pc:docMk/>
            <pc:sldMk cId="604531274" sldId="868"/>
            <ac:spMk id="3" creationId="{00000000-0000-0000-0000-000000000000}"/>
          </ac:spMkLst>
        </pc:spChg>
        <pc:picChg chg="add del mod">
          <ac:chgData name="Eischeid, Hedy [AK]" userId="S::hedy.eischeid_neaalaska.org#ext#@neahq.onmicrosoft.com::549e5082-63c7-47ff-9cd6-fbb49a1f189e" providerId="AD" clId="Web-{8A6F860F-9A60-D210-6F59-CA347DF00211}" dt="2024-05-21T21:45:42.877" v="348"/>
          <ac:picMkLst>
            <pc:docMk/>
            <pc:sldMk cId="604531274" sldId="868"/>
            <ac:picMk id="4" creationId="{65E393C9-16CE-D477-C89F-235698100B71}"/>
          </ac:picMkLst>
        </pc:picChg>
        <pc:picChg chg="add mod">
          <ac:chgData name="Eischeid, Hedy [AK]" userId="S::hedy.eischeid_neaalaska.org#ext#@neahq.onmicrosoft.com::549e5082-63c7-47ff-9cd6-fbb49a1f189e" providerId="AD" clId="Web-{8A6F860F-9A60-D210-6F59-CA347DF00211}" dt="2024-05-21T21:45:51.096" v="351" actId="1076"/>
          <ac:picMkLst>
            <pc:docMk/>
            <pc:sldMk cId="604531274" sldId="868"/>
            <ac:picMk id="5" creationId="{DEDB6265-94E2-5B0C-3798-60866C4C1FA4}"/>
          </ac:picMkLst>
        </pc:picChg>
        <pc:picChg chg="del">
          <ac:chgData name="Eischeid, Hedy [AK]" userId="S::hedy.eischeid_neaalaska.org#ext#@neahq.onmicrosoft.com::549e5082-63c7-47ff-9cd6-fbb49a1f189e" providerId="AD" clId="Web-{8A6F860F-9A60-D210-6F59-CA347DF00211}" dt="2024-05-21T21:20:54.659" v="84"/>
          <ac:picMkLst>
            <pc:docMk/>
            <pc:sldMk cId="604531274" sldId="868"/>
            <ac:picMk id="1026" creationId="{00000000-0000-0000-0000-000000000000}"/>
          </ac:picMkLst>
        </pc:picChg>
      </pc:sldChg>
      <pc:sldChg chg="modSp ord">
        <pc:chgData name="Eischeid, Hedy [AK]" userId="S::hedy.eischeid_neaalaska.org#ext#@neahq.onmicrosoft.com::549e5082-63c7-47ff-9cd6-fbb49a1f189e" providerId="AD" clId="Web-{8A6F860F-9A60-D210-6F59-CA347DF00211}" dt="2024-05-21T21:53:42.595" v="393" actId="20577"/>
        <pc:sldMkLst>
          <pc:docMk/>
          <pc:sldMk cId="281254287" sldId="874"/>
        </pc:sldMkLst>
        <pc:spChg chg="mod">
          <ac:chgData name="Eischeid, Hedy [AK]" userId="S::hedy.eischeid_neaalaska.org#ext#@neahq.onmicrosoft.com::549e5082-63c7-47ff-9cd6-fbb49a1f189e" providerId="AD" clId="Web-{8A6F860F-9A60-D210-6F59-CA347DF00211}" dt="2024-05-21T21:53:42.595" v="393" actId="20577"/>
          <ac:spMkLst>
            <pc:docMk/>
            <pc:sldMk cId="281254287" sldId="874"/>
            <ac:spMk id="2" creationId="{00000000-0000-0000-0000-000000000000}"/>
          </ac:spMkLst>
        </pc:spChg>
      </pc:sldChg>
      <pc:sldChg chg="modSp">
        <pc:chgData name="Eischeid, Hedy [AK]" userId="S::hedy.eischeid_neaalaska.org#ext#@neahq.onmicrosoft.com::549e5082-63c7-47ff-9cd6-fbb49a1f189e" providerId="AD" clId="Web-{8A6F860F-9A60-D210-6F59-CA347DF00211}" dt="2024-05-21T21:11:08.171" v="44" actId="20577"/>
        <pc:sldMkLst>
          <pc:docMk/>
          <pc:sldMk cId="2643831950" sldId="936"/>
        </pc:sldMkLst>
        <pc:spChg chg="mod">
          <ac:chgData name="Eischeid, Hedy [AK]" userId="S::hedy.eischeid_neaalaska.org#ext#@neahq.onmicrosoft.com::549e5082-63c7-47ff-9cd6-fbb49a1f189e" providerId="AD" clId="Web-{8A6F860F-9A60-D210-6F59-CA347DF00211}" dt="2024-05-21T21:11:08.171" v="44" actId="20577"/>
          <ac:spMkLst>
            <pc:docMk/>
            <pc:sldMk cId="2643831950" sldId="936"/>
            <ac:spMk id="3" creationId="{D5A9E3C9-07AA-41F6-A08B-5C66AAB1A24E}"/>
          </ac:spMkLst>
        </pc:spChg>
        <pc:spChg chg="mod">
          <ac:chgData name="Eischeid, Hedy [AK]" userId="S::hedy.eischeid_neaalaska.org#ext#@neahq.onmicrosoft.com::549e5082-63c7-47ff-9cd6-fbb49a1f189e" providerId="AD" clId="Web-{8A6F860F-9A60-D210-6F59-CA347DF00211}" dt="2024-05-21T21:09:57.607" v="39" actId="20577"/>
          <ac:spMkLst>
            <pc:docMk/>
            <pc:sldMk cId="2643831950" sldId="936"/>
            <ac:spMk id="7" creationId="{D5A9E3C9-07AA-41F6-A08B-5C66AAB1A24E}"/>
          </ac:spMkLst>
        </pc:spChg>
      </pc:sldChg>
      <pc:sldChg chg="modSp">
        <pc:chgData name="Eischeid, Hedy [AK]" userId="S::hedy.eischeid_neaalaska.org#ext#@neahq.onmicrosoft.com::549e5082-63c7-47ff-9cd6-fbb49a1f189e" providerId="AD" clId="Web-{8A6F860F-9A60-D210-6F59-CA347DF00211}" dt="2024-05-21T21:11:23.063" v="48" actId="20577"/>
        <pc:sldMkLst>
          <pc:docMk/>
          <pc:sldMk cId="1532438927" sldId="937"/>
        </pc:sldMkLst>
        <pc:spChg chg="mod">
          <ac:chgData name="Eischeid, Hedy [AK]" userId="S::hedy.eischeid_neaalaska.org#ext#@neahq.onmicrosoft.com::549e5082-63c7-47ff-9cd6-fbb49a1f189e" providerId="AD" clId="Web-{8A6F860F-9A60-D210-6F59-CA347DF00211}" dt="2024-05-21T21:11:23.063" v="48" actId="20577"/>
          <ac:spMkLst>
            <pc:docMk/>
            <pc:sldMk cId="1532438927" sldId="937"/>
            <ac:spMk id="3" creationId="{D5A9E3C9-07AA-41F6-A08B-5C66AAB1A24E}"/>
          </ac:spMkLst>
        </pc:spChg>
      </pc:sldChg>
      <pc:sldChg chg="addSp delSp modSp add replId">
        <pc:chgData name="Eischeid, Hedy [AK]" userId="S::hedy.eischeid_neaalaska.org#ext#@neahq.onmicrosoft.com::549e5082-63c7-47ff-9cd6-fbb49a1f189e" providerId="AD" clId="Web-{8A6F860F-9A60-D210-6F59-CA347DF00211}" dt="2024-05-21T23:01:38.778" v="395" actId="20577"/>
        <pc:sldMkLst>
          <pc:docMk/>
          <pc:sldMk cId="2033241021" sldId="960"/>
        </pc:sldMkLst>
        <pc:spChg chg="mod">
          <ac:chgData name="Eischeid, Hedy [AK]" userId="S::hedy.eischeid_neaalaska.org#ext#@neahq.onmicrosoft.com::549e5082-63c7-47ff-9cd6-fbb49a1f189e" providerId="AD" clId="Web-{8A6F860F-9A60-D210-6F59-CA347DF00211}" dt="2024-05-21T23:01:38.778" v="395" actId="20577"/>
          <ac:spMkLst>
            <pc:docMk/>
            <pc:sldMk cId="2033241021" sldId="960"/>
            <ac:spMk id="3" creationId="{00000000-0000-0000-0000-000000000000}"/>
          </ac:spMkLst>
        </pc:spChg>
        <pc:picChg chg="add mod">
          <ac:chgData name="Eischeid, Hedy [AK]" userId="S::hedy.eischeid_neaalaska.org#ext#@neahq.onmicrosoft.com::549e5082-63c7-47ff-9cd6-fbb49a1f189e" providerId="AD" clId="Web-{8A6F860F-9A60-D210-6F59-CA347DF00211}" dt="2024-05-21T21:18:19.935" v="64" actId="1076"/>
          <ac:picMkLst>
            <pc:docMk/>
            <pc:sldMk cId="2033241021" sldId="960"/>
            <ac:picMk id="2" creationId="{BDB962BD-8F4E-7BFB-7DB2-C71927B57CEC}"/>
          </ac:picMkLst>
        </pc:picChg>
        <pc:picChg chg="del">
          <ac:chgData name="Eischeid, Hedy [AK]" userId="S::hedy.eischeid_neaalaska.org#ext#@neahq.onmicrosoft.com::549e5082-63c7-47ff-9cd6-fbb49a1f189e" providerId="AD" clId="Web-{8A6F860F-9A60-D210-6F59-CA347DF00211}" dt="2024-05-21T21:18:05.606" v="60"/>
          <ac:picMkLst>
            <pc:docMk/>
            <pc:sldMk cId="2033241021" sldId="960"/>
            <ac:picMk id="6" creationId="{00000000-0000-0000-0000-000000000000}"/>
          </ac:picMkLst>
        </pc:picChg>
      </pc:sldChg>
      <pc:sldChg chg="add replId">
        <pc:chgData name="Eischeid, Hedy [AK]" userId="S::hedy.eischeid_neaalaska.org#ext#@neahq.onmicrosoft.com::549e5082-63c7-47ff-9cd6-fbb49a1f189e" providerId="AD" clId="Web-{8A6F860F-9A60-D210-6F59-CA347DF00211}" dt="2024-05-21T21:19:22.656" v="77"/>
        <pc:sldMkLst>
          <pc:docMk/>
          <pc:sldMk cId="3182027013" sldId="961"/>
        </pc:sldMkLst>
      </pc:sldChg>
      <pc:sldChg chg="addSp delSp modSp add ord replId">
        <pc:chgData name="Eischeid, Hedy [AK]" userId="S::hedy.eischeid_neaalaska.org#ext#@neahq.onmicrosoft.com::549e5082-63c7-47ff-9cd6-fbb49a1f189e" providerId="AD" clId="Web-{8A6F860F-9A60-D210-6F59-CA347DF00211}" dt="2024-05-21T21:34:33.653" v="260" actId="20577"/>
        <pc:sldMkLst>
          <pc:docMk/>
          <pc:sldMk cId="4053513519" sldId="962"/>
        </pc:sldMkLst>
        <pc:spChg chg="mod">
          <ac:chgData name="Eischeid, Hedy [AK]" userId="S::hedy.eischeid_neaalaska.org#ext#@neahq.onmicrosoft.com::549e5082-63c7-47ff-9cd6-fbb49a1f189e" providerId="AD" clId="Web-{8A6F860F-9A60-D210-6F59-CA347DF00211}" dt="2024-05-21T21:26:30.060" v="166" actId="20577"/>
          <ac:spMkLst>
            <pc:docMk/>
            <pc:sldMk cId="4053513519" sldId="962"/>
            <ac:spMk id="2" creationId="{BA3D9075-0058-4A2B-8FFB-0D242D0FEDB7}"/>
          </ac:spMkLst>
        </pc:spChg>
        <pc:spChg chg="mod">
          <ac:chgData name="Eischeid, Hedy [AK]" userId="S::hedy.eischeid_neaalaska.org#ext#@neahq.onmicrosoft.com::549e5082-63c7-47ff-9cd6-fbb49a1f189e" providerId="AD" clId="Web-{8A6F860F-9A60-D210-6F59-CA347DF00211}" dt="2024-05-21T21:34:33.653" v="260" actId="20577"/>
          <ac:spMkLst>
            <pc:docMk/>
            <pc:sldMk cId="4053513519" sldId="962"/>
            <ac:spMk id="3" creationId="{E90F637A-28BF-4A83-9C2E-79664D85C545}"/>
          </ac:spMkLst>
        </pc:spChg>
        <pc:spChg chg="del mod">
          <ac:chgData name="Eischeid, Hedy [AK]" userId="S::hedy.eischeid_neaalaska.org#ext#@neahq.onmicrosoft.com::549e5082-63c7-47ff-9cd6-fbb49a1f189e" providerId="AD" clId="Web-{8A6F860F-9A60-D210-6F59-CA347DF00211}" dt="2024-05-21T21:34:19.559" v="255"/>
          <ac:spMkLst>
            <pc:docMk/>
            <pc:sldMk cId="4053513519" sldId="962"/>
            <ac:spMk id="4" creationId="{00000000-0000-0000-0000-000000000000}"/>
          </ac:spMkLst>
        </pc:spChg>
        <pc:graphicFrameChg chg="mod modGraphic">
          <ac:chgData name="Eischeid, Hedy [AK]" userId="S::hedy.eischeid_neaalaska.org#ext#@neahq.onmicrosoft.com::549e5082-63c7-47ff-9cd6-fbb49a1f189e" providerId="AD" clId="Web-{8A6F860F-9A60-D210-6F59-CA347DF00211}" dt="2024-05-21T21:34:11.309" v="254" actId="1076"/>
          <ac:graphicFrameMkLst>
            <pc:docMk/>
            <pc:sldMk cId="4053513519" sldId="962"/>
            <ac:graphicFrameMk id="13" creationId="{9C400869-1231-45F2-B173-7CFE51A8EE15}"/>
          </ac:graphicFrameMkLst>
        </pc:graphicFrameChg>
        <pc:picChg chg="del">
          <ac:chgData name="Eischeid, Hedy [AK]" userId="S::hedy.eischeid_neaalaska.org#ext#@neahq.onmicrosoft.com::549e5082-63c7-47ff-9cd6-fbb49a1f189e" providerId="AD" clId="Web-{8A6F860F-9A60-D210-6F59-CA347DF00211}" dt="2024-05-21T21:27:26.858" v="205"/>
          <ac:picMkLst>
            <pc:docMk/>
            <pc:sldMk cId="4053513519" sldId="962"/>
            <ac:picMk id="14" creationId="{EAE5E840-4D1A-C049-3686-90A34C10B217}"/>
          </ac:picMkLst>
        </pc:picChg>
        <pc:picChg chg="add del mod ord">
          <ac:chgData name="Eischeid, Hedy [AK]" userId="S::hedy.eischeid_neaalaska.org#ext#@neahq.onmicrosoft.com::549e5082-63c7-47ff-9cd6-fbb49a1f189e" providerId="AD" clId="Web-{8A6F860F-9A60-D210-6F59-CA347DF00211}" dt="2024-05-21T21:33:55.246" v="249"/>
          <ac:picMkLst>
            <pc:docMk/>
            <pc:sldMk cId="4053513519" sldId="962"/>
            <ac:picMk id="193" creationId="{4893B8BF-1241-2955-437F-BC2C10D8BA7E}"/>
          </ac:picMkLst>
        </pc:picChg>
      </pc:sldChg>
      <pc:sldChg chg="add replId">
        <pc:chgData name="Eischeid, Hedy [AK]" userId="S::hedy.eischeid_neaalaska.org#ext#@neahq.onmicrosoft.com::549e5082-63c7-47ff-9cd6-fbb49a1f189e" providerId="AD" clId="Web-{8A6F860F-9A60-D210-6F59-CA347DF00211}" dt="2024-05-21T21:43:27.623" v="261"/>
        <pc:sldMkLst>
          <pc:docMk/>
          <pc:sldMk cId="4164810354" sldId="963"/>
        </pc:sldMkLst>
      </pc:sldChg>
      <pc:sldChg chg="add replId">
        <pc:chgData name="Eischeid, Hedy [AK]" userId="S::hedy.eischeid_neaalaska.org#ext#@neahq.onmicrosoft.com::549e5082-63c7-47ff-9cd6-fbb49a1f189e" providerId="AD" clId="Web-{8A6F860F-9A60-D210-6F59-CA347DF00211}" dt="2024-05-21T21:53:04.250" v="377"/>
        <pc:sldMkLst>
          <pc:docMk/>
          <pc:sldMk cId="1145752799" sldId="964"/>
        </pc:sldMkLst>
      </pc:sldChg>
      <pc:sldChg chg="addSp delSp modSp add ord replId">
        <pc:chgData name="Eischeid, Hedy [AK]" userId="S::hedy.eischeid_neaalaska.org#ext#@neahq.onmicrosoft.com::549e5082-63c7-47ff-9cd6-fbb49a1f189e" providerId="AD" clId="Web-{8A6F860F-9A60-D210-6F59-CA347DF00211}" dt="2024-05-22T22:46:05.191" v="415" actId="1076"/>
        <pc:sldMkLst>
          <pc:docMk/>
          <pc:sldMk cId="2754986519" sldId="965"/>
        </pc:sldMkLst>
        <pc:spChg chg="mod">
          <ac:chgData name="Eischeid, Hedy [AK]" userId="S::hedy.eischeid_neaalaska.org#ext#@neahq.onmicrosoft.com::549e5082-63c7-47ff-9cd6-fbb49a1f189e" providerId="AD" clId="Web-{8A6F860F-9A60-D210-6F59-CA347DF00211}" dt="2024-05-22T22:45:51.487" v="410" actId="20577"/>
          <ac:spMkLst>
            <pc:docMk/>
            <pc:sldMk cId="2754986519" sldId="965"/>
            <ac:spMk id="3" creationId="{00000000-0000-0000-0000-000000000000}"/>
          </ac:spMkLst>
        </pc:spChg>
        <pc:picChg chg="del">
          <ac:chgData name="Eischeid, Hedy [AK]" userId="S::hedy.eischeid_neaalaska.org#ext#@neahq.onmicrosoft.com::549e5082-63c7-47ff-9cd6-fbb49a1f189e" providerId="AD" clId="Web-{8A6F860F-9A60-D210-6F59-CA347DF00211}" dt="2024-05-22T22:45:52.612" v="411"/>
          <ac:picMkLst>
            <pc:docMk/>
            <pc:sldMk cId="2754986519" sldId="965"/>
            <ac:picMk id="2" creationId="{BDB962BD-8F4E-7BFB-7DB2-C71927B57CEC}"/>
          </ac:picMkLst>
        </pc:picChg>
        <pc:picChg chg="add mod">
          <ac:chgData name="Eischeid, Hedy [AK]" userId="S::hedy.eischeid_neaalaska.org#ext#@neahq.onmicrosoft.com::549e5082-63c7-47ff-9cd6-fbb49a1f189e" providerId="AD" clId="Web-{8A6F860F-9A60-D210-6F59-CA347DF00211}" dt="2024-05-22T22:46:05.191" v="415" actId="1076"/>
          <ac:picMkLst>
            <pc:docMk/>
            <pc:sldMk cId="2754986519" sldId="965"/>
            <ac:picMk id="5" creationId="{D151DC22-E541-8510-F281-7E012604F715}"/>
          </ac:picMkLst>
        </pc:picChg>
      </pc:sldChg>
      <pc:sldChg chg="addSp delSp modSp add ord replId">
        <pc:chgData name="Eischeid, Hedy [AK]" userId="S::hedy.eischeid_neaalaska.org#ext#@neahq.onmicrosoft.com::549e5082-63c7-47ff-9cd6-fbb49a1f189e" providerId="AD" clId="Web-{8A6F860F-9A60-D210-6F59-CA347DF00211}" dt="2024-05-22T22:49:07.384" v="444" actId="1076"/>
        <pc:sldMkLst>
          <pc:docMk/>
          <pc:sldMk cId="1165843301" sldId="966"/>
        </pc:sldMkLst>
        <pc:spChg chg="mod">
          <ac:chgData name="Eischeid, Hedy [AK]" userId="S::hedy.eischeid_neaalaska.org#ext#@neahq.onmicrosoft.com::549e5082-63c7-47ff-9cd6-fbb49a1f189e" providerId="AD" clId="Web-{8A6F860F-9A60-D210-6F59-CA347DF00211}" dt="2024-05-22T22:47:05.021" v="429" actId="20577"/>
          <ac:spMkLst>
            <pc:docMk/>
            <pc:sldMk cId="1165843301" sldId="966"/>
            <ac:spMk id="2" creationId="{00000000-0000-0000-0000-000000000000}"/>
          </ac:spMkLst>
        </pc:spChg>
        <pc:spChg chg="mod">
          <ac:chgData name="Eischeid, Hedy [AK]" userId="S::hedy.eischeid_neaalaska.org#ext#@neahq.onmicrosoft.com::549e5082-63c7-47ff-9cd6-fbb49a1f189e" providerId="AD" clId="Web-{8A6F860F-9A60-D210-6F59-CA347DF00211}" dt="2024-05-22T22:47:49.725" v="442" actId="20577"/>
          <ac:spMkLst>
            <pc:docMk/>
            <pc:sldMk cId="1165843301" sldId="966"/>
            <ac:spMk id="3" creationId="{00000000-0000-0000-0000-000000000000}"/>
          </ac:spMkLst>
        </pc:spChg>
        <pc:picChg chg="del">
          <ac:chgData name="Eischeid, Hedy [AK]" userId="S::hedy.eischeid_neaalaska.org#ext#@neahq.onmicrosoft.com::549e5082-63c7-47ff-9cd6-fbb49a1f189e" providerId="AD" clId="Web-{8A6F860F-9A60-D210-6F59-CA347DF00211}" dt="2024-05-22T22:47:23.037" v="434"/>
          <ac:picMkLst>
            <pc:docMk/>
            <pc:sldMk cId="1165843301" sldId="966"/>
            <ac:picMk id="4" creationId="{65E393C9-16CE-D477-C89F-235698100B71}"/>
          </ac:picMkLst>
        </pc:picChg>
        <pc:picChg chg="add mod">
          <ac:chgData name="Eischeid, Hedy [AK]" userId="S::hedy.eischeid_neaalaska.org#ext#@neahq.onmicrosoft.com::549e5082-63c7-47ff-9cd6-fbb49a1f189e" providerId="AD" clId="Web-{8A6F860F-9A60-D210-6F59-CA347DF00211}" dt="2024-05-22T22:49:07.384" v="444" actId="1076"/>
          <ac:picMkLst>
            <pc:docMk/>
            <pc:sldMk cId="1165843301" sldId="966"/>
            <ac:picMk id="5" creationId="{5EC195AF-9BE0-73F6-CA4A-FDD973435D58}"/>
          </ac:picMkLst>
        </pc:picChg>
      </pc:sldChg>
      <pc:sldChg chg="delSp modSp add replId">
        <pc:chgData name="Eischeid, Hedy [AK]" userId="S::hedy.eischeid_neaalaska.org#ext#@neahq.onmicrosoft.com::549e5082-63c7-47ff-9cd6-fbb49a1f189e" providerId="AD" clId="Web-{8A6F860F-9A60-D210-6F59-CA347DF00211}" dt="2024-05-22T23:09:48.266" v="543" actId="20577"/>
        <pc:sldMkLst>
          <pc:docMk/>
          <pc:sldMk cId="1742349084" sldId="967"/>
        </pc:sldMkLst>
        <pc:spChg chg="mod">
          <ac:chgData name="Eischeid, Hedy [AK]" userId="S::hedy.eischeid_neaalaska.org#ext#@neahq.onmicrosoft.com::549e5082-63c7-47ff-9cd6-fbb49a1f189e" providerId="AD" clId="Web-{8A6F860F-9A60-D210-6F59-CA347DF00211}" dt="2024-05-22T22:54:39.785" v="479" actId="20577"/>
          <ac:spMkLst>
            <pc:docMk/>
            <pc:sldMk cId="1742349084" sldId="967"/>
            <ac:spMk id="2" creationId="{00000000-0000-0000-0000-000000000000}"/>
          </ac:spMkLst>
        </pc:spChg>
        <pc:spChg chg="mod">
          <ac:chgData name="Eischeid, Hedy [AK]" userId="S::hedy.eischeid_neaalaska.org#ext#@neahq.onmicrosoft.com::549e5082-63c7-47ff-9cd6-fbb49a1f189e" providerId="AD" clId="Web-{8A6F860F-9A60-D210-6F59-CA347DF00211}" dt="2024-05-22T23:09:48.266" v="543" actId="20577"/>
          <ac:spMkLst>
            <pc:docMk/>
            <pc:sldMk cId="1742349084" sldId="967"/>
            <ac:spMk id="3" creationId="{00000000-0000-0000-0000-000000000000}"/>
          </ac:spMkLst>
        </pc:spChg>
        <pc:picChg chg="del">
          <ac:chgData name="Eischeid, Hedy [AK]" userId="S::hedy.eischeid_neaalaska.org#ext#@neahq.onmicrosoft.com::549e5082-63c7-47ff-9cd6-fbb49a1f189e" providerId="AD" clId="Web-{8A6F860F-9A60-D210-6F59-CA347DF00211}" dt="2024-05-22T22:49:56.541" v="451"/>
          <ac:picMkLst>
            <pc:docMk/>
            <pc:sldMk cId="1742349084" sldId="967"/>
            <ac:picMk id="5" creationId="{5EC195AF-9BE0-73F6-CA4A-FDD973435D58}"/>
          </ac:picMkLst>
        </pc:picChg>
      </pc:sldChg>
      <pc:sldChg chg="addSp modSp add ord replId">
        <pc:chgData name="Eischeid, Hedy [AK]" userId="S::hedy.eischeid_neaalaska.org#ext#@neahq.onmicrosoft.com::549e5082-63c7-47ff-9cd6-fbb49a1f189e" providerId="AD" clId="Web-{8A6F860F-9A60-D210-6F59-CA347DF00211}" dt="2024-05-22T23:11:16.644" v="557" actId="1076"/>
        <pc:sldMkLst>
          <pc:docMk/>
          <pc:sldMk cId="3842242251" sldId="968"/>
        </pc:sldMkLst>
        <pc:spChg chg="mod">
          <ac:chgData name="Eischeid, Hedy [AK]" userId="S::hedy.eischeid_neaalaska.org#ext#@neahq.onmicrosoft.com::549e5082-63c7-47ff-9cd6-fbb49a1f189e" providerId="AD" clId="Web-{8A6F860F-9A60-D210-6F59-CA347DF00211}" dt="2024-05-22T23:11:14.847" v="556" actId="1076"/>
          <ac:spMkLst>
            <pc:docMk/>
            <pc:sldMk cId="3842242251" sldId="968"/>
            <ac:spMk id="3" creationId="{00000000-0000-0000-0000-000000000000}"/>
          </ac:spMkLst>
        </pc:spChg>
        <pc:picChg chg="add mod">
          <ac:chgData name="Eischeid, Hedy [AK]" userId="S::hedy.eischeid_neaalaska.org#ext#@neahq.onmicrosoft.com::549e5082-63c7-47ff-9cd6-fbb49a1f189e" providerId="AD" clId="Web-{8A6F860F-9A60-D210-6F59-CA347DF00211}" dt="2024-05-22T23:11:16.644" v="557" actId="1076"/>
          <ac:picMkLst>
            <pc:docMk/>
            <pc:sldMk cId="3842242251" sldId="968"/>
            <ac:picMk id="4" creationId="{7DCE9E39-80C5-C7B1-3D73-7C8D18DE7F53}"/>
          </ac:picMkLst>
        </pc:picChg>
      </pc:sldChg>
      <pc:sldChg chg="addSp modSp add replId">
        <pc:chgData name="Eischeid, Hedy [AK]" userId="S::hedy.eischeid_neaalaska.org#ext#@neahq.onmicrosoft.com::549e5082-63c7-47ff-9cd6-fbb49a1f189e" providerId="AD" clId="Web-{8A6F860F-9A60-D210-6F59-CA347DF00211}" dt="2024-05-22T23:11:01.752" v="554" actId="1076"/>
        <pc:sldMkLst>
          <pc:docMk/>
          <pc:sldMk cId="943283872" sldId="969"/>
        </pc:sldMkLst>
        <pc:spChg chg="mod">
          <ac:chgData name="Eischeid, Hedy [AK]" userId="S::hedy.eischeid_neaalaska.org#ext#@neahq.onmicrosoft.com::549e5082-63c7-47ff-9cd6-fbb49a1f189e" providerId="AD" clId="Web-{8A6F860F-9A60-D210-6F59-CA347DF00211}" dt="2024-05-22T23:06:02.946" v="515" actId="20577"/>
          <ac:spMkLst>
            <pc:docMk/>
            <pc:sldMk cId="943283872" sldId="969"/>
            <ac:spMk id="2" creationId="{00000000-0000-0000-0000-000000000000}"/>
          </ac:spMkLst>
        </pc:spChg>
        <pc:spChg chg="mod">
          <ac:chgData name="Eischeid, Hedy [AK]" userId="S::hedy.eischeid_neaalaska.org#ext#@neahq.onmicrosoft.com::549e5082-63c7-47ff-9cd6-fbb49a1f189e" providerId="AD" clId="Web-{8A6F860F-9A60-D210-6F59-CA347DF00211}" dt="2024-05-22T23:11:01.752" v="554" actId="1076"/>
          <ac:spMkLst>
            <pc:docMk/>
            <pc:sldMk cId="943283872" sldId="969"/>
            <ac:spMk id="3" creationId="{00000000-0000-0000-0000-000000000000}"/>
          </ac:spMkLst>
        </pc:spChg>
        <pc:picChg chg="add mod">
          <ac:chgData name="Eischeid, Hedy [AK]" userId="S::hedy.eischeid_neaalaska.org#ext#@neahq.onmicrosoft.com::549e5082-63c7-47ff-9cd6-fbb49a1f189e" providerId="AD" clId="Web-{8A6F860F-9A60-D210-6F59-CA347DF00211}" dt="2024-05-22T23:10:57.362" v="553" actId="1076"/>
          <ac:picMkLst>
            <pc:docMk/>
            <pc:sldMk cId="943283872" sldId="969"/>
            <ac:picMk id="4" creationId="{095284D0-12A8-3794-72FA-8DC128F3BC60}"/>
          </ac:picMkLst>
        </pc:picChg>
      </pc:sldChg>
      <pc:sldChg chg="addSp modSp add replId">
        <pc:chgData name="Eischeid, Hedy [AK]" userId="S::hedy.eischeid_neaalaska.org#ext#@neahq.onmicrosoft.com::549e5082-63c7-47ff-9cd6-fbb49a1f189e" providerId="AD" clId="Web-{8A6F860F-9A60-D210-6F59-CA347DF00211}" dt="2024-05-22T23:13:44.164" v="571" actId="1076"/>
        <pc:sldMkLst>
          <pc:docMk/>
          <pc:sldMk cId="922697234" sldId="970"/>
        </pc:sldMkLst>
        <pc:spChg chg="mod">
          <ac:chgData name="Eischeid, Hedy [AK]" userId="S::hedy.eischeid_neaalaska.org#ext#@neahq.onmicrosoft.com::549e5082-63c7-47ff-9cd6-fbb49a1f189e" providerId="AD" clId="Web-{8A6F860F-9A60-D210-6F59-CA347DF00211}" dt="2024-05-22T23:06:33.541" v="523" actId="1076"/>
          <ac:spMkLst>
            <pc:docMk/>
            <pc:sldMk cId="922697234" sldId="970"/>
            <ac:spMk id="2" creationId="{00000000-0000-0000-0000-000000000000}"/>
          </ac:spMkLst>
        </pc:spChg>
        <pc:spChg chg="mod">
          <ac:chgData name="Eischeid, Hedy [AK]" userId="S::hedy.eischeid_neaalaska.org#ext#@neahq.onmicrosoft.com::549e5082-63c7-47ff-9cd6-fbb49a1f189e" providerId="AD" clId="Web-{8A6F860F-9A60-D210-6F59-CA347DF00211}" dt="2024-05-22T23:13:36.820" v="568" actId="1076"/>
          <ac:spMkLst>
            <pc:docMk/>
            <pc:sldMk cId="922697234" sldId="970"/>
            <ac:spMk id="3" creationId="{00000000-0000-0000-0000-000000000000}"/>
          </ac:spMkLst>
        </pc:spChg>
        <pc:picChg chg="add mod">
          <ac:chgData name="Eischeid, Hedy [AK]" userId="S::hedy.eischeid_neaalaska.org#ext#@neahq.onmicrosoft.com::549e5082-63c7-47ff-9cd6-fbb49a1f189e" providerId="AD" clId="Web-{8A6F860F-9A60-D210-6F59-CA347DF00211}" dt="2024-05-22T23:13:44.164" v="571" actId="1076"/>
          <ac:picMkLst>
            <pc:docMk/>
            <pc:sldMk cId="922697234" sldId="970"/>
            <ac:picMk id="4" creationId="{E93E4425-4D46-8377-1672-82545A323D57}"/>
          </ac:picMkLst>
        </pc:picChg>
      </pc:sldChg>
      <pc:sldChg chg="addSp delSp modSp add replId">
        <pc:chgData name="Eischeid, Hedy [AK]" userId="S::hedy.eischeid_neaalaska.org#ext#@neahq.onmicrosoft.com::549e5082-63c7-47ff-9cd6-fbb49a1f189e" providerId="AD" clId="Web-{8A6F860F-9A60-D210-6F59-CA347DF00211}" dt="2024-05-22T23:17:42.109" v="625" actId="20577"/>
        <pc:sldMkLst>
          <pc:docMk/>
          <pc:sldMk cId="3832575257" sldId="971"/>
        </pc:sldMkLst>
        <pc:spChg chg="mod">
          <ac:chgData name="Eischeid, Hedy [AK]" userId="S::hedy.eischeid_neaalaska.org#ext#@neahq.onmicrosoft.com::549e5082-63c7-47ff-9cd6-fbb49a1f189e" providerId="AD" clId="Web-{8A6F860F-9A60-D210-6F59-CA347DF00211}" dt="2024-05-22T23:15:27.339" v="592" actId="20577"/>
          <ac:spMkLst>
            <pc:docMk/>
            <pc:sldMk cId="3832575257" sldId="971"/>
            <ac:spMk id="2" creationId="{00000000-0000-0000-0000-000000000000}"/>
          </ac:spMkLst>
        </pc:spChg>
        <pc:spChg chg="mod">
          <ac:chgData name="Eischeid, Hedy [AK]" userId="S::hedy.eischeid_neaalaska.org#ext#@neahq.onmicrosoft.com::549e5082-63c7-47ff-9cd6-fbb49a1f189e" providerId="AD" clId="Web-{8A6F860F-9A60-D210-6F59-CA347DF00211}" dt="2024-05-22T23:17:42.109" v="625" actId="20577"/>
          <ac:spMkLst>
            <pc:docMk/>
            <pc:sldMk cId="3832575257" sldId="971"/>
            <ac:spMk id="3" creationId="{00000000-0000-0000-0000-000000000000}"/>
          </ac:spMkLst>
        </pc:spChg>
        <pc:picChg chg="del">
          <ac:chgData name="Eischeid, Hedy [AK]" userId="S::hedy.eischeid_neaalaska.org#ext#@neahq.onmicrosoft.com::549e5082-63c7-47ff-9cd6-fbb49a1f189e" providerId="AD" clId="Web-{8A6F860F-9A60-D210-6F59-CA347DF00211}" dt="2024-05-22T23:14:21.899" v="573"/>
          <ac:picMkLst>
            <pc:docMk/>
            <pc:sldMk cId="3832575257" sldId="971"/>
            <ac:picMk id="4" creationId="{E93E4425-4D46-8377-1672-82545A323D57}"/>
          </ac:picMkLst>
        </pc:picChg>
        <pc:picChg chg="add mod">
          <ac:chgData name="Eischeid, Hedy [AK]" userId="S::hedy.eischeid_neaalaska.org#ext#@neahq.onmicrosoft.com::549e5082-63c7-47ff-9cd6-fbb49a1f189e" providerId="AD" clId="Web-{8A6F860F-9A60-D210-6F59-CA347DF00211}" dt="2024-05-22T23:17:24.420" v="619" actId="1076"/>
          <ac:picMkLst>
            <pc:docMk/>
            <pc:sldMk cId="3832575257" sldId="971"/>
            <ac:picMk id="5" creationId="{14E3455B-2689-3614-F94C-67B9F662E532}"/>
          </ac:picMkLst>
        </pc:picChg>
      </pc:sldChg>
      <pc:sldChg chg="delSp modSp add ord replId">
        <pc:chgData name="Eischeid, Hedy [AK]" userId="S::hedy.eischeid_neaalaska.org#ext#@neahq.onmicrosoft.com::549e5082-63c7-47ff-9cd6-fbb49a1f189e" providerId="AD" clId="Web-{8A6F860F-9A60-D210-6F59-CA347DF00211}" dt="2024-05-22T23:22:57.806" v="687" actId="20577"/>
        <pc:sldMkLst>
          <pc:docMk/>
          <pc:sldMk cId="1091570796" sldId="972"/>
        </pc:sldMkLst>
        <pc:spChg chg="mod">
          <ac:chgData name="Eischeid, Hedy [AK]" userId="S::hedy.eischeid_neaalaska.org#ext#@neahq.onmicrosoft.com::549e5082-63c7-47ff-9cd6-fbb49a1f189e" providerId="AD" clId="Web-{8A6F860F-9A60-D210-6F59-CA347DF00211}" dt="2024-05-22T23:20:04.535" v="654" actId="20577"/>
          <ac:spMkLst>
            <pc:docMk/>
            <pc:sldMk cId="1091570796" sldId="972"/>
            <ac:spMk id="2" creationId="{00000000-0000-0000-0000-000000000000}"/>
          </ac:spMkLst>
        </pc:spChg>
        <pc:spChg chg="mod">
          <ac:chgData name="Eischeid, Hedy [AK]" userId="S::hedy.eischeid_neaalaska.org#ext#@neahq.onmicrosoft.com::549e5082-63c7-47ff-9cd6-fbb49a1f189e" providerId="AD" clId="Web-{8A6F860F-9A60-D210-6F59-CA347DF00211}" dt="2024-05-22T23:22:57.806" v="687" actId="20577"/>
          <ac:spMkLst>
            <pc:docMk/>
            <pc:sldMk cId="1091570796" sldId="972"/>
            <ac:spMk id="3" creationId="{00000000-0000-0000-0000-000000000000}"/>
          </ac:spMkLst>
        </pc:spChg>
        <pc:picChg chg="del">
          <ac:chgData name="Eischeid, Hedy [AK]" userId="S::hedy.eischeid_neaalaska.org#ext#@neahq.onmicrosoft.com::549e5082-63c7-47ff-9cd6-fbb49a1f189e" providerId="AD" clId="Web-{8A6F860F-9A60-D210-6F59-CA347DF00211}" dt="2024-05-22T23:18:30.188" v="630"/>
          <ac:picMkLst>
            <pc:docMk/>
            <pc:sldMk cId="1091570796" sldId="972"/>
            <ac:picMk id="4" creationId="{E93E4425-4D46-8377-1672-82545A323D57}"/>
          </ac:picMkLst>
        </pc:picChg>
      </pc:sldChg>
    </pc:docChg>
  </pc:docChgLst>
  <pc:docChgLst>
    <pc:chgData name="Alexander Lucini" userId="S::alucini_neari.org#ext#@neahq.onmicrosoft.com::c0512849-ac5b-4a09-a9c4-cbbd95cab192" providerId="AD" clId="Web-{FE263EBD-3684-B24D-9325-A6648033BDE6}"/>
    <pc:docChg chg="addSld">
      <pc:chgData name="Alexander Lucini" userId="S::alucini_neari.org#ext#@neahq.onmicrosoft.com::c0512849-ac5b-4a09-a9c4-cbbd95cab192" providerId="AD" clId="Web-{FE263EBD-3684-B24D-9325-A6648033BDE6}" dt="2025-05-06T16:34:55.031" v="0"/>
      <pc:docMkLst>
        <pc:docMk/>
      </pc:docMkLst>
      <pc:sldChg chg="new">
        <pc:chgData name="Alexander Lucini" userId="S::alucini_neari.org#ext#@neahq.onmicrosoft.com::c0512849-ac5b-4a09-a9c4-cbbd95cab192" providerId="AD" clId="Web-{FE263EBD-3684-B24D-9325-A6648033BDE6}" dt="2025-05-06T16:34:55.031" v="0"/>
        <pc:sldMkLst>
          <pc:docMk/>
          <pc:sldMk cId="1029409617" sldId="1042"/>
        </pc:sldMkLst>
      </pc:sldChg>
    </pc:docChg>
  </pc:docChgLst>
  <pc:docChgLst>
    <pc:chgData name="Guest User" userId="S::urn:spo:anon#fdd3cffa7745fba7fed69592fc38aa46ca3fbb93ac111fb68a5e31dec70ea032::" providerId="AD" clId="Web-{A45501AE-C5E0-F8E1-E903-1BCD4A5BF213}"/>
    <pc:docChg chg="modSld">
      <pc:chgData name="Guest User" userId="S::urn:spo:anon#fdd3cffa7745fba7fed69592fc38aa46ca3fbb93ac111fb68a5e31dec70ea032::" providerId="AD" clId="Web-{A45501AE-C5E0-F8E1-E903-1BCD4A5BF213}" dt="2023-04-03T17:43:03.683" v="119" actId="14100"/>
      <pc:docMkLst>
        <pc:docMk/>
      </pc:docMkLst>
      <pc:sldChg chg="modSp">
        <pc:chgData name="Guest User" userId="S::urn:spo:anon#fdd3cffa7745fba7fed69592fc38aa46ca3fbb93ac111fb68a5e31dec70ea032::" providerId="AD" clId="Web-{A45501AE-C5E0-F8E1-E903-1BCD4A5BF213}" dt="2023-04-03T17:27:16.469" v="78" actId="14100"/>
        <pc:sldMkLst>
          <pc:docMk/>
          <pc:sldMk cId="3478880744" sldId="272"/>
        </pc:sldMkLst>
        <pc:spChg chg="mod">
          <ac:chgData name="Guest User" userId="S::urn:spo:anon#fdd3cffa7745fba7fed69592fc38aa46ca3fbb93ac111fb68a5e31dec70ea032::" providerId="AD" clId="Web-{A45501AE-C5E0-F8E1-E903-1BCD4A5BF213}" dt="2023-04-03T17:27:16.469" v="78" actId="14100"/>
          <ac:spMkLst>
            <pc:docMk/>
            <pc:sldMk cId="3478880744" sldId="272"/>
            <ac:spMk id="5" creationId="{00000000-0000-0000-0000-000000000000}"/>
          </ac:spMkLst>
        </pc:spChg>
        <pc:spChg chg="mod">
          <ac:chgData name="Guest User" userId="S::urn:spo:anon#fdd3cffa7745fba7fed69592fc38aa46ca3fbb93ac111fb68a5e31dec70ea032::" providerId="AD" clId="Web-{A45501AE-C5E0-F8E1-E903-1BCD4A5BF213}" dt="2023-04-03T17:26:46.516" v="76" actId="1076"/>
          <ac:spMkLst>
            <pc:docMk/>
            <pc:sldMk cId="3478880744" sldId="272"/>
            <ac:spMk id="7" creationId="{D5A9E3C9-07AA-41F6-A08B-5C66AAB1A24E}"/>
          </ac:spMkLst>
        </pc:spChg>
      </pc:sldChg>
      <pc:sldChg chg="delSp">
        <pc:chgData name="Guest User" userId="S::urn:spo:anon#fdd3cffa7745fba7fed69592fc38aa46ca3fbb93ac111fb68a5e31dec70ea032::" providerId="AD" clId="Web-{A45501AE-C5E0-F8E1-E903-1BCD4A5BF213}" dt="2023-04-03T17:27:30.329" v="79"/>
        <pc:sldMkLst>
          <pc:docMk/>
          <pc:sldMk cId="1804827812" sldId="285"/>
        </pc:sldMkLst>
        <pc:spChg chg="del">
          <ac:chgData name="Guest User" userId="S::urn:spo:anon#fdd3cffa7745fba7fed69592fc38aa46ca3fbb93ac111fb68a5e31dec70ea032::" providerId="AD" clId="Web-{A45501AE-C5E0-F8E1-E903-1BCD4A5BF213}" dt="2023-04-03T17:27:30.329" v="79"/>
          <ac:spMkLst>
            <pc:docMk/>
            <pc:sldMk cId="1804827812" sldId="285"/>
            <ac:spMk id="2" creationId="{00000000-0000-0000-0000-000000000000}"/>
          </ac:spMkLst>
        </pc:spChg>
      </pc:sldChg>
      <pc:sldChg chg="modSp">
        <pc:chgData name="Guest User" userId="S::urn:spo:anon#fdd3cffa7745fba7fed69592fc38aa46ca3fbb93ac111fb68a5e31dec70ea032::" providerId="AD" clId="Web-{A45501AE-C5E0-F8E1-E903-1BCD4A5BF213}" dt="2023-04-03T17:26:37.016" v="75" actId="20577"/>
        <pc:sldMkLst>
          <pc:docMk/>
          <pc:sldMk cId="3526927104" sldId="302"/>
        </pc:sldMkLst>
        <pc:spChg chg="mod">
          <ac:chgData name="Guest User" userId="S::urn:spo:anon#fdd3cffa7745fba7fed69592fc38aa46ca3fbb93ac111fb68a5e31dec70ea032::" providerId="AD" clId="Web-{A45501AE-C5E0-F8E1-E903-1BCD4A5BF213}" dt="2023-04-03T17:26:37.016" v="75" actId="20577"/>
          <ac:spMkLst>
            <pc:docMk/>
            <pc:sldMk cId="3526927104" sldId="302"/>
            <ac:spMk id="199" creationId="{00000000-0000-0000-0000-000000000000}"/>
          </ac:spMkLst>
        </pc:spChg>
      </pc:sldChg>
      <pc:sldChg chg="modSp">
        <pc:chgData name="Guest User" userId="S::urn:spo:anon#fdd3cffa7745fba7fed69592fc38aa46ca3fbb93ac111fb68a5e31dec70ea032::" providerId="AD" clId="Web-{A45501AE-C5E0-F8E1-E903-1BCD4A5BF213}" dt="2023-04-03T17:10:49.973" v="18" actId="20577"/>
        <pc:sldMkLst>
          <pc:docMk/>
          <pc:sldMk cId="274559528" sldId="423"/>
        </pc:sldMkLst>
        <pc:spChg chg="mod">
          <ac:chgData name="Guest User" userId="S::urn:spo:anon#fdd3cffa7745fba7fed69592fc38aa46ca3fbb93ac111fb68a5e31dec70ea032::" providerId="AD" clId="Web-{A45501AE-C5E0-F8E1-E903-1BCD4A5BF213}" dt="2023-04-03T17:10:49.973" v="18" actId="20577"/>
          <ac:spMkLst>
            <pc:docMk/>
            <pc:sldMk cId="274559528" sldId="423"/>
            <ac:spMk id="3" creationId="{00000000-0000-0000-0000-000000000000}"/>
          </ac:spMkLst>
        </pc:spChg>
      </pc:sldChg>
      <pc:sldChg chg="modSp">
        <pc:chgData name="Guest User" userId="S::urn:spo:anon#fdd3cffa7745fba7fed69592fc38aa46ca3fbb93ac111fb68a5e31dec70ea032::" providerId="AD" clId="Web-{A45501AE-C5E0-F8E1-E903-1BCD4A5BF213}" dt="2023-04-03T17:26:20.734" v="73" actId="20577"/>
        <pc:sldMkLst>
          <pc:docMk/>
          <pc:sldMk cId="3271936300" sldId="525"/>
        </pc:sldMkLst>
        <pc:spChg chg="mod">
          <ac:chgData name="Guest User" userId="S::urn:spo:anon#fdd3cffa7745fba7fed69592fc38aa46ca3fbb93ac111fb68a5e31dec70ea032::" providerId="AD" clId="Web-{A45501AE-C5E0-F8E1-E903-1BCD4A5BF213}" dt="2023-04-03T17:26:20.734" v="73" actId="20577"/>
          <ac:spMkLst>
            <pc:docMk/>
            <pc:sldMk cId="3271936300" sldId="525"/>
            <ac:spMk id="3" creationId="{00000000-0000-0000-0000-000000000000}"/>
          </ac:spMkLst>
        </pc:spChg>
      </pc:sldChg>
      <pc:sldChg chg="modSp">
        <pc:chgData name="Guest User" userId="S::urn:spo:anon#fdd3cffa7745fba7fed69592fc38aa46ca3fbb93ac111fb68a5e31dec70ea032::" providerId="AD" clId="Web-{A45501AE-C5E0-F8E1-E903-1BCD4A5BF213}" dt="2023-04-03T17:19:59.214" v="43" actId="20577"/>
        <pc:sldMkLst>
          <pc:docMk/>
          <pc:sldMk cId="1957087156" sldId="531"/>
        </pc:sldMkLst>
        <pc:spChg chg="mod">
          <ac:chgData name="Guest User" userId="S::urn:spo:anon#fdd3cffa7745fba7fed69592fc38aa46ca3fbb93ac111fb68a5e31dec70ea032::" providerId="AD" clId="Web-{A45501AE-C5E0-F8E1-E903-1BCD4A5BF213}" dt="2023-04-03T17:19:59.214" v="43" actId="20577"/>
          <ac:spMkLst>
            <pc:docMk/>
            <pc:sldMk cId="1957087156" sldId="531"/>
            <ac:spMk id="3" creationId="{00000000-0000-0000-0000-000000000000}"/>
          </ac:spMkLst>
        </pc:spChg>
      </pc:sldChg>
      <pc:sldChg chg="modSp">
        <pc:chgData name="Guest User" userId="S::urn:spo:anon#fdd3cffa7745fba7fed69592fc38aa46ca3fbb93ac111fb68a5e31dec70ea032::" providerId="AD" clId="Web-{A45501AE-C5E0-F8E1-E903-1BCD4A5BF213}" dt="2023-04-03T17:04:10.266" v="9" actId="20577"/>
        <pc:sldMkLst>
          <pc:docMk/>
          <pc:sldMk cId="574070289" sldId="532"/>
        </pc:sldMkLst>
        <pc:spChg chg="mod">
          <ac:chgData name="Guest User" userId="S::urn:spo:anon#fdd3cffa7745fba7fed69592fc38aa46ca3fbb93ac111fb68a5e31dec70ea032::" providerId="AD" clId="Web-{A45501AE-C5E0-F8E1-E903-1BCD4A5BF213}" dt="2023-04-03T17:04:10.266" v="9" actId="20577"/>
          <ac:spMkLst>
            <pc:docMk/>
            <pc:sldMk cId="574070289" sldId="532"/>
            <ac:spMk id="3" creationId="{00000000-0000-0000-0000-000000000000}"/>
          </ac:spMkLst>
        </pc:spChg>
      </pc:sldChg>
      <pc:sldChg chg="modSp">
        <pc:chgData name="Guest User" userId="S::urn:spo:anon#fdd3cffa7745fba7fed69592fc38aa46ca3fbb93ac111fb68a5e31dec70ea032::" providerId="AD" clId="Web-{A45501AE-C5E0-F8E1-E903-1BCD4A5BF213}" dt="2023-04-03T17:08:59.925" v="10" actId="1076"/>
        <pc:sldMkLst>
          <pc:docMk/>
          <pc:sldMk cId="2602655561" sldId="566"/>
        </pc:sldMkLst>
        <pc:picChg chg="mod">
          <ac:chgData name="Guest User" userId="S::urn:spo:anon#fdd3cffa7745fba7fed69592fc38aa46ca3fbb93ac111fb68a5e31dec70ea032::" providerId="AD" clId="Web-{A45501AE-C5E0-F8E1-E903-1BCD4A5BF213}" dt="2023-04-03T17:08:59.925" v="10" actId="1076"/>
          <ac:picMkLst>
            <pc:docMk/>
            <pc:sldMk cId="2602655561" sldId="566"/>
            <ac:picMk id="4" creationId="{B0C9319D-B4D2-4D27-B4A6-211ABC6FDD36}"/>
          </ac:picMkLst>
        </pc:picChg>
      </pc:sldChg>
      <pc:sldChg chg="modSp">
        <pc:chgData name="Guest User" userId="S::urn:spo:anon#fdd3cffa7745fba7fed69592fc38aa46ca3fbb93ac111fb68a5e31dec70ea032::" providerId="AD" clId="Web-{A45501AE-C5E0-F8E1-E903-1BCD4A5BF213}" dt="2023-04-03T17:09:39.254" v="15" actId="20577"/>
        <pc:sldMkLst>
          <pc:docMk/>
          <pc:sldMk cId="756245343" sldId="568"/>
        </pc:sldMkLst>
        <pc:spChg chg="mod">
          <ac:chgData name="Guest User" userId="S::urn:spo:anon#fdd3cffa7745fba7fed69592fc38aa46ca3fbb93ac111fb68a5e31dec70ea032::" providerId="AD" clId="Web-{A45501AE-C5E0-F8E1-E903-1BCD4A5BF213}" dt="2023-04-03T17:09:39.254" v="15" actId="20577"/>
          <ac:spMkLst>
            <pc:docMk/>
            <pc:sldMk cId="756245343" sldId="568"/>
            <ac:spMk id="3" creationId="{249879C8-D5EB-479F-A14E-3530E359814B}"/>
          </ac:spMkLst>
        </pc:spChg>
      </pc:sldChg>
      <pc:sldChg chg="delSp">
        <pc:chgData name="Guest User" userId="S::urn:spo:anon#fdd3cffa7745fba7fed69592fc38aa46ca3fbb93ac111fb68a5e31dec70ea032::" providerId="AD" clId="Web-{A45501AE-C5E0-F8E1-E903-1BCD4A5BF213}" dt="2023-04-03T17:27:39.219" v="80"/>
        <pc:sldMkLst>
          <pc:docMk/>
          <pc:sldMk cId="3377468151" sldId="782"/>
        </pc:sldMkLst>
        <pc:spChg chg="del">
          <ac:chgData name="Guest User" userId="S::urn:spo:anon#fdd3cffa7745fba7fed69592fc38aa46ca3fbb93ac111fb68a5e31dec70ea032::" providerId="AD" clId="Web-{A45501AE-C5E0-F8E1-E903-1BCD4A5BF213}" dt="2023-04-03T17:27:39.219" v="80"/>
          <ac:spMkLst>
            <pc:docMk/>
            <pc:sldMk cId="3377468151" sldId="782"/>
            <ac:spMk id="2" creationId="{00000000-0000-0000-0000-000000000000}"/>
          </ac:spMkLst>
        </pc:spChg>
      </pc:sldChg>
      <pc:sldChg chg="modSp">
        <pc:chgData name="Guest User" userId="S::urn:spo:anon#fdd3cffa7745fba7fed69592fc38aa46ca3fbb93ac111fb68a5e31dec70ea032::" providerId="AD" clId="Web-{A45501AE-C5E0-F8E1-E903-1BCD4A5BF213}" dt="2023-04-03T17:27:52.829" v="81" actId="1076"/>
        <pc:sldMkLst>
          <pc:docMk/>
          <pc:sldMk cId="2879193469" sldId="786"/>
        </pc:sldMkLst>
        <pc:spChg chg="mod">
          <ac:chgData name="Guest User" userId="S::urn:spo:anon#fdd3cffa7745fba7fed69592fc38aa46ca3fbb93ac111fb68a5e31dec70ea032::" providerId="AD" clId="Web-{A45501AE-C5E0-F8E1-E903-1BCD4A5BF213}" dt="2023-04-03T17:27:52.829" v="81" actId="1076"/>
          <ac:spMkLst>
            <pc:docMk/>
            <pc:sldMk cId="2879193469" sldId="786"/>
            <ac:spMk id="3" creationId="{00000000-0000-0000-0000-000000000000}"/>
          </ac:spMkLst>
        </pc:spChg>
      </pc:sldChg>
      <pc:sldChg chg="modSp">
        <pc:chgData name="Guest User" userId="S::urn:spo:anon#fdd3cffa7745fba7fed69592fc38aa46ca3fbb93ac111fb68a5e31dec70ea032::" providerId="AD" clId="Web-{A45501AE-C5E0-F8E1-E903-1BCD4A5BF213}" dt="2023-04-03T17:23:12.763" v="66" actId="20577"/>
        <pc:sldMkLst>
          <pc:docMk/>
          <pc:sldMk cId="1626656908" sldId="797"/>
        </pc:sldMkLst>
        <pc:spChg chg="mod">
          <ac:chgData name="Guest User" userId="S::urn:spo:anon#fdd3cffa7745fba7fed69592fc38aa46ca3fbb93ac111fb68a5e31dec70ea032::" providerId="AD" clId="Web-{A45501AE-C5E0-F8E1-E903-1BCD4A5BF213}" dt="2023-04-03T17:22:32.450" v="51" actId="20577"/>
          <ac:spMkLst>
            <pc:docMk/>
            <pc:sldMk cId="1626656908" sldId="797"/>
            <ac:spMk id="2" creationId="{00000000-0000-0000-0000-000000000000}"/>
          </ac:spMkLst>
        </pc:spChg>
        <pc:spChg chg="mod">
          <ac:chgData name="Guest User" userId="S::urn:spo:anon#fdd3cffa7745fba7fed69592fc38aa46ca3fbb93ac111fb68a5e31dec70ea032::" providerId="AD" clId="Web-{A45501AE-C5E0-F8E1-E903-1BCD4A5BF213}" dt="2023-04-03T17:23:12.763" v="66" actId="20577"/>
          <ac:spMkLst>
            <pc:docMk/>
            <pc:sldMk cId="1626656908" sldId="797"/>
            <ac:spMk id="3" creationId="{00000000-0000-0000-0000-000000000000}"/>
          </ac:spMkLst>
        </pc:spChg>
      </pc:sldChg>
      <pc:sldChg chg="modSp">
        <pc:chgData name="Guest User" userId="S::urn:spo:anon#fdd3cffa7745fba7fed69592fc38aa46ca3fbb93ac111fb68a5e31dec70ea032::" providerId="AD" clId="Web-{A45501AE-C5E0-F8E1-E903-1BCD4A5BF213}" dt="2023-04-03T17:24:12.498" v="70" actId="20577"/>
        <pc:sldMkLst>
          <pc:docMk/>
          <pc:sldMk cId="3683093179" sldId="799"/>
        </pc:sldMkLst>
        <pc:spChg chg="mod">
          <ac:chgData name="Guest User" userId="S::urn:spo:anon#fdd3cffa7745fba7fed69592fc38aa46ca3fbb93ac111fb68a5e31dec70ea032::" providerId="AD" clId="Web-{A45501AE-C5E0-F8E1-E903-1BCD4A5BF213}" dt="2023-04-03T17:24:12.498" v="70" actId="20577"/>
          <ac:spMkLst>
            <pc:docMk/>
            <pc:sldMk cId="3683093179" sldId="799"/>
            <ac:spMk id="3" creationId="{00000000-0000-0000-0000-000000000000}"/>
          </ac:spMkLst>
        </pc:spChg>
      </pc:sldChg>
      <pc:sldChg chg="modSp">
        <pc:chgData name="Guest User" userId="S::urn:spo:anon#fdd3cffa7745fba7fed69592fc38aa46ca3fbb93ac111fb68a5e31dec70ea032::" providerId="AD" clId="Web-{A45501AE-C5E0-F8E1-E903-1BCD4A5BF213}" dt="2023-04-03T17:23:47.373" v="67" actId="1076"/>
        <pc:sldMkLst>
          <pc:docMk/>
          <pc:sldMk cId="1015881824" sldId="801"/>
        </pc:sldMkLst>
        <pc:spChg chg="mod">
          <ac:chgData name="Guest User" userId="S::urn:spo:anon#fdd3cffa7745fba7fed69592fc38aa46ca3fbb93ac111fb68a5e31dec70ea032::" providerId="AD" clId="Web-{A45501AE-C5E0-F8E1-E903-1BCD4A5BF213}" dt="2023-04-03T17:23:47.373" v="67" actId="1076"/>
          <ac:spMkLst>
            <pc:docMk/>
            <pc:sldMk cId="1015881824" sldId="801"/>
            <ac:spMk id="3" creationId="{00000000-0000-0000-0000-000000000000}"/>
          </ac:spMkLst>
        </pc:spChg>
      </pc:sldChg>
      <pc:sldChg chg="delSp">
        <pc:chgData name="Guest User" userId="S::urn:spo:anon#fdd3cffa7745fba7fed69592fc38aa46ca3fbb93ac111fb68a5e31dec70ea032::" providerId="AD" clId="Web-{A45501AE-C5E0-F8E1-E903-1BCD4A5BF213}" dt="2023-04-03T17:28:07.235" v="82"/>
        <pc:sldMkLst>
          <pc:docMk/>
          <pc:sldMk cId="2949055781" sldId="802"/>
        </pc:sldMkLst>
        <pc:spChg chg="del">
          <ac:chgData name="Guest User" userId="S::urn:spo:anon#fdd3cffa7745fba7fed69592fc38aa46ca3fbb93ac111fb68a5e31dec70ea032::" providerId="AD" clId="Web-{A45501AE-C5E0-F8E1-E903-1BCD4A5BF213}" dt="2023-04-03T17:28:07.235" v="82"/>
          <ac:spMkLst>
            <pc:docMk/>
            <pc:sldMk cId="2949055781" sldId="802"/>
            <ac:spMk id="2" creationId="{00000000-0000-0000-0000-000000000000}"/>
          </ac:spMkLst>
        </pc:spChg>
      </pc:sldChg>
      <pc:sldChg chg="modSp">
        <pc:chgData name="Guest User" userId="S::urn:spo:anon#fdd3cffa7745fba7fed69592fc38aa46ca3fbb93ac111fb68a5e31dec70ea032::" providerId="AD" clId="Web-{A45501AE-C5E0-F8E1-E903-1BCD4A5BF213}" dt="2023-04-03T17:41:51.213" v="118" actId="14100"/>
        <pc:sldMkLst>
          <pc:docMk/>
          <pc:sldMk cId="1344217716" sldId="816"/>
        </pc:sldMkLst>
        <pc:spChg chg="mod">
          <ac:chgData name="Guest User" userId="S::urn:spo:anon#fdd3cffa7745fba7fed69592fc38aa46ca3fbb93ac111fb68a5e31dec70ea032::" providerId="AD" clId="Web-{A45501AE-C5E0-F8E1-E903-1BCD4A5BF213}" dt="2023-04-03T17:41:51.213" v="118" actId="14100"/>
          <ac:spMkLst>
            <pc:docMk/>
            <pc:sldMk cId="1344217716" sldId="816"/>
            <ac:spMk id="12" creationId="{00000000-0000-0000-0000-000000000000}"/>
          </ac:spMkLst>
        </pc:spChg>
      </pc:sldChg>
      <pc:sldChg chg="modSp">
        <pc:chgData name="Guest User" userId="S::urn:spo:anon#fdd3cffa7745fba7fed69592fc38aa46ca3fbb93ac111fb68a5e31dec70ea032::" providerId="AD" clId="Web-{A45501AE-C5E0-F8E1-E903-1BCD4A5BF213}" dt="2023-04-03T17:43:03.683" v="119" actId="14100"/>
        <pc:sldMkLst>
          <pc:docMk/>
          <pc:sldMk cId="739836076" sldId="818"/>
        </pc:sldMkLst>
        <pc:spChg chg="mod">
          <ac:chgData name="Guest User" userId="S::urn:spo:anon#fdd3cffa7745fba7fed69592fc38aa46ca3fbb93ac111fb68a5e31dec70ea032::" providerId="AD" clId="Web-{A45501AE-C5E0-F8E1-E903-1BCD4A5BF213}" dt="2023-04-03T17:43:03.683" v="119" actId="14100"/>
          <ac:spMkLst>
            <pc:docMk/>
            <pc:sldMk cId="739836076" sldId="818"/>
            <ac:spMk id="3" creationId="{E90F637A-28BF-4A83-9C2E-79664D85C545}"/>
          </ac:spMkLst>
        </pc:spChg>
      </pc:sldChg>
      <pc:sldChg chg="delSp modSp">
        <pc:chgData name="Guest User" userId="S::urn:spo:anon#fdd3cffa7745fba7fed69592fc38aa46ca3fbb93ac111fb68a5e31dec70ea032::" providerId="AD" clId="Web-{A45501AE-C5E0-F8E1-E903-1BCD4A5BF213}" dt="2023-04-03T17:11:29.380" v="24" actId="1076"/>
        <pc:sldMkLst>
          <pc:docMk/>
          <pc:sldMk cId="1038377978" sldId="826"/>
        </pc:sldMkLst>
        <pc:spChg chg="del">
          <ac:chgData name="Guest User" userId="S::urn:spo:anon#fdd3cffa7745fba7fed69592fc38aa46ca3fbb93ac111fb68a5e31dec70ea032::" providerId="AD" clId="Web-{A45501AE-C5E0-F8E1-E903-1BCD4A5BF213}" dt="2023-04-03T17:11:10.724" v="19"/>
          <ac:spMkLst>
            <pc:docMk/>
            <pc:sldMk cId="1038377978" sldId="826"/>
            <ac:spMk id="4" creationId="{00000000-0000-0000-0000-000000000000}"/>
          </ac:spMkLst>
        </pc:spChg>
        <pc:spChg chg="mod">
          <ac:chgData name="Guest User" userId="S::urn:spo:anon#fdd3cffa7745fba7fed69592fc38aa46ca3fbb93ac111fb68a5e31dec70ea032::" providerId="AD" clId="Web-{A45501AE-C5E0-F8E1-E903-1BCD4A5BF213}" dt="2023-04-03T17:11:29.380" v="24" actId="1076"/>
          <ac:spMkLst>
            <pc:docMk/>
            <pc:sldMk cId="1038377978" sldId="826"/>
            <ac:spMk id="5" creationId="{00000000-0000-0000-0000-000000000000}"/>
          </ac:spMkLst>
        </pc:spChg>
      </pc:sldChg>
      <pc:sldChg chg="modSp">
        <pc:chgData name="Guest User" userId="S::urn:spo:anon#fdd3cffa7745fba7fed69592fc38aa46ca3fbb93ac111fb68a5e31dec70ea032::" providerId="AD" clId="Web-{A45501AE-C5E0-F8E1-E903-1BCD4A5BF213}" dt="2023-04-03T17:11:50.396" v="29" actId="1076"/>
        <pc:sldMkLst>
          <pc:docMk/>
          <pc:sldMk cId="3023723950" sldId="827"/>
        </pc:sldMkLst>
        <pc:spChg chg="mod">
          <ac:chgData name="Guest User" userId="S::urn:spo:anon#fdd3cffa7745fba7fed69592fc38aa46ca3fbb93ac111fb68a5e31dec70ea032::" providerId="AD" clId="Web-{A45501AE-C5E0-F8E1-E903-1BCD4A5BF213}" dt="2023-04-03T17:11:44.271" v="28" actId="20577"/>
          <ac:spMkLst>
            <pc:docMk/>
            <pc:sldMk cId="3023723950" sldId="827"/>
            <ac:spMk id="2" creationId="{00000000-0000-0000-0000-000000000000}"/>
          </ac:spMkLst>
        </pc:spChg>
        <pc:spChg chg="mod">
          <ac:chgData name="Guest User" userId="S::urn:spo:anon#fdd3cffa7745fba7fed69592fc38aa46ca3fbb93ac111fb68a5e31dec70ea032::" providerId="AD" clId="Web-{A45501AE-C5E0-F8E1-E903-1BCD4A5BF213}" dt="2023-04-03T17:11:50.396" v="29" actId="1076"/>
          <ac:spMkLst>
            <pc:docMk/>
            <pc:sldMk cId="3023723950" sldId="827"/>
            <ac:spMk id="3" creationId="{00000000-0000-0000-0000-000000000000}"/>
          </ac:spMkLst>
        </pc:spChg>
      </pc:sldChg>
      <pc:sldChg chg="delSp modSp">
        <pc:chgData name="Guest User" userId="S::urn:spo:anon#fdd3cffa7745fba7fed69592fc38aa46ca3fbb93ac111fb68a5e31dec70ea032::" providerId="AD" clId="Web-{A45501AE-C5E0-F8E1-E903-1BCD4A5BF213}" dt="2023-04-03T17:12:30.350" v="33" actId="20577"/>
        <pc:sldMkLst>
          <pc:docMk/>
          <pc:sldMk cId="542417156" sldId="829"/>
        </pc:sldMkLst>
        <pc:spChg chg="del">
          <ac:chgData name="Guest User" userId="S::urn:spo:anon#fdd3cffa7745fba7fed69592fc38aa46ca3fbb93ac111fb68a5e31dec70ea032::" providerId="AD" clId="Web-{A45501AE-C5E0-F8E1-E903-1BCD4A5BF213}" dt="2023-04-03T17:12:03.537" v="30"/>
          <ac:spMkLst>
            <pc:docMk/>
            <pc:sldMk cId="542417156" sldId="829"/>
            <ac:spMk id="4" creationId="{00000000-0000-0000-0000-000000000000}"/>
          </ac:spMkLst>
        </pc:spChg>
        <pc:spChg chg="mod">
          <ac:chgData name="Guest User" userId="S::urn:spo:anon#fdd3cffa7745fba7fed69592fc38aa46ca3fbb93ac111fb68a5e31dec70ea032::" providerId="AD" clId="Web-{A45501AE-C5E0-F8E1-E903-1BCD4A5BF213}" dt="2023-04-03T17:12:30.350" v="33" actId="20577"/>
          <ac:spMkLst>
            <pc:docMk/>
            <pc:sldMk cId="542417156" sldId="829"/>
            <ac:spMk id="5" creationId="{00000000-0000-0000-0000-000000000000}"/>
          </ac:spMkLst>
        </pc:spChg>
      </pc:sldChg>
      <pc:sldChg chg="modSp">
        <pc:chgData name="Guest User" userId="S::urn:spo:anon#fdd3cffa7745fba7fed69592fc38aa46ca3fbb93ac111fb68a5e31dec70ea032::" providerId="AD" clId="Web-{A45501AE-C5E0-F8E1-E903-1BCD4A5BF213}" dt="2023-04-03T17:12:43.209" v="35" actId="20577"/>
        <pc:sldMkLst>
          <pc:docMk/>
          <pc:sldMk cId="3504989130" sldId="830"/>
        </pc:sldMkLst>
        <pc:spChg chg="mod">
          <ac:chgData name="Guest User" userId="S::urn:spo:anon#fdd3cffa7745fba7fed69592fc38aa46ca3fbb93ac111fb68a5e31dec70ea032::" providerId="AD" clId="Web-{A45501AE-C5E0-F8E1-E903-1BCD4A5BF213}" dt="2023-04-03T17:12:43.209" v="35" actId="20577"/>
          <ac:spMkLst>
            <pc:docMk/>
            <pc:sldMk cId="3504989130" sldId="830"/>
            <ac:spMk id="2" creationId="{00000000-0000-0000-0000-000000000000}"/>
          </ac:spMkLst>
        </pc:spChg>
      </pc:sldChg>
    </pc:docChg>
  </pc:docChgLst>
  <pc:docChgLst>
    <pc:chgData name="Holmes, Ellen [NEA]" userId="S::eholmes@nea.org::8df78491-616d-4641-a13e-176bb27a1b7f" providerId="AD" clId="Web-{7CCD645B-FB8E-67F3-C3C2-C82E33FA0E84}"/>
    <pc:docChg chg="addSld delSld modSld sldOrd">
      <pc:chgData name="Holmes, Ellen [NEA]" userId="S::eholmes@nea.org::8df78491-616d-4641-a13e-176bb27a1b7f" providerId="AD" clId="Web-{7CCD645B-FB8E-67F3-C3C2-C82E33FA0E84}" dt="2024-05-31T16:15:45.549" v="284"/>
      <pc:docMkLst>
        <pc:docMk/>
      </pc:docMkLst>
      <pc:sldChg chg="modSp">
        <pc:chgData name="Holmes, Ellen [NEA]" userId="S::eholmes@nea.org::8df78491-616d-4641-a13e-176bb27a1b7f" providerId="AD" clId="Web-{7CCD645B-FB8E-67F3-C3C2-C82E33FA0E84}" dt="2024-05-31T15:22:23.089" v="3" actId="20577"/>
        <pc:sldMkLst>
          <pc:docMk/>
          <pc:sldMk cId="506761459" sldId="256"/>
        </pc:sldMkLst>
        <pc:spChg chg="mod">
          <ac:chgData name="Holmes, Ellen [NEA]" userId="S::eholmes@nea.org::8df78491-616d-4641-a13e-176bb27a1b7f" providerId="AD" clId="Web-{7CCD645B-FB8E-67F3-C3C2-C82E33FA0E84}" dt="2024-05-31T15:22:23.089" v="3" actId="20577"/>
          <ac:spMkLst>
            <pc:docMk/>
            <pc:sldMk cId="506761459" sldId="256"/>
            <ac:spMk id="3" creationId="{00000000-0000-0000-0000-000000000000}"/>
          </ac:spMkLst>
        </pc:spChg>
      </pc:sldChg>
      <pc:sldChg chg="ord">
        <pc:chgData name="Holmes, Ellen [NEA]" userId="S::eholmes@nea.org::8df78491-616d-4641-a13e-176bb27a1b7f" providerId="AD" clId="Web-{7CCD645B-FB8E-67F3-C3C2-C82E33FA0E84}" dt="2024-05-31T16:15:45.549" v="284"/>
        <pc:sldMkLst>
          <pc:docMk/>
          <pc:sldMk cId="8457112" sldId="274"/>
        </pc:sldMkLst>
      </pc:sldChg>
      <pc:sldChg chg="add del">
        <pc:chgData name="Holmes, Ellen [NEA]" userId="S::eholmes@nea.org::8df78491-616d-4641-a13e-176bb27a1b7f" providerId="AD" clId="Web-{7CCD645B-FB8E-67F3-C3C2-C82E33FA0E84}" dt="2024-05-31T16:15:08.625" v="278"/>
        <pc:sldMkLst>
          <pc:docMk/>
          <pc:sldMk cId="1706959969" sldId="276"/>
        </pc:sldMkLst>
      </pc:sldChg>
      <pc:sldChg chg="add del ord">
        <pc:chgData name="Holmes, Ellen [NEA]" userId="S::eholmes@nea.org::8df78491-616d-4641-a13e-176bb27a1b7f" providerId="AD" clId="Web-{7CCD645B-FB8E-67F3-C3C2-C82E33FA0E84}" dt="2024-05-31T16:15:08.640" v="279"/>
        <pc:sldMkLst>
          <pc:docMk/>
          <pc:sldMk cId="687437827" sldId="330"/>
        </pc:sldMkLst>
      </pc:sldChg>
      <pc:sldChg chg="add del">
        <pc:chgData name="Holmes, Ellen [NEA]" userId="S::eholmes@nea.org::8df78491-616d-4641-a13e-176bb27a1b7f" providerId="AD" clId="Web-{7CCD645B-FB8E-67F3-C3C2-C82E33FA0E84}" dt="2024-05-31T16:15:35.502" v="283"/>
        <pc:sldMkLst>
          <pc:docMk/>
          <pc:sldMk cId="2215648500" sldId="778"/>
        </pc:sldMkLst>
      </pc:sldChg>
      <pc:sldChg chg="modSp del">
        <pc:chgData name="Holmes, Ellen [NEA]" userId="S::eholmes@nea.org::8df78491-616d-4641-a13e-176bb27a1b7f" providerId="AD" clId="Web-{7CCD645B-FB8E-67F3-C3C2-C82E33FA0E84}" dt="2024-05-31T16:06:19.194" v="142" actId="20577"/>
        <pc:sldMkLst>
          <pc:docMk/>
          <pc:sldMk cId="900204209" sldId="779"/>
        </pc:sldMkLst>
        <pc:spChg chg="mod">
          <ac:chgData name="Holmes, Ellen [NEA]" userId="S::eholmes@nea.org::8df78491-616d-4641-a13e-176bb27a1b7f" providerId="AD" clId="Web-{7CCD645B-FB8E-67F3-C3C2-C82E33FA0E84}" dt="2024-05-31T16:01:01.905" v="66" actId="20577"/>
          <ac:spMkLst>
            <pc:docMk/>
            <pc:sldMk cId="900204209" sldId="779"/>
            <ac:spMk id="2" creationId="{00000000-0000-0000-0000-000000000000}"/>
          </ac:spMkLst>
        </pc:spChg>
        <pc:spChg chg="mod">
          <ac:chgData name="Holmes, Ellen [NEA]" userId="S::eholmes@nea.org::8df78491-616d-4641-a13e-176bb27a1b7f" providerId="AD" clId="Web-{7CCD645B-FB8E-67F3-C3C2-C82E33FA0E84}" dt="2024-05-31T16:06:19.194" v="142" actId="20577"/>
          <ac:spMkLst>
            <pc:docMk/>
            <pc:sldMk cId="900204209" sldId="779"/>
            <ac:spMk id="3" creationId="{00000000-0000-0000-0000-000000000000}"/>
          </ac:spMkLst>
        </pc:spChg>
      </pc:sldChg>
      <pc:sldChg chg="del">
        <pc:chgData name="Holmes, Ellen [NEA]" userId="S::eholmes@nea.org::8df78491-616d-4641-a13e-176bb27a1b7f" providerId="AD" clId="Web-{7CCD645B-FB8E-67F3-C3C2-C82E33FA0E84}" dt="2024-05-31T16:06:57.166" v="145"/>
        <pc:sldMkLst>
          <pc:docMk/>
          <pc:sldMk cId="2364054711" sldId="792"/>
        </pc:sldMkLst>
      </pc:sldChg>
      <pc:sldChg chg="modSp">
        <pc:chgData name="Holmes, Ellen [NEA]" userId="S::eholmes@nea.org::8df78491-616d-4641-a13e-176bb27a1b7f" providerId="AD" clId="Web-{7CCD645B-FB8E-67F3-C3C2-C82E33FA0E84}" dt="2024-05-31T16:15:03.812" v="275" actId="20577"/>
        <pc:sldMkLst>
          <pc:docMk/>
          <pc:sldMk cId="181806907" sldId="794"/>
        </pc:sldMkLst>
        <pc:spChg chg="mod">
          <ac:chgData name="Holmes, Ellen [NEA]" userId="S::eholmes@nea.org::8df78491-616d-4641-a13e-176bb27a1b7f" providerId="AD" clId="Web-{7CCD645B-FB8E-67F3-C3C2-C82E33FA0E84}" dt="2024-05-31T16:15:03.812" v="275" actId="20577"/>
          <ac:spMkLst>
            <pc:docMk/>
            <pc:sldMk cId="181806907" sldId="794"/>
            <ac:spMk id="3" creationId="{00000000-0000-0000-0000-000000000000}"/>
          </ac:spMkLst>
        </pc:spChg>
      </pc:sldChg>
      <pc:sldChg chg="del">
        <pc:chgData name="Holmes, Ellen [NEA]" userId="S::eholmes@nea.org::8df78491-616d-4641-a13e-176bb27a1b7f" providerId="AD" clId="Web-{7CCD645B-FB8E-67F3-C3C2-C82E33FA0E84}" dt="2024-05-31T16:07:50.560" v="169"/>
        <pc:sldMkLst>
          <pc:docMk/>
          <pc:sldMk cId="4221518724" sldId="817"/>
        </pc:sldMkLst>
      </pc:sldChg>
      <pc:sldChg chg="del">
        <pc:chgData name="Holmes, Ellen [NEA]" userId="S::eholmes@nea.org::8df78491-616d-4641-a13e-176bb27a1b7f" providerId="AD" clId="Web-{7CCD645B-FB8E-67F3-C3C2-C82E33FA0E84}" dt="2024-05-31T15:28:28.929" v="29"/>
        <pc:sldMkLst>
          <pc:docMk/>
          <pc:sldMk cId="1567069700" sldId="867"/>
        </pc:sldMkLst>
      </pc:sldChg>
      <pc:sldChg chg="del">
        <pc:chgData name="Holmes, Ellen [NEA]" userId="S::eholmes@nea.org::8df78491-616d-4641-a13e-176bb27a1b7f" providerId="AD" clId="Web-{7CCD645B-FB8E-67F3-C3C2-C82E33FA0E84}" dt="2024-05-31T15:28:30.788" v="31"/>
        <pc:sldMkLst>
          <pc:docMk/>
          <pc:sldMk cId="1525248601" sldId="869"/>
        </pc:sldMkLst>
      </pc:sldChg>
      <pc:sldChg chg="del">
        <pc:chgData name="Holmes, Ellen [NEA]" userId="S::eholmes@nea.org::8df78491-616d-4641-a13e-176bb27a1b7f" providerId="AD" clId="Web-{7CCD645B-FB8E-67F3-C3C2-C82E33FA0E84}" dt="2024-05-31T15:28:31.757" v="32"/>
        <pc:sldMkLst>
          <pc:docMk/>
          <pc:sldMk cId="2195462826" sldId="870"/>
        </pc:sldMkLst>
      </pc:sldChg>
      <pc:sldChg chg="del">
        <pc:chgData name="Holmes, Ellen [NEA]" userId="S::eholmes@nea.org::8df78491-616d-4641-a13e-176bb27a1b7f" providerId="AD" clId="Web-{7CCD645B-FB8E-67F3-C3C2-C82E33FA0E84}" dt="2024-05-31T15:28:33.054" v="33"/>
        <pc:sldMkLst>
          <pc:docMk/>
          <pc:sldMk cId="3792496203" sldId="871"/>
        </pc:sldMkLst>
      </pc:sldChg>
      <pc:sldChg chg="del">
        <pc:chgData name="Holmes, Ellen [NEA]" userId="S::eholmes@nea.org::8df78491-616d-4641-a13e-176bb27a1b7f" providerId="AD" clId="Web-{7CCD645B-FB8E-67F3-C3C2-C82E33FA0E84}" dt="2024-05-31T15:28:34.788" v="34"/>
        <pc:sldMkLst>
          <pc:docMk/>
          <pc:sldMk cId="220336323" sldId="872"/>
        </pc:sldMkLst>
      </pc:sldChg>
      <pc:sldChg chg="del">
        <pc:chgData name="Holmes, Ellen [NEA]" userId="S::eholmes@nea.org::8df78491-616d-4641-a13e-176bb27a1b7f" providerId="AD" clId="Web-{7CCD645B-FB8E-67F3-C3C2-C82E33FA0E84}" dt="2024-05-31T15:28:37.664" v="35"/>
        <pc:sldMkLst>
          <pc:docMk/>
          <pc:sldMk cId="842821162" sldId="873"/>
        </pc:sldMkLst>
      </pc:sldChg>
      <pc:sldChg chg="add del">
        <pc:chgData name="Holmes, Ellen [NEA]" userId="S::eholmes@nea.org::8df78491-616d-4641-a13e-176bb27a1b7f" providerId="AD" clId="Web-{7CCD645B-FB8E-67F3-C3C2-C82E33FA0E84}" dt="2024-05-31T16:15:08.656" v="280"/>
        <pc:sldMkLst>
          <pc:docMk/>
          <pc:sldMk cId="433811538" sldId="876"/>
        </pc:sldMkLst>
      </pc:sldChg>
      <pc:sldChg chg="modSp add del">
        <pc:chgData name="Holmes, Ellen [NEA]" userId="S::eholmes@nea.org::8df78491-616d-4641-a13e-176bb27a1b7f" providerId="AD" clId="Web-{7CCD645B-FB8E-67F3-C3C2-C82E33FA0E84}" dt="2024-05-31T16:15:08.671" v="281"/>
        <pc:sldMkLst>
          <pc:docMk/>
          <pc:sldMk cId="4225089569" sldId="877"/>
        </pc:sldMkLst>
        <pc:spChg chg="mod">
          <ac:chgData name="Holmes, Ellen [NEA]" userId="S::eholmes@nea.org::8df78491-616d-4641-a13e-176bb27a1b7f" providerId="AD" clId="Web-{7CCD645B-FB8E-67F3-C3C2-C82E33FA0E84}" dt="2024-05-31T15:27:33.490" v="28" actId="14100"/>
          <ac:spMkLst>
            <pc:docMk/>
            <pc:sldMk cId="4225089569" sldId="877"/>
            <ac:spMk id="3" creationId="{00000000-0000-0000-0000-000000000000}"/>
          </ac:spMkLst>
        </pc:spChg>
      </pc:sldChg>
      <pc:sldChg chg="del">
        <pc:chgData name="Holmes, Ellen [NEA]" userId="S::eholmes@nea.org::8df78491-616d-4641-a13e-176bb27a1b7f" providerId="AD" clId="Web-{7CCD645B-FB8E-67F3-C3C2-C82E33FA0E84}" dt="2024-05-31T15:28:40.898" v="37"/>
        <pc:sldMkLst>
          <pc:docMk/>
          <pc:sldMk cId="205301660" sldId="878"/>
        </pc:sldMkLst>
      </pc:sldChg>
      <pc:sldChg chg="add del">
        <pc:chgData name="Holmes, Ellen [NEA]" userId="S::eholmes@nea.org::8df78491-616d-4641-a13e-176bb27a1b7f" providerId="AD" clId="Web-{7CCD645B-FB8E-67F3-C3C2-C82E33FA0E84}" dt="2024-05-31T16:13:22.070" v="251"/>
        <pc:sldMkLst>
          <pc:docMk/>
          <pc:sldMk cId="1798953711" sldId="885"/>
        </pc:sldMkLst>
      </pc:sldChg>
      <pc:sldChg chg="del">
        <pc:chgData name="Holmes, Ellen [NEA]" userId="S::eholmes@nea.org::8df78491-616d-4641-a13e-176bb27a1b7f" providerId="AD" clId="Web-{7CCD645B-FB8E-67F3-C3C2-C82E33FA0E84}" dt="2024-05-31T16:00:09.135" v="40"/>
        <pc:sldMkLst>
          <pc:docMk/>
          <pc:sldMk cId="2845670330" sldId="892"/>
        </pc:sldMkLst>
      </pc:sldChg>
      <pc:sldChg chg="del">
        <pc:chgData name="Holmes, Ellen [NEA]" userId="S::eholmes@nea.org::8df78491-616d-4641-a13e-176bb27a1b7f" providerId="AD" clId="Web-{7CCD645B-FB8E-67F3-C3C2-C82E33FA0E84}" dt="2024-05-31T16:01:53.487" v="81"/>
        <pc:sldMkLst>
          <pc:docMk/>
          <pc:sldMk cId="4140943297" sldId="894"/>
        </pc:sldMkLst>
      </pc:sldChg>
      <pc:sldChg chg="del">
        <pc:chgData name="Holmes, Ellen [NEA]" userId="S::eholmes@nea.org::8df78491-616d-4641-a13e-176bb27a1b7f" providerId="AD" clId="Web-{7CCD645B-FB8E-67F3-C3C2-C82E33FA0E84}" dt="2024-05-31T16:06:58.588" v="146"/>
        <pc:sldMkLst>
          <pc:docMk/>
          <pc:sldMk cId="2869138796" sldId="895"/>
        </pc:sldMkLst>
      </pc:sldChg>
      <pc:sldChg chg="del">
        <pc:chgData name="Holmes, Ellen [NEA]" userId="S::eholmes@nea.org::8df78491-616d-4641-a13e-176bb27a1b7f" providerId="AD" clId="Web-{7CCD645B-FB8E-67F3-C3C2-C82E33FA0E84}" dt="2024-05-31T16:07:18.949" v="156"/>
        <pc:sldMkLst>
          <pc:docMk/>
          <pc:sldMk cId="2991354553" sldId="896"/>
        </pc:sldMkLst>
      </pc:sldChg>
      <pc:sldChg chg="del">
        <pc:chgData name="Holmes, Ellen [NEA]" userId="S::eholmes@nea.org::8df78491-616d-4641-a13e-176bb27a1b7f" providerId="AD" clId="Web-{7CCD645B-FB8E-67F3-C3C2-C82E33FA0E84}" dt="2024-05-31T16:06:56.009" v="144"/>
        <pc:sldMkLst>
          <pc:docMk/>
          <pc:sldMk cId="3648678895" sldId="897"/>
        </pc:sldMkLst>
      </pc:sldChg>
      <pc:sldChg chg="del">
        <pc:chgData name="Holmes, Ellen [NEA]" userId="S::eholmes@nea.org::8df78491-616d-4641-a13e-176bb27a1b7f" providerId="AD" clId="Web-{7CCD645B-FB8E-67F3-C3C2-C82E33FA0E84}" dt="2024-05-31T16:07:48.967" v="168"/>
        <pc:sldMkLst>
          <pc:docMk/>
          <pc:sldMk cId="2768204220" sldId="898"/>
        </pc:sldMkLst>
      </pc:sldChg>
      <pc:sldChg chg="add del">
        <pc:chgData name="Holmes, Ellen [NEA]" userId="S::eholmes@nea.org::8df78491-616d-4641-a13e-176bb27a1b7f" providerId="AD" clId="Web-{7CCD645B-FB8E-67F3-C3C2-C82E33FA0E84}" dt="2024-05-31T16:15:08.593" v="276"/>
        <pc:sldMkLst>
          <pc:docMk/>
          <pc:sldMk cId="416271766" sldId="899"/>
        </pc:sldMkLst>
      </pc:sldChg>
      <pc:sldChg chg="del">
        <pc:chgData name="Holmes, Ellen [NEA]" userId="S::eholmes@nea.org::8df78491-616d-4641-a13e-176bb27a1b7f" providerId="AD" clId="Web-{7CCD645B-FB8E-67F3-C3C2-C82E33FA0E84}" dt="2024-05-31T16:07:17.152" v="155"/>
        <pc:sldMkLst>
          <pc:docMk/>
          <pc:sldMk cId="3118076571" sldId="900"/>
        </pc:sldMkLst>
      </pc:sldChg>
      <pc:sldChg chg="del">
        <pc:chgData name="Holmes, Ellen [NEA]" userId="S::eholmes@nea.org::8df78491-616d-4641-a13e-176bb27a1b7f" providerId="AD" clId="Web-{7CCD645B-FB8E-67F3-C3C2-C82E33FA0E84}" dt="2024-05-31T16:07:10.026" v="154"/>
        <pc:sldMkLst>
          <pc:docMk/>
          <pc:sldMk cId="4225099809" sldId="901"/>
        </pc:sldMkLst>
      </pc:sldChg>
      <pc:sldChg chg="del">
        <pc:chgData name="Holmes, Ellen [NEA]" userId="S::eholmes@nea.org::8df78491-616d-4641-a13e-176bb27a1b7f" providerId="AD" clId="Web-{7CCD645B-FB8E-67F3-C3C2-C82E33FA0E84}" dt="2024-05-31T16:06:54.384" v="143"/>
        <pc:sldMkLst>
          <pc:docMk/>
          <pc:sldMk cId="3881697812" sldId="907"/>
        </pc:sldMkLst>
      </pc:sldChg>
      <pc:sldChg chg="del">
        <pc:chgData name="Holmes, Ellen [NEA]" userId="S::eholmes@nea.org::8df78491-616d-4641-a13e-176bb27a1b7f" providerId="AD" clId="Web-{7CCD645B-FB8E-67F3-C3C2-C82E33FA0E84}" dt="2024-05-31T16:07:00.822" v="148"/>
        <pc:sldMkLst>
          <pc:docMk/>
          <pc:sldMk cId="1745253284" sldId="910"/>
        </pc:sldMkLst>
      </pc:sldChg>
      <pc:sldChg chg="del">
        <pc:chgData name="Holmes, Ellen [NEA]" userId="S::eholmes@nea.org::8df78491-616d-4641-a13e-176bb27a1b7f" providerId="AD" clId="Web-{7CCD645B-FB8E-67F3-C3C2-C82E33FA0E84}" dt="2024-05-31T16:07:01.510" v="150"/>
        <pc:sldMkLst>
          <pc:docMk/>
          <pc:sldMk cId="2542079299" sldId="911"/>
        </pc:sldMkLst>
      </pc:sldChg>
      <pc:sldChg chg="del">
        <pc:chgData name="Holmes, Ellen [NEA]" userId="S::eholmes@nea.org::8df78491-616d-4641-a13e-176bb27a1b7f" providerId="AD" clId="Web-{7CCD645B-FB8E-67F3-C3C2-C82E33FA0E84}" dt="2024-05-31T16:07:06.338" v="152"/>
        <pc:sldMkLst>
          <pc:docMk/>
          <pc:sldMk cId="566714653" sldId="912"/>
        </pc:sldMkLst>
      </pc:sldChg>
      <pc:sldChg chg="del">
        <pc:chgData name="Holmes, Ellen [NEA]" userId="S::eholmes@nea.org::8df78491-616d-4641-a13e-176bb27a1b7f" providerId="AD" clId="Web-{7CCD645B-FB8E-67F3-C3C2-C82E33FA0E84}" dt="2024-05-31T16:07:22.683" v="157"/>
        <pc:sldMkLst>
          <pc:docMk/>
          <pc:sldMk cId="53653864" sldId="917"/>
        </pc:sldMkLst>
      </pc:sldChg>
      <pc:sldChg chg="del">
        <pc:chgData name="Holmes, Ellen [NEA]" userId="S::eholmes@nea.org::8df78491-616d-4641-a13e-176bb27a1b7f" providerId="AD" clId="Web-{7CCD645B-FB8E-67F3-C3C2-C82E33FA0E84}" dt="2024-05-31T16:07:23.715" v="158"/>
        <pc:sldMkLst>
          <pc:docMk/>
          <pc:sldMk cId="305994759" sldId="918"/>
        </pc:sldMkLst>
      </pc:sldChg>
      <pc:sldChg chg="del">
        <pc:chgData name="Holmes, Ellen [NEA]" userId="S::eholmes@nea.org::8df78491-616d-4641-a13e-176bb27a1b7f" providerId="AD" clId="Web-{7CCD645B-FB8E-67F3-C3C2-C82E33FA0E84}" dt="2024-05-31T16:07:25.637" v="159"/>
        <pc:sldMkLst>
          <pc:docMk/>
          <pc:sldMk cId="680040918" sldId="919"/>
        </pc:sldMkLst>
      </pc:sldChg>
      <pc:sldChg chg="del">
        <pc:chgData name="Holmes, Ellen [NEA]" userId="S::eholmes@nea.org::8df78491-616d-4641-a13e-176bb27a1b7f" providerId="AD" clId="Web-{7CCD645B-FB8E-67F3-C3C2-C82E33FA0E84}" dt="2024-05-31T16:07:26.684" v="160"/>
        <pc:sldMkLst>
          <pc:docMk/>
          <pc:sldMk cId="3476521513" sldId="920"/>
        </pc:sldMkLst>
      </pc:sldChg>
      <pc:sldChg chg="del">
        <pc:chgData name="Holmes, Ellen [NEA]" userId="S::eholmes@nea.org::8df78491-616d-4641-a13e-176bb27a1b7f" providerId="AD" clId="Web-{7CCD645B-FB8E-67F3-C3C2-C82E33FA0E84}" dt="2024-05-31T16:07:27.715" v="161"/>
        <pc:sldMkLst>
          <pc:docMk/>
          <pc:sldMk cId="1874410042" sldId="921"/>
        </pc:sldMkLst>
      </pc:sldChg>
      <pc:sldChg chg="del">
        <pc:chgData name="Holmes, Ellen [NEA]" userId="S::eholmes@nea.org::8df78491-616d-4641-a13e-176bb27a1b7f" providerId="AD" clId="Web-{7CCD645B-FB8E-67F3-C3C2-C82E33FA0E84}" dt="2024-05-31T16:07:28.871" v="162"/>
        <pc:sldMkLst>
          <pc:docMk/>
          <pc:sldMk cId="2187815560" sldId="922"/>
        </pc:sldMkLst>
      </pc:sldChg>
      <pc:sldChg chg="del">
        <pc:chgData name="Holmes, Ellen [NEA]" userId="S::eholmes@nea.org::8df78491-616d-4641-a13e-176bb27a1b7f" providerId="AD" clId="Web-{7CCD645B-FB8E-67F3-C3C2-C82E33FA0E84}" dt="2024-05-31T16:07:29.731" v="163"/>
        <pc:sldMkLst>
          <pc:docMk/>
          <pc:sldMk cId="1257078479" sldId="923"/>
        </pc:sldMkLst>
      </pc:sldChg>
      <pc:sldChg chg="del">
        <pc:chgData name="Holmes, Ellen [NEA]" userId="S::eholmes@nea.org::8df78491-616d-4641-a13e-176bb27a1b7f" providerId="AD" clId="Web-{7CCD645B-FB8E-67F3-C3C2-C82E33FA0E84}" dt="2024-05-31T16:07:08.261" v="153"/>
        <pc:sldMkLst>
          <pc:docMk/>
          <pc:sldMk cId="3147357885" sldId="924"/>
        </pc:sldMkLst>
      </pc:sldChg>
      <pc:sldChg chg="del">
        <pc:chgData name="Holmes, Ellen [NEA]" userId="S::eholmes@nea.org::8df78491-616d-4641-a13e-176bb27a1b7f" providerId="AD" clId="Web-{7CCD645B-FB8E-67F3-C3C2-C82E33FA0E84}" dt="2024-05-31T16:07:01.541" v="151"/>
        <pc:sldMkLst>
          <pc:docMk/>
          <pc:sldMk cId="4103945530" sldId="925"/>
        </pc:sldMkLst>
      </pc:sldChg>
      <pc:sldChg chg="del">
        <pc:chgData name="Holmes, Ellen [NEA]" userId="S::eholmes@nea.org::8df78491-616d-4641-a13e-176bb27a1b7f" providerId="AD" clId="Web-{7CCD645B-FB8E-67F3-C3C2-C82E33FA0E84}" dt="2024-05-31T16:07:01.119" v="149"/>
        <pc:sldMkLst>
          <pc:docMk/>
          <pc:sldMk cId="52639220" sldId="926"/>
        </pc:sldMkLst>
      </pc:sldChg>
      <pc:sldChg chg="del">
        <pc:chgData name="Holmes, Ellen [NEA]" userId="S::eholmes@nea.org::8df78491-616d-4641-a13e-176bb27a1b7f" providerId="AD" clId="Web-{7CCD645B-FB8E-67F3-C3C2-C82E33FA0E84}" dt="2024-05-31T16:06:59.776" v="147"/>
        <pc:sldMkLst>
          <pc:docMk/>
          <pc:sldMk cId="1981616496" sldId="927"/>
        </pc:sldMkLst>
      </pc:sldChg>
      <pc:sldChg chg="ord">
        <pc:chgData name="Holmes, Ellen [NEA]" userId="S::eholmes@nea.org::8df78491-616d-4641-a13e-176bb27a1b7f" providerId="AD" clId="Web-{7CCD645B-FB8E-67F3-C3C2-C82E33FA0E84}" dt="2024-05-31T16:08:22.969" v="173"/>
        <pc:sldMkLst>
          <pc:docMk/>
          <pc:sldMk cId="2296248060" sldId="932"/>
        </pc:sldMkLst>
      </pc:sldChg>
      <pc:sldChg chg="del">
        <pc:chgData name="Holmes, Ellen [NEA]" userId="S::eholmes@nea.org::8df78491-616d-4641-a13e-176bb27a1b7f" providerId="AD" clId="Web-{7CCD645B-FB8E-67F3-C3C2-C82E33FA0E84}" dt="2024-05-31T16:11:01.840" v="174"/>
        <pc:sldMkLst>
          <pc:docMk/>
          <pc:sldMk cId="588154298" sldId="934"/>
        </pc:sldMkLst>
      </pc:sldChg>
      <pc:sldChg chg="modSp del">
        <pc:chgData name="Holmes, Ellen [NEA]" userId="S::eholmes@nea.org::8df78491-616d-4641-a13e-176bb27a1b7f" providerId="AD" clId="Web-{7CCD645B-FB8E-67F3-C3C2-C82E33FA0E84}" dt="2024-05-31T16:13:11.194" v="249" actId="20577"/>
        <pc:sldMkLst>
          <pc:docMk/>
          <pc:sldMk cId="1684101868" sldId="935"/>
        </pc:sldMkLst>
        <pc:spChg chg="mod">
          <ac:chgData name="Holmes, Ellen [NEA]" userId="S::eholmes@nea.org::8df78491-616d-4641-a13e-176bb27a1b7f" providerId="AD" clId="Web-{7CCD645B-FB8E-67F3-C3C2-C82E33FA0E84}" dt="2024-05-31T16:13:11.194" v="249" actId="20577"/>
          <ac:spMkLst>
            <pc:docMk/>
            <pc:sldMk cId="1684101868" sldId="935"/>
            <ac:spMk id="3" creationId="{00000000-0000-0000-0000-000000000000}"/>
          </ac:spMkLst>
        </pc:spChg>
      </pc:sldChg>
      <pc:sldChg chg="modSp">
        <pc:chgData name="Holmes, Ellen [NEA]" userId="S::eholmes@nea.org::8df78491-616d-4641-a13e-176bb27a1b7f" providerId="AD" clId="Web-{7CCD645B-FB8E-67F3-C3C2-C82E33FA0E84}" dt="2024-05-31T15:22:54.621" v="16" actId="20577"/>
        <pc:sldMkLst>
          <pc:docMk/>
          <pc:sldMk cId="1060163821" sldId="939"/>
        </pc:sldMkLst>
        <pc:spChg chg="mod">
          <ac:chgData name="Holmes, Ellen [NEA]" userId="S::eholmes@nea.org::8df78491-616d-4641-a13e-176bb27a1b7f" providerId="AD" clId="Web-{7CCD645B-FB8E-67F3-C3C2-C82E33FA0E84}" dt="2024-05-31T15:22:54.621" v="16" actId="20577"/>
          <ac:spMkLst>
            <pc:docMk/>
            <pc:sldMk cId="1060163821" sldId="939"/>
            <ac:spMk id="3" creationId="{00000000-0000-0000-0000-000000000000}"/>
          </ac:spMkLst>
        </pc:spChg>
      </pc:sldChg>
      <pc:sldChg chg="del">
        <pc:chgData name="Holmes, Ellen [NEA]" userId="S::eholmes@nea.org::8df78491-616d-4641-a13e-176bb27a1b7f" providerId="AD" clId="Web-{7CCD645B-FB8E-67F3-C3C2-C82E33FA0E84}" dt="2024-05-31T16:08:07.968" v="170"/>
        <pc:sldMkLst>
          <pc:docMk/>
          <pc:sldMk cId="4196738096" sldId="942"/>
        </pc:sldMkLst>
      </pc:sldChg>
      <pc:sldChg chg="modSp ord">
        <pc:chgData name="Holmes, Ellen [NEA]" userId="S::eholmes@nea.org::8df78491-616d-4641-a13e-176bb27a1b7f" providerId="AD" clId="Web-{7CCD645B-FB8E-67F3-C3C2-C82E33FA0E84}" dt="2024-05-31T16:11:39.546" v="188" actId="20577"/>
        <pc:sldMkLst>
          <pc:docMk/>
          <pc:sldMk cId="1844894116" sldId="943"/>
        </pc:sldMkLst>
        <pc:spChg chg="mod">
          <ac:chgData name="Holmes, Ellen [NEA]" userId="S::eholmes@nea.org::8df78491-616d-4641-a13e-176bb27a1b7f" providerId="AD" clId="Web-{7CCD645B-FB8E-67F3-C3C2-C82E33FA0E84}" dt="2024-05-31T16:11:39.546" v="188" actId="20577"/>
          <ac:spMkLst>
            <pc:docMk/>
            <pc:sldMk cId="1844894116" sldId="943"/>
            <ac:spMk id="3" creationId="{00000000-0000-0000-0000-000000000000}"/>
          </ac:spMkLst>
        </pc:spChg>
      </pc:sldChg>
      <pc:sldChg chg="del">
        <pc:chgData name="Holmes, Ellen [NEA]" userId="S::eholmes@nea.org::8df78491-616d-4641-a13e-176bb27a1b7f" providerId="AD" clId="Web-{7CCD645B-FB8E-67F3-C3C2-C82E33FA0E84}" dt="2024-05-31T16:07:30.762" v="164"/>
        <pc:sldMkLst>
          <pc:docMk/>
          <pc:sldMk cId="2053844834" sldId="945"/>
        </pc:sldMkLst>
      </pc:sldChg>
      <pc:sldChg chg="del">
        <pc:chgData name="Holmes, Ellen [NEA]" userId="S::eholmes@nea.org::8df78491-616d-4641-a13e-176bb27a1b7f" providerId="AD" clId="Web-{7CCD645B-FB8E-67F3-C3C2-C82E33FA0E84}" dt="2024-05-31T16:07:31.840" v="165"/>
        <pc:sldMkLst>
          <pc:docMk/>
          <pc:sldMk cId="2063678169" sldId="946"/>
        </pc:sldMkLst>
      </pc:sldChg>
      <pc:sldChg chg="del">
        <pc:chgData name="Holmes, Ellen [NEA]" userId="S::eholmes@nea.org::8df78491-616d-4641-a13e-176bb27a1b7f" providerId="AD" clId="Web-{7CCD645B-FB8E-67F3-C3C2-C82E33FA0E84}" dt="2024-05-31T16:07:45.294" v="167"/>
        <pc:sldMkLst>
          <pc:docMk/>
          <pc:sldMk cId="1598166496" sldId="947"/>
        </pc:sldMkLst>
      </pc:sldChg>
      <pc:sldChg chg="del">
        <pc:chgData name="Holmes, Ellen [NEA]" userId="S::eholmes@nea.org::8df78491-616d-4641-a13e-176bb27a1b7f" providerId="AD" clId="Web-{7CCD645B-FB8E-67F3-C3C2-C82E33FA0E84}" dt="2024-05-31T15:28:29.991" v="30"/>
        <pc:sldMkLst>
          <pc:docMk/>
          <pc:sldMk cId="3182027013" sldId="961"/>
        </pc:sldMkLst>
      </pc:sldChg>
      <pc:sldChg chg="del">
        <pc:chgData name="Holmes, Ellen [NEA]" userId="S::eholmes@nea.org::8df78491-616d-4641-a13e-176bb27a1b7f" providerId="AD" clId="Web-{7CCD645B-FB8E-67F3-C3C2-C82E33FA0E84}" dt="2024-05-31T15:28:37.679" v="36"/>
        <pc:sldMkLst>
          <pc:docMk/>
          <pc:sldMk cId="1145752799" sldId="964"/>
        </pc:sldMkLst>
      </pc:sldChg>
      <pc:sldChg chg="addSp delSp modSp add replId">
        <pc:chgData name="Holmes, Ellen [NEA]" userId="S::eholmes@nea.org::8df78491-616d-4641-a13e-176bb27a1b7f" providerId="AD" clId="Web-{7CCD645B-FB8E-67F3-C3C2-C82E33FA0E84}" dt="2024-05-31T16:05:40.129" v="137" actId="20577"/>
        <pc:sldMkLst>
          <pc:docMk/>
          <pc:sldMk cId="1980289136" sldId="988"/>
        </pc:sldMkLst>
        <pc:spChg chg="mod">
          <ac:chgData name="Holmes, Ellen [NEA]" userId="S::eholmes@nea.org::8df78491-616d-4641-a13e-176bb27a1b7f" providerId="AD" clId="Web-{7CCD645B-FB8E-67F3-C3C2-C82E33FA0E84}" dt="2024-05-31T16:02:34.068" v="85" actId="20577"/>
          <ac:spMkLst>
            <pc:docMk/>
            <pc:sldMk cId="1980289136" sldId="988"/>
            <ac:spMk id="2" creationId="{00000000-0000-0000-0000-000000000000}"/>
          </ac:spMkLst>
        </pc:spChg>
        <pc:spChg chg="mod">
          <ac:chgData name="Holmes, Ellen [NEA]" userId="S::eholmes@nea.org::8df78491-616d-4641-a13e-176bb27a1b7f" providerId="AD" clId="Web-{7CCD645B-FB8E-67F3-C3C2-C82E33FA0E84}" dt="2024-05-31T16:05:40.129" v="137" actId="20577"/>
          <ac:spMkLst>
            <pc:docMk/>
            <pc:sldMk cId="1980289136" sldId="988"/>
            <ac:spMk id="3" creationId="{00000000-0000-0000-0000-000000000000}"/>
          </ac:spMkLst>
        </pc:spChg>
        <pc:picChg chg="add del">
          <ac:chgData name="Holmes, Ellen [NEA]" userId="S::eholmes@nea.org::8df78491-616d-4641-a13e-176bb27a1b7f" providerId="AD" clId="Web-{7CCD645B-FB8E-67F3-C3C2-C82E33FA0E84}" dt="2024-05-31T16:03:26.713" v="102"/>
          <ac:picMkLst>
            <pc:docMk/>
            <pc:sldMk cId="1980289136" sldId="988"/>
            <ac:picMk id="4" creationId="{41DF5C9F-590C-44B6-9075-34E584202643}"/>
          </ac:picMkLst>
        </pc:picChg>
      </pc:sldChg>
    </pc:docChg>
  </pc:docChgLst>
  <pc:docChgLst>
    <pc:chgData name="Michael Ruiz [WA]" userId="S::mruiz_washingtonea.org#ext#@neahq.onmicrosoft.com::93db682f-29ce-4602-8788-b3301ddda61c" providerId="AD" clId="Web-{89A06569-D688-4734-608F-522E6CBF62E6}"/>
    <pc:docChg chg="modSld">
      <pc:chgData name="Michael Ruiz [WA]" userId="S::mruiz_washingtonea.org#ext#@neahq.onmicrosoft.com::93db682f-29ce-4602-8788-b3301ddda61c" providerId="AD" clId="Web-{89A06569-D688-4734-608F-522E6CBF62E6}" dt="2024-06-04T13:50:29.399" v="99" actId="20577"/>
      <pc:docMkLst>
        <pc:docMk/>
      </pc:docMkLst>
      <pc:sldChg chg="modSp">
        <pc:chgData name="Michael Ruiz [WA]" userId="S::mruiz_washingtonea.org#ext#@neahq.onmicrosoft.com::93db682f-29ce-4602-8788-b3301ddda61c" providerId="AD" clId="Web-{89A06569-D688-4734-608F-522E6CBF62E6}" dt="2024-06-04T13:50:29.399" v="99" actId="20577"/>
        <pc:sldMkLst>
          <pc:docMk/>
          <pc:sldMk cId="604531274" sldId="868"/>
        </pc:sldMkLst>
        <pc:spChg chg="mod">
          <ac:chgData name="Michael Ruiz [WA]" userId="S::mruiz_washingtonea.org#ext#@neahq.onmicrosoft.com::93db682f-29ce-4602-8788-b3301ddda61c" providerId="AD" clId="Web-{89A06569-D688-4734-608F-522E6CBF62E6}" dt="2024-06-04T13:50:29.399" v="99" actId="20577"/>
          <ac:spMkLst>
            <pc:docMk/>
            <pc:sldMk cId="604531274" sldId="868"/>
            <ac:spMk id="3" creationId="{00000000-0000-0000-0000-000000000000}"/>
          </ac:spMkLst>
        </pc:spChg>
      </pc:sldChg>
      <pc:sldChg chg="modSp">
        <pc:chgData name="Michael Ruiz [WA]" userId="S::mruiz_washingtonea.org#ext#@neahq.onmicrosoft.com::93db682f-29ce-4602-8788-b3301ddda61c" providerId="AD" clId="Web-{89A06569-D688-4734-608F-522E6CBF62E6}" dt="2024-06-04T13:47:03.382" v="68" actId="20577"/>
        <pc:sldMkLst>
          <pc:docMk/>
          <pc:sldMk cId="281254287" sldId="874"/>
        </pc:sldMkLst>
        <pc:spChg chg="mod">
          <ac:chgData name="Michael Ruiz [WA]" userId="S::mruiz_washingtonea.org#ext#@neahq.onmicrosoft.com::93db682f-29ce-4602-8788-b3301ddda61c" providerId="AD" clId="Web-{89A06569-D688-4734-608F-522E6CBF62E6}" dt="2024-06-04T13:47:03.382" v="68" actId="20577"/>
          <ac:spMkLst>
            <pc:docMk/>
            <pc:sldMk cId="281254287" sldId="874"/>
            <ac:spMk id="2" creationId="{00000000-0000-0000-0000-000000000000}"/>
          </ac:spMkLst>
        </pc:spChg>
      </pc:sldChg>
      <pc:sldChg chg="modSp">
        <pc:chgData name="Michael Ruiz [WA]" userId="S::mruiz_washingtonea.org#ext#@neahq.onmicrosoft.com::93db682f-29ce-4602-8788-b3301ddda61c" providerId="AD" clId="Web-{89A06569-D688-4734-608F-522E6CBF62E6}" dt="2024-06-04T13:48:29.586" v="73" actId="20577"/>
        <pc:sldMkLst>
          <pc:docMk/>
          <pc:sldMk cId="4053513519" sldId="962"/>
        </pc:sldMkLst>
        <pc:spChg chg="mod">
          <ac:chgData name="Michael Ruiz [WA]" userId="S::mruiz_washingtonea.org#ext#@neahq.onmicrosoft.com::93db682f-29ce-4602-8788-b3301ddda61c" providerId="AD" clId="Web-{89A06569-D688-4734-608F-522E6CBF62E6}" dt="2024-06-04T13:48:29.586" v="73" actId="20577"/>
          <ac:spMkLst>
            <pc:docMk/>
            <pc:sldMk cId="4053513519" sldId="962"/>
            <ac:spMk id="3" creationId="{E90F637A-28BF-4A83-9C2E-79664D85C545}"/>
          </ac:spMkLst>
        </pc:spChg>
      </pc:sldChg>
      <pc:sldChg chg="modSp">
        <pc:chgData name="Michael Ruiz [WA]" userId="S::mruiz_washingtonea.org#ext#@neahq.onmicrosoft.com::93db682f-29ce-4602-8788-b3301ddda61c" providerId="AD" clId="Web-{89A06569-D688-4734-608F-522E6CBF62E6}" dt="2024-06-04T13:44:23.459" v="15" actId="20577"/>
        <pc:sldMkLst>
          <pc:docMk/>
          <pc:sldMk cId="4164810354" sldId="963"/>
        </pc:sldMkLst>
        <pc:spChg chg="mod">
          <ac:chgData name="Michael Ruiz [WA]" userId="S::mruiz_washingtonea.org#ext#@neahq.onmicrosoft.com::93db682f-29ce-4602-8788-b3301ddda61c" providerId="AD" clId="Web-{89A06569-D688-4734-608F-522E6CBF62E6}" dt="2024-06-04T13:44:23.459" v="15" actId="20577"/>
          <ac:spMkLst>
            <pc:docMk/>
            <pc:sldMk cId="4164810354" sldId="963"/>
            <ac:spMk id="3" creationId="{00000000-0000-0000-0000-000000000000}"/>
          </ac:spMkLst>
        </pc:spChg>
      </pc:sldChg>
    </pc:docChg>
  </pc:docChgLst>
  <pc:docChgLst>
    <pc:chgData name="Serricchio-Joiner, Salina" userId="S::sjoiner_cta.org#ext#@neahq.onmicrosoft.com::6af60d7e-370f-4aee-889d-7aba5220ebbb" providerId="AD" clId="Web-{CD8A98FA-888A-B8EE-F271-5F8777D32204}"/>
    <pc:docChg chg="delSld modSld">
      <pc:chgData name="Serricchio-Joiner, Salina" userId="S::sjoiner_cta.org#ext#@neahq.onmicrosoft.com::6af60d7e-370f-4aee-889d-7aba5220ebbb" providerId="AD" clId="Web-{CD8A98FA-888A-B8EE-F271-5F8777D32204}" dt="2025-05-02T02:17:36.322" v="65" actId="1076"/>
      <pc:docMkLst>
        <pc:docMk/>
      </pc:docMkLst>
      <pc:sldChg chg="modSp">
        <pc:chgData name="Serricchio-Joiner, Salina" userId="S::sjoiner_cta.org#ext#@neahq.onmicrosoft.com::6af60d7e-370f-4aee-889d-7aba5220ebbb" providerId="AD" clId="Web-{CD8A98FA-888A-B8EE-F271-5F8777D32204}" dt="2025-05-02T02:17:36.322" v="65" actId="1076"/>
        <pc:sldMkLst>
          <pc:docMk/>
          <pc:sldMk cId="989101411" sldId="984"/>
        </pc:sldMkLst>
        <pc:spChg chg="mod">
          <ac:chgData name="Serricchio-Joiner, Salina" userId="S::sjoiner_cta.org#ext#@neahq.onmicrosoft.com::6af60d7e-370f-4aee-889d-7aba5220ebbb" providerId="AD" clId="Web-{CD8A98FA-888A-B8EE-F271-5F8777D32204}" dt="2025-05-02T02:17:35.744" v="64" actId="14100"/>
          <ac:spMkLst>
            <pc:docMk/>
            <pc:sldMk cId="989101411" sldId="984"/>
            <ac:spMk id="2" creationId="{00000000-0000-0000-0000-000000000000}"/>
          </ac:spMkLst>
        </pc:spChg>
        <pc:spChg chg="mod">
          <ac:chgData name="Serricchio-Joiner, Salina" userId="S::sjoiner_cta.org#ext#@neahq.onmicrosoft.com::6af60d7e-370f-4aee-889d-7aba5220ebbb" providerId="AD" clId="Web-{CD8A98FA-888A-B8EE-F271-5F8777D32204}" dt="2025-05-02T02:17:06.603" v="62" actId="20577"/>
          <ac:spMkLst>
            <pc:docMk/>
            <pc:sldMk cId="989101411" sldId="984"/>
            <ac:spMk id="3" creationId="{6AEA35B4-1539-8F8B-92FD-770DDC42CE39}"/>
          </ac:spMkLst>
        </pc:spChg>
        <pc:picChg chg="mod">
          <ac:chgData name="Serricchio-Joiner, Salina" userId="S::sjoiner_cta.org#ext#@neahq.onmicrosoft.com::6af60d7e-370f-4aee-889d-7aba5220ebbb" providerId="AD" clId="Web-{CD8A98FA-888A-B8EE-F271-5F8777D32204}" dt="2025-05-02T02:17:36.322" v="65" actId="1076"/>
          <ac:picMkLst>
            <pc:docMk/>
            <pc:sldMk cId="989101411" sldId="984"/>
            <ac:picMk id="2050" creationId="{5EFA1659-54A6-85AD-43FF-A67EBE535BF1}"/>
          </ac:picMkLst>
        </pc:picChg>
      </pc:sldChg>
      <pc:sldChg chg="del">
        <pc:chgData name="Serricchio-Joiner, Salina" userId="S::sjoiner_cta.org#ext#@neahq.onmicrosoft.com::6af60d7e-370f-4aee-889d-7aba5220ebbb" providerId="AD" clId="Web-{CD8A98FA-888A-B8EE-F271-5F8777D32204}" dt="2025-05-02T02:17:24.994" v="63"/>
        <pc:sldMkLst>
          <pc:docMk/>
          <pc:sldMk cId="1337912791" sldId="1023"/>
        </pc:sldMkLst>
      </pc:sldChg>
    </pc:docChg>
  </pc:docChgLst>
  <pc:docChgLst>
    <pc:chgData name="Holmes, Ellen [NEA]" userId="S::eholmes@nea.org::8df78491-616d-4641-a13e-176bb27a1b7f" providerId="AD" clId="Web-{B80D7EFE-7A63-497B-AAA6-E08836B42F42}"/>
    <pc:docChg chg="modSld">
      <pc:chgData name="Holmes, Ellen [NEA]" userId="S::eholmes@nea.org::8df78491-616d-4641-a13e-176bb27a1b7f" providerId="AD" clId="Web-{B80D7EFE-7A63-497B-AAA6-E08836B42F42}" dt="2023-04-03T17:41:54.937" v="26" actId="1076"/>
      <pc:docMkLst>
        <pc:docMk/>
      </pc:docMkLst>
      <pc:sldChg chg="modSp">
        <pc:chgData name="Holmes, Ellen [NEA]" userId="S::eholmes@nea.org::8df78491-616d-4641-a13e-176bb27a1b7f" providerId="AD" clId="Web-{B80D7EFE-7A63-497B-AAA6-E08836B42F42}" dt="2023-04-03T17:19:05.897" v="9" actId="20577"/>
        <pc:sldMkLst>
          <pc:docMk/>
          <pc:sldMk cId="3311603467" sldId="570"/>
        </pc:sldMkLst>
        <pc:spChg chg="mod">
          <ac:chgData name="Holmes, Ellen [NEA]" userId="S::eholmes@nea.org::8df78491-616d-4641-a13e-176bb27a1b7f" providerId="AD" clId="Web-{B80D7EFE-7A63-497B-AAA6-E08836B42F42}" dt="2023-04-03T17:19:05.897" v="9" actId="20577"/>
          <ac:spMkLst>
            <pc:docMk/>
            <pc:sldMk cId="3311603467" sldId="570"/>
            <ac:spMk id="3" creationId="{42580A06-6A5E-42F0-BD83-2D427DC819B6}"/>
          </ac:spMkLst>
        </pc:spChg>
      </pc:sldChg>
      <pc:sldChg chg="modSp">
        <pc:chgData name="Holmes, Ellen [NEA]" userId="S::eholmes@nea.org::8df78491-616d-4641-a13e-176bb27a1b7f" providerId="AD" clId="Web-{B80D7EFE-7A63-497B-AAA6-E08836B42F42}" dt="2023-04-03T17:41:54.937" v="26" actId="1076"/>
        <pc:sldMkLst>
          <pc:docMk/>
          <pc:sldMk cId="739836076" sldId="818"/>
        </pc:sldMkLst>
        <pc:spChg chg="mod">
          <ac:chgData name="Holmes, Ellen [NEA]" userId="S::eholmes@nea.org::8df78491-616d-4641-a13e-176bb27a1b7f" providerId="AD" clId="Web-{B80D7EFE-7A63-497B-AAA6-E08836B42F42}" dt="2023-04-03T17:41:54.937" v="26" actId="1076"/>
          <ac:spMkLst>
            <pc:docMk/>
            <pc:sldMk cId="739836076" sldId="818"/>
            <ac:spMk id="3" creationId="{E90F637A-28BF-4A83-9C2E-79664D85C545}"/>
          </ac:spMkLst>
        </pc:spChg>
      </pc:sldChg>
    </pc:docChg>
  </pc:docChgLst>
  <pc:docChgLst>
    <pc:chgData name="Holmes, Ellen [NEA]" userId="S::eholmes@nea.org::8df78491-616d-4641-a13e-176bb27a1b7f" providerId="AD" clId="Web-{F896CE8E-7B24-5C09-95D4-7A944E711F9F}"/>
    <pc:docChg chg="addSld modSld">
      <pc:chgData name="Holmes, Ellen [NEA]" userId="S::eholmes@nea.org::8df78491-616d-4641-a13e-176bb27a1b7f" providerId="AD" clId="Web-{F896CE8E-7B24-5C09-95D4-7A944E711F9F}" dt="2023-05-10T14:42:03.747" v="43" actId="20577"/>
      <pc:docMkLst>
        <pc:docMk/>
      </pc:docMkLst>
      <pc:sldChg chg="modSp new">
        <pc:chgData name="Holmes, Ellen [NEA]" userId="S::eholmes@nea.org::8df78491-616d-4641-a13e-176bb27a1b7f" providerId="AD" clId="Web-{F896CE8E-7B24-5C09-95D4-7A944E711F9F}" dt="2023-05-10T14:42:03.747" v="43" actId="20577"/>
        <pc:sldMkLst>
          <pc:docMk/>
          <pc:sldMk cId="426227330" sldId="951"/>
        </pc:sldMkLst>
        <pc:spChg chg="mod">
          <ac:chgData name="Holmes, Ellen [NEA]" userId="S::eholmes@nea.org::8df78491-616d-4641-a13e-176bb27a1b7f" providerId="AD" clId="Web-{F896CE8E-7B24-5C09-95D4-7A944E711F9F}" dt="2023-05-10T14:42:03.747" v="43" actId="20577"/>
          <ac:spMkLst>
            <pc:docMk/>
            <pc:sldMk cId="426227330" sldId="951"/>
            <ac:spMk id="2" creationId="{C3E85CFC-EA54-3703-1758-075F63785AD6}"/>
          </ac:spMkLst>
        </pc:spChg>
        <pc:spChg chg="mod">
          <ac:chgData name="Holmes, Ellen [NEA]" userId="S::eholmes@nea.org::8df78491-616d-4641-a13e-176bb27a1b7f" providerId="AD" clId="Web-{F896CE8E-7B24-5C09-95D4-7A944E711F9F}" dt="2023-05-10T14:41:37.276" v="40" actId="20577"/>
          <ac:spMkLst>
            <pc:docMk/>
            <pc:sldMk cId="426227330" sldId="951"/>
            <ac:spMk id="3" creationId="{CA3D3A76-5A6C-FA49-128F-0FE585DD9CF9}"/>
          </ac:spMkLst>
        </pc:spChg>
      </pc:sldChg>
    </pc:docChg>
  </pc:docChgLst>
  <pc:docChgLst>
    <pc:chgData name="Guest User" userId="S::urn:spo:anon#6929577ae0486b7e73fc7bfa6da82adaf647a8de70498aadc025407b33c20eb3::" providerId="AD" clId="Web-{61B0DC2D-1E89-0C49-496C-3FBB120E360B}"/>
    <pc:docChg chg="modSld">
      <pc:chgData name="Guest User" userId="S::urn:spo:anon#6929577ae0486b7e73fc7bfa6da82adaf647a8de70498aadc025407b33c20eb3::" providerId="AD" clId="Web-{61B0DC2D-1E89-0C49-496C-3FBB120E360B}" dt="2023-04-04T14:28:19.178" v="27" actId="20577"/>
      <pc:docMkLst>
        <pc:docMk/>
      </pc:docMkLst>
      <pc:sldChg chg="modSp">
        <pc:chgData name="Guest User" userId="S::urn:spo:anon#6929577ae0486b7e73fc7bfa6da82adaf647a8de70498aadc025407b33c20eb3::" providerId="AD" clId="Web-{61B0DC2D-1E89-0C49-496C-3FBB120E360B}" dt="2023-04-04T14:28:19.178" v="27" actId="20577"/>
        <pc:sldMkLst>
          <pc:docMk/>
          <pc:sldMk cId="2364054711" sldId="792"/>
        </pc:sldMkLst>
        <pc:spChg chg="mod">
          <ac:chgData name="Guest User" userId="S::urn:spo:anon#6929577ae0486b7e73fc7bfa6da82adaf647a8de70498aadc025407b33c20eb3::" providerId="AD" clId="Web-{61B0DC2D-1E89-0C49-496C-3FBB120E360B}" dt="2023-04-04T14:28:19.178" v="27" actId="20577"/>
          <ac:spMkLst>
            <pc:docMk/>
            <pc:sldMk cId="2364054711" sldId="792"/>
            <ac:spMk id="2" creationId="{00000000-0000-0000-0000-000000000000}"/>
          </ac:spMkLst>
        </pc:spChg>
      </pc:sldChg>
      <pc:sldChg chg="modSp">
        <pc:chgData name="Guest User" userId="S::urn:spo:anon#6929577ae0486b7e73fc7bfa6da82adaf647a8de70498aadc025407b33c20eb3::" providerId="AD" clId="Web-{61B0DC2D-1E89-0C49-496C-3FBB120E360B}" dt="2023-04-04T14:26:31.582" v="20" actId="20577"/>
        <pc:sldMkLst>
          <pc:docMk/>
          <pc:sldMk cId="1626656908" sldId="797"/>
        </pc:sldMkLst>
        <pc:spChg chg="mod">
          <ac:chgData name="Guest User" userId="S::urn:spo:anon#6929577ae0486b7e73fc7bfa6da82adaf647a8de70498aadc025407b33c20eb3::" providerId="AD" clId="Web-{61B0DC2D-1E89-0C49-496C-3FBB120E360B}" dt="2023-04-04T14:26:31.582" v="20" actId="20577"/>
          <ac:spMkLst>
            <pc:docMk/>
            <pc:sldMk cId="1626656908" sldId="797"/>
            <ac:spMk id="2" creationId="{00000000-0000-0000-0000-000000000000}"/>
          </ac:spMkLst>
        </pc:sp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2E4B4886-6660-4A1C-9656-A9CF65C222C1}">
      <dgm:prSet phldrT="[Text]"/>
      <dgm:spPr/>
      <dgm:t>
        <a:bodyPr/>
        <a:lstStyle/>
        <a:p>
          <a:pPr rtl="0"/>
          <a:r>
            <a:rPr lang="en-US"/>
            <a:t>Structuralist</a:t>
          </a:r>
          <a:r>
            <a:rPr lang="en-US">
              <a:latin typeface="Euphemia"/>
            </a:rPr>
            <a:t>: </a:t>
          </a:r>
          <a:r>
            <a:rPr lang="en-US" i="1">
              <a:latin typeface="Book Antiqua"/>
            </a:rPr>
            <a:t> “The mind is like a computer; the teacher is the programmer.” </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pPr rtl="0"/>
          <a:r>
            <a:rPr lang="en-US"/>
            <a:t>Functionalist</a:t>
          </a:r>
          <a:r>
            <a:rPr lang="en-US">
              <a:latin typeface="Euphemia"/>
            </a:rPr>
            <a:t>: </a:t>
          </a:r>
          <a:r>
            <a:rPr lang="en-US" i="1">
              <a:latin typeface="Book Antiqua"/>
              <a:cs typeface="Calibri"/>
            </a:rPr>
            <a:t>“People learn best by doing, and they will do best what they want to do. People will learn what is practical.”</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pPr rtl="0"/>
          <a:r>
            <a:rPr lang="en-US"/>
            <a:t>Humanist</a:t>
          </a:r>
          <a:r>
            <a:rPr lang="en-US">
              <a:latin typeface="Euphemia"/>
            </a:rPr>
            <a:t>: </a:t>
          </a:r>
          <a:r>
            <a:rPr lang="en-US" i="1">
              <a:latin typeface="Book Antiqua"/>
            </a:rPr>
            <a:t>“Learning is self-directed discovery. People are natural and unfold (like a flower) if others do not inhibit the process.”  </a:t>
          </a:r>
          <a:r>
            <a:rPr lang="en-US">
              <a:latin typeface="Book Antiqua"/>
            </a:rPr>
            <a:t> </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B0282F09-05AB-4915-8A3F-01BCD52BC703}">
      <dgm:prSet phldrT="[Text]"/>
      <dgm:spPr/>
      <dgm:t>
        <a:bodyPr/>
        <a:lstStyle/>
        <a:p>
          <a:pPr rtl="0"/>
          <a:r>
            <a:rPr lang="en-US"/>
            <a:t>Behaviorist</a:t>
          </a:r>
          <a:r>
            <a:rPr lang="en-US">
              <a:latin typeface="Euphemia"/>
            </a:rPr>
            <a:t> :</a:t>
          </a:r>
          <a:r>
            <a:rPr lang="en-US" i="0">
              <a:latin typeface="Euphemia"/>
            </a:rPr>
            <a:t> </a:t>
          </a:r>
          <a:r>
            <a:rPr lang="en-US" i="1">
              <a:latin typeface="Book Antiqua"/>
            </a:rPr>
            <a:t>“New behavior can be caused and ‘shaped’ with well-designed structures around the learner.”</a:t>
          </a:r>
          <a:endParaRPr lang="en-US">
            <a:latin typeface="Euphemia"/>
          </a:endParaRPr>
        </a:p>
      </dgm:t>
    </dgm:pt>
    <dgm:pt modelId="{49C8C7A5-2BEA-44D0-8B21-77AC5EE47B8E}" type="sibTrans" cxnId="{D20FB185-69A0-4009-9ADE-E3A3557F54F4}">
      <dgm:prSet/>
      <dgm:spPr/>
      <dgm:t>
        <a:bodyPr/>
        <a:lstStyle/>
        <a:p>
          <a:endParaRPr lang="en-US"/>
        </a:p>
      </dgm:t>
    </dgm:pt>
    <dgm:pt modelId="{A5ED96DE-06E3-4FBF-86B3-5262888F7836}" type="parTrans" cxnId="{D20FB185-69A0-4009-9ADE-E3A3557F54F4}">
      <dgm:prSet/>
      <dgm:spPr/>
      <dgm:t>
        <a:bodyPr/>
        <a:lstStyle/>
        <a:p>
          <a:endParaRPr lang="en-US"/>
        </a:p>
      </dgm:t>
    </dgm:pt>
    <dgm:pt modelId="{7C7E107E-6823-42F4-B6F2-9A4C55E4859E}" type="pres">
      <dgm:prSet presAssocID="{23508A20-E3FA-4727-B5A2-565A61F174F0}" presName="diagram" presStyleCnt="0">
        <dgm:presLayoutVars>
          <dgm:dir/>
          <dgm:resizeHandles val="exact"/>
        </dgm:presLayoutVars>
      </dgm:prSet>
      <dgm:spPr/>
    </dgm:pt>
    <dgm:pt modelId="{37CA43A8-2392-4D64-81BA-24E9F903CF02}" type="pres">
      <dgm:prSet presAssocID="{B0282F09-05AB-4915-8A3F-01BCD52BC703}" presName="node" presStyleLbl="node1" presStyleIdx="0" presStyleCnt="4">
        <dgm:presLayoutVars>
          <dgm:bulletEnabled val="1"/>
        </dgm:presLayoutVars>
      </dgm:prSet>
      <dgm:spPr/>
    </dgm:pt>
    <dgm:pt modelId="{692EAF2A-96FC-42C8-99ED-8808B2205BB2}" type="pres">
      <dgm:prSet presAssocID="{49C8C7A5-2BEA-44D0-8B21-77AC5EE47B8E}" presName="sibTrans" presStyleCnt="0"/>
      <dgm:spPr/>
    </dgm:pt>
    <dgm:pt modelId="{1CDEBAAB-FDFD-4E90-A07F-42E020C50A73}" type="pres">
      <dgm:prSet presAssocID="{2E4B4886-6660-4A1C-9656-A9CF65C222C1}" presName="node" presStyleLbl="node1" presStyleIdx="1" presStyleCnt="4">
        <dgm:presLayoutVars>
          <dgm:bulletEnabled val="1"/>
        </dgm:presLayoutVars>
      </dgm:prSet>
      <dgm:spPr/>
    </dgm:pt>
    <dgm:pt modelId="{D1E94999-6F22-4BE9-B42C-E290F8773346}" type="pres">
      <dgm:prSet presAssocID="{6D236F6E-BB5A-495F-AF02-818E64CD890B}" presName="sibTrans" presStyleCnt="0"/>
      <dgm:spPr/>
    </dgm:pt>
    <dgm:pt modelId="{2B111DE2-DAA9-4B57-9D71-AFE7710E9EB7}" type="pres">
      <dgm:prSet presAssocID="{6621A351-F374-4B8D-8608-69DD200D6BC0}" presName="node" presStyleLbl="node1" presStyleIdx="2" presStyleCnt="4">
        <dgm:presLayoutVars>
          <dgm:bulletEnabled val="1"/>
        </dgm:presLayoutVars>
      </dgm:prSet>
      <dgm:spPr/>
    </dgm:pt>
    <dgm:pt modelId="{11B039A3-FA2E-4DF6-A689-2926007D0D14}" type="pres">
      <dgm:prSet presAssocID="{4FE01454-FE0E-4B4C-B0AB-9E54EBDD048D}" presName="sibTrans" presStyleCnt="0"/>
      <dgm:spPr/>
    </dgm:pt>
    <dgm:pt modelId="{5D836D9F-6170-4353-AD3D-D63B04FDBE0D}" type="pres">
      <dgm:prSet presAssocID="{839E4A7A-3032-4A8A-B3B4-31E84D501430}" presName="node" presStyleLbl="node1" presStyleIdx="3" presStyleCnt="4">
        <dgm:presLayoutVars>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336EDA3A-305F-460A-9ACD-BBED9DC9D4B2}" type="presOf" srcId="{839E4A7A-3032-4A8A-B3B4-31E84D501430}" destId="{5D836D9F-6170-4353-AD3D-D63B04FDBE0D}" srcOrd="0" destOrd="0" presId="urn:microsoft.com/office/officeart/2005/8/layout/default"/>
    <dgm:cxn modelId="{992BEE48-92AD-4A73-9E5F-572B710C844F}" type="presOf" srcId="{23508A20-E3FA-4727-B5A2-565A61F174F0}" destId="{7C7E107E-6823-42F4-B6F2-9A4C55E4859E}" srcOrd="0" destOrd="0" presId="urn:microsoft.com/office/officeart/2005/8/layout/default"/>
    <dgm:cxn modelId="{D1A3F352-6FA9-425A-93FC-66F442B3F793}" type="presOf" srcId="{6621A351-F374-4B8D-8608-69DD200D6BC0}" destId="{2B111DE2-DAA9-4B57-9D71-AFE7710E9EB7}" srcOrd="0" destOrd="0" presId="urn:microsoft.com/office/officeart/2005/8/layout/default"/>
    <dgm:cxn modelId="{D20FB185-69A0-4009-9ADE-E3A3557F54F4}" srcId="{23508A20-E3FA-4727-B5A2-565A61F174F0}" destId="{B0282F09-05AB-4915-8A3F-01BCD52BC703}" srcOrd="0" destOrd="0" parTransId="{A5ED96DE-06E3-4FBF-86B3-5262888F7836}" sibTransId="{49C8C7A5-2BEA-44D0-8B21-77AC5EE47B8E}"/>
    <dgm:cxn modelId="{864E5798-2D7B-4273-B8DD-85DCAD3F505C}" type="presOf" srcId="{B0282F09-05AB-4915-8A3F-01BCD52BC703}" destId="{37CA43A8-2392-4D64-81BA-24E9F903CF02}" srcOrd="0" destOrd="0" presId="urn:microsoft.com/office/officeart/2005/8/layout/default"/>
    <dgm:cxn modelId="{C137C998-0120-4954-B379-8611301303BB}" type="presOf" srcId="{2E4B4886-6660-4A1C-9656-A9CF65C222C1}" destId="{1CDEBAAB-FDFD-4E90-A07F-42E020C50A73}"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A44C5DDC-84EC-4989-BBE5-40AE3AE2C596}" type="presParOf" srcId="{7C7E107E-6823-42F4-B6F2-9A4C55E4859E}" destId="{37CA43A8-2392-4D64-81BA-24E9F903CF02}" srcOrd="0" destOrd="0" presId="urn:microsoft.com/office/officeart/2005/8/layout/default"/>
    <dgm:cxn modelId="{096C6A08-8582-4E04-BD24-1A185C6E7DE2}" type="presParOf" srcId="{7C7E107E-6823-42F4-B6F2-9A4C55E4859E}" destId="{692EAF2A-96FC-42C8-99ED-8808B2205BB2}" srcOrd="1" destOrd="0" presId="urn:microsoft.com/office/officeart/2005/8/layout/default"/>
    <dgm:cxn modelId="{0D3F6D1B-77E7-4F64-93B5-6C4798F1543D}" type="presParOf" srcId="{7C7E107E-6823-42F4-B6F2-9A4C55E4859E}" destId="{1CDEBAAB-FDFD-4E90-A07F-42E020C50A73}" srcOrd="2" destOrd="0" presId="urn:microsoft.com/office/officeart/2005/8/layout/default"/>
    <dgm:cxn modelId="{6E286092-B0FC-49D9-A78A-88BC783D3098}" type="presParOf" srcId="{7C7E107E-6823-42F4-B6F2-9A4C55E4859E}" destId="{D1E94999-6F22-4BE9-B42C-E290F8773346}" srcOrd="3" destOrd="0" presId="urn:microsoft.com/office/officeart/2005/8/layout/default"/>
    <dgm:cxn modelId="{76C0A089-9E7D-4C73-BD41-554E43A7EB48}" type="presParOf" srcId="{7C7E107E-6823-42F4-B6F2-9A4C55E4859E}" destId="{2B111DE2-DAA9-4B57-9D71-AFE7710E9EB7}" srcOrd="4" destOrd="0" presId="urn:microsoft.com/office/officeart/2005/8/layout/default"/>
    <dgm:cxn modelId="{6F173FBA-9116-4D46-8332-0105A15EA71F}" type="presParOf" srcId="{7C7E107E-6823-42F4-B6F2-9A4C55E4859E}" destId="{11B039A3-FA2E-4DF6-A689-2926007D0D14}" srcOrd="5" destOrd="0" presId="urn:microsoft.com/office/officeart/2005/8/layout/default"/>
    <dgm:cxn modelId="{7E5262F2-9C33-40F1-A809-07B1AC020F8D}" type="presParOf" srcId="{7C7E107E-6823-42F4-B6F2-9A4C55E4859E}" destId="{5D836D9F-6170-4353-AD3D-D63B04FDBE0D}"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D16E7A-3516-40E0-BE24-1FD6CBCE3592}" type="doc">
      <dgm:prSet loTypeId="urn:microsoft.com/office/officeart/2018/2/layout/IconCircleList" loCatId="icon" qsTypeId="urn:microsoft.com/office/officeart/2005/8/quickstyle/simple1" qsCatId="simple" csTypeId="urn:microsoft.com/office/officeart/2018/5/colors/Iconchunking_neutralicon_colorful2" csCatId="colorful" phldr="1"/>
      <dgm:spPr/>
      <dgm:t>
        <a:bodyPr/>
        <a:lstStyle/>
        <a:p>
          <a:endParaRPr lang="en-US"/>
        </a:p>
      </dgm:t>
    </dgm:pt>
    <dgm:pt modelId="{CD7CAF23-3867-4EE0-989E-E7FD94B69F2E}">
      <dgm:prSet/>
      <dgm:spPr/>
      <dgm:t>
        <a:bodyPr/>
        <a:lstStyle/>
        <a:p>
          <a:pPr>
            <a:lnSpc>
              <a:spcPct val="100000"/>
            </a:lnSpc>
          </a:pPr>
          <a:r>
            <a:rPr lang="en-US"/>
            <a:t>How well does your style describe how you think about learning?</a:t>
          </a:r>
        </a:p>
      </dgm:t>
    </dgm:pt>
    <dgm:pt modelId="{BD8B5D09-A03B-4285-A7AB-68AC7C1985F8}" type="parTrans" cxnId="{AF8DF64F-496A-48B2-8B0C-9A29DE1790E4}">
      <dgm:prSet/>
      <dgm:spPr/>
      <dgm:t>
        <a:bodyPr/>
        <a:lstStyle/>
        <a:p>
          <a:endParaRPr lang="en-US"/>
        </a:p>
      </dgm:t>
    </dgm:pt>
    <dgm:pt modelId="{7A6A5A47-0992-401F-966B-100AA62BC771}" type="sibTrans" cxnId="{AF8DF64F-496A-48B2-8B0C-9A29DE1790E4}">
      <dgm:prSet/>
      <dgm:spPr/>
      <dgm:t>
        <a:bodyPr/>
        <a:lstStyle/>
        <a:p>
          <a:pPr>
            <a:lnSpc>
              <a:spcPct val="100000"/>
            </a:lnSpc>
          </a:pPr>
          <a:endParaRPr lang="en-US"/>
        </a:p>
      </dgm:t>
    </dgm:pt>
    <dgm:pt modelId="{5E5D0DE7-C029-435B-81B2-599A126F000C}">
      <dgm:prSet/>
      <dgm:spPr/>
      <dgm:t>
        <a:bodyPr/>
        <a:lstStyle/>
        <a:p>
          <a:pPr>
            <a:lnSpc>
              <a:spcPct val="100000"/>
            </a:lnSpc>
          </a:pPr>
          <a:r>
            <a:rPr lang="en-US"/>
            <a:t>How does it shape how you engage with adult learners? </a:t>
          </a:r>
        </a:p>
      </dgm:t>
    </dgm:pt>
    <dgm:pt modelId="{B8429A36-2E47-430A-A02F-C4CEE16DF954}" type="parTrans" cxnId="{1F1E38B2-0286-43D3-BDAD-C4547F41BD79}">
      <dgm:prSet/>
      <dgm:spPr/>
      <dgm:t>
        <a:bodyPr/>
        <a:lstStyle/>
        <a:p>
          <a:endParaRPr lang="en-US"/>
        </a:p>
      </dgm:t>
    </dgm:pt>
    <dgm:pt modelId="{596F5547-4B4F-4D11-82EE-0784F02D0B56}" type="sibTrans" cxnId="{1F1E38B2-0286-43D3-BDAD-C4547F41BD79}">
      <dgm:prSet/>
      <dgm:spPr/>
      <dgm:t>
        <a:bodyPr/>
        <a:lstStyle/>
        <a:p>
          <a:pPr>
            <a:lnSpc>
              <a:spcPct val="100000"/>
            </a:lnSpc>
          </a:pPr>
          <a:endParaRPr lang="en-US"/>
        </a:p>
      </dgm:t>
    </dgm:pt>
    <dgm:pt modelId="{22C0249D-E07D-4C20-A269-A758B7DBF094}">
      <dgm:prSet/>
      <dgm:spPr/>
      <dgm:t>
        <a:bodyPr/>
        <a:lstStyle/>
        <a:p>
          <a:pPr>
            <a:lnSpc>
              <a:spcPct val="100000"/>
            </a:lnSpc>
          </a:pPr>
          <a:r>
            <a:rPr lang="en-US"/>
            <a:t>How does it impact how you express yourself interpersonally in your leadership style?</a:t>
          </a:r>
        </a:p>
      </dgm:t>
    </dgm:pt>
    <dgm:pt modelId="{C7D77483-AF30-4D12-A3A3-DAE34F93DEF4}" type="parTrans" cxnId="{72AB9BEC-ACBC-40B8-A407-B062528573D6}">
      <dgm:prSet/>
      <dgm:spPr/>
      <dgm:t>
        <a:bodyPr/>
        <a:lstStyle/>
        <a:p>
          <a:endParaRPr lang="en-US"/>
        </a:p>
      </dgm:t>
    </dgm:pt>
    <dgm:pt modelId="{E8C35C2B-85CB-4CA0-9D8E-5295082BDC4F}" type="sibTrans" cxnId="{72AB9BEC-ACBC-40B8-A407-B062528573D6}">
      <dgm:prSet/>
      <dgm:spPr/>
      <dgm:t>
        <a:bodyPr/>
        <a:lstStyle/>
        <a:p>
          <a:pPr>
            <a:lnSpc>
              <a:spcPct val="100000"/>
            </a:lnSpc>
          </a:pPr>
          <a:endParaRPr lang="en-US"/>
        </a:p>
      </dgm:t>
    </dgm:pt>
    <dgm:pt modelId="{91AB1B69-E4C5-4900-8A3D-FD19CBE1D178}">
      <dgm:prSet/>
      <dgm:spPr/>
      <dgm:t>
        <a:bodyPr/>
        <a:lstStyle/>
        <a:p>
          <a:pPr rtl="0">
            <a:lnSpc>
              <a:spcPct val="100000"/>
            </a:lnSpc>
          </a:pPr>
          <a:r>
            <a:rPr lang="en-US" i="1">
              <a:latin typeface="Aptos Display" panose="02110004020202020204"/>
            </a:rPr>
            <a:t> </a:t>
          </a:r>
          <a:r>
            <a:rPr lang="en-US" i="0"/>
            <a:t>What's my leadership style?</a:t>
          </a:r>
        </a:p>
      </dgm:t>
    </dgm:pt>
    <dgm:pt modelId="{FF2E2E58-64B5-4954-8F61-A2471546EB24}" type="parTrans" cxnId="{0B4324AD-977A-482A-824D-05953590EDB5}">
      <dgm:prSet/>
      <dgm:spPr/>
      <dgm:t>
        <a:bodyPr/>
        <a:lstStyle/>
        <a:p>
          <a:endParaRPr lang="en-US"/>
        </a:p>
      </dgm:t>
    </dgm:pt>
    <dgm:pt modelId="{7A986A96-8C80-4D9A-8711-C4912BF5F9BF}" type="sibTrans" cxnId="{0B4324AD-977A-482A-824D-05953590EDB5}">
      <dgm:prSet/>
      <dgm:spPr/>
      <dgm:t>
        <a:bodyPr/>
        <a:lstStyle/>
        <a:p>
          <a:endParaRPr lang="en-US"/>
        </a:p>
      </dgm:t>
    </dgm:pt>
    <dgm:pt modelId="{F7BCA8FB-7551-4563-8873-2EA980834C8C}" type="pres">
      <dgm:prSet presAssocID="{82D16E7A-3516-40E0-BE24-1FD6CBCE3592}" presName="root" presStyleCnt="0">
        <dgm:presLayoutVars>
          <dgm:dir/>
          <dgm:resizeHandles val="exact"/>
        </dgm:presLayoutVars>
      </dgm:prSet>
      <dgm:spPr/>
    </dgm:pt>
    <dgm:pt modelId="{1CA789F2-21A6-438E-B5CD-6BBCE8DED1D1}" type="pres">
      <dgm:prSet presAssocID="{82D16E7A-3516-40E0-BE24-1FD6CBCE3592}" presName="container" presStyleCnt="0">
        <dgm:presLayoutVars>
          <dgm:dir/>
          <dgm:resizeHandles val="exact"/>
        </dgm:presLayoutVars>
      </dgm:prSet>
      <dgm:spPr/>
    </dgm:pt>
    <dgm:pt modelId="{DADD56C2-50AE-49EC-A5D6-80A457422368}" type="pres">
      <dgm:prSet presAssocID="{CD7CAF23-3867-4EE0-989E-E7FD94B69F2E}" presName="compNode" presStyleCnt="0"/>
      <dgm:spPr/>
    </dgm:pt>
    <dgm:pt modelId="{CE518493-4125-4AFF-833B-40BF7CD0277D}" type="pres">
      <dgm:prSet presAssocID="{CD7CAF23-3867-4EE0-989E-E7FD94B69F2E}" presName="iconBgRect" presStyleLbl="bgShp" presStyleIdx="0" presStyleCnt="4"/>
      <dgm:spPr/>
    </dgm:pt>
    <dgm:pt modelId="{5A1C3244-33E3-4E06-9D1D-E57BDD4E088C}" type="pres">
      <dgm:prSet presAssocID="{CD7CAF23-3867-4EE0-989E-E7FD94B69F2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E06BE620-3652-42F2-B041-41484D76A0D7}" type="pres">
      <dgm:prSet presAssocID="{CD7CAF23-3867-4EE0-989E-E7FD94B69F2E}" presName="spaceRect" presStyleCnt="0"/>
      <dgm:spPr/>
    </dgm:pt>
    <dgm:pt modelId="{CB612280-6E2F-4D2F-AD80-4C58BC721146}" type="pres">
      <dgm:prSet presAssocID="{CD7CAF23-3867-4EE0-989E-E7FD94B69F2E}" presName="textRect" presStyleLbl="revTx" presStyleIdx="0" presStyleCnt="4">
        <dgm:presLayoutVars>
          <dgm:chMax val="1"/>
          <dgm:chPref val="1"/>
        </dgm:presLayoutVars>
      </dgm:prSet>
      <dgm:spPr/>
    </dgm:pt>
    <dgm:pt modelId="{DF0AF39A-BFD6-4AF6-AEBD-5B2AC9B803AF}" type="pres">
      <dgm:prSet presAssocID="{7A6A5A47-0992-401F-966B-100AA62BC771}" presName="sibTrans" presStyleLbl="sibTrans2D1" presStyleIdx="0" presStyleCnt="0"/>
      <dgm:spPr/>
    </dgm:pt>
    <dgm:pt modelId="{DAB100F1-6C0A-4703-9C0C-CEEA287F0CB9}" type="pres">
      <dgm:prSet presAssocID="{5E5D0DE7-C029-435B-81B2-599A126F000C}" presName="compNode" presStyleCnt="0"/>
      <dgm:spPr/>
    </dgm:pt>
    <dgm:pt modelId="{115A8B26-4EA4-4B5C-AFEC-64D6F2E467CA}" type="pres">
      <dgm:prSet presAssocID="{5E5D0DE7-C029-435B-81B2-599A126F000C}" presName="iconBgRect" presStyleLbl="bgShp" presStyleIdx="1" presStyleCnt="4"/>
      <dgm:spPr/>
    </dgm:pt>
    <dgm:pt modelId="{52F6E5BB-C784-41A9-8382-F16C34D7A977}" type="pres">
      <dgm:prSet presAssocID="{5E5D0DE7-C029-435B-81B2-599A126F000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ustomer Review"/>
        </a:ext>
      </dgm:extLst>
    </dgm:pt>
    <dgm:pt modelId="{6BCB6E17-8B70-4E9D-B2A9-3D61272C2FA9}" type="pres">
      <dgm:prSet presAssocID="{5E5D0DE7-C029-435B-81B2-599A126F000C}" presName="spaceRect" presStyleCnt="0"/>
      <dgm:spPr/>
    </dgm:pt>
    <dgm:pt modelId="{28FE2597-34B5-48EE-AD18-1E6E6B6144F2}" type="pres">
      <dgm:prSet presAssocID="{5E5D0DE7-C029-435B-81B2-599A126F000C}" presName="textRect" presStyleLbl="revTx" presStyleIdx="1" presStyleCnt="4">
        <dgm:presLayoutVars>
          <dgm:chMax val="1"/>
          <dgm:chPref val="1"/>
        </dgm:presLayoutVars>
      </dgm:prSet>
      <dgm:spPr/>
    </dgm:pt>
    <dgm:pt modelId="{359224FA-3B03-4238-88C0-03D49367D1B7}" type="pres">
      <dgm:prSet presAssocID="{596F5547-4B4F-4D11-82EE-0784F02D0B56}" presName="sibTrans" presStyleLbl="sibTrans2D1" presStyleIdx="0" presStyleCnt="0"/>
      <dgm:spPr/>
    </dgm:pt>
    <dgm:pt modelId="{3FA5E568-57D1-4C02-9586-9877BEFD0699}" type="pres">
      <dgm:prSet presAssocID="{22C0249D-E07D-4C20-A269-A758B7DBF094}" presName="compNode" presStyleCnt="0"/>
      <dgm:spPr/>
    </dgm:pt>
    <dgm:pt modelId="{E9CE889B-68E2-4296-AD26-2D06A75CAE93}" type="pres">
      <dgm:prSet presAssocID="{22C0249D-E07D-4C20-A269-A758B7DBF094}" presName="iconBgRect" presStyleLbl="bgShp" presStyleIdx="2" presStyleCnt="4"/>
      <dgm:spPr/>
    </dgm:pt>
    <dgm:pt modelId="{AA5E33DE-F39F-42A3-ABE5-FF68168F40D2}" type="pres">
      <dgm:prSet presAssocID="{22C0249D-E07D-4C20-A269-A758B7DBF09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ecturer"/>
        </a:ext>
      </dgm:extLst>
    </dgm:pt>
    <dgm:pt modelId="{3D9C36B5-F787-4F2D-BB6D-5D1A1C07CF52}" type="pres">
      <dgm:prSet presAssocID="{22C0249D-E07D-4C20-A269-A758B7DBF094}" presName="spaceRect" presStyleCnt="0"/>
      <dgm:spPr/>
    </dgm:pt>
    <dgm:pt modelId="{48356FE6-902D-4625-9BFF-8FEE80C4C6E0}" type="pres">
      <dgm:prSet presAssocID="{22C0249D-E07D-4C20-A269-A758B7DBF094}" presName="textRect" presStyleLbl="revTx" presStyleIdx="2" presStyleCnt="4">
        <dgm:presLayoutVars>
          <dgm:chMax val="1"/>
          <dgm:chPref val="1"/>
        </dgm:presLayoutVars>
      </dgm:prSet>
      <dgm:spPr/>
    </dgm:pt>
    <dgm:pt modelId="{D29E8774-165B-49BE-84FF-1E82BFB7E335}" type="pres">
      <dgm:prSet presAssocID="{E8C35C2B-85CB-4CA0-9D8E-5295082BDC4F}" presName="sibTrans" presStyleLbl="sibTrans2D1" presStyleIdx="0" presStyleCnt="0"/>
      <dgm:spPr/>
    </dgm:pt>
    <dgm:pt modelId="{C486DC49-2C84-4371-8A4A-591B52F996DD}" type="pres">
      <dgm:prSet presAssocID="{91AB1B69-E4C5-4900-8A3D-FD19CBE1D178}" presName="compNode" presStyleCnt="0"/>
      <dgm:spPr/>
    </dgm:pt>
    <dgm:pt modelId="{D7737AB5-6BFE-4D4B-991F-FCDCCA9BBE0F}" type="pres">
      <dgm:prSet presAssocID="{91AB1B69-E4C5-4900-8A3D-FD19CBE1D178}" presName="iconBgRect" presStyleLbl="bgShp" presStyleIdx="3" presStyleCnt="4"/>
      <dgm:spPr/>
    </dgm:pt>
    <dgm:pt modelId="{125C8C9E-03C3-4E0E-9B17-E1D7BD9844BF}" type="pres">
      <dgm:prSet presAssocID="{91AB1B69-E4C5-4900-8A3D-FD19CBE1D1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sers"/>
        </a:ext>
      </dgm:extLst>
    </dgm:pt>
    <dgm:pt modelId="{88D11650-5AEA-4D70-AA5E-EE4854D50C59}" type="pres">
      <dgm:prSet presAssocID="{91AB1B69-E4C5-4900-8A3D-FD19CBE1D178}" presName="spaceRect" presStyleCnt="0"/>
      <dgm:spPr/>
    </dgm:pt>
    <dgm:pt modelId="{5D00FE36-C3A8-4155-B210-0B7319C6F15E}" type="pres">
      <dgm:prSet presAssocID="{91AB1B69-E4C5-4900-8A3D-FD19CBE1D178}" presName="textRect" presStyleLbl="revTx" presStyleIdx="3" presStyleCnt="4">
        <dgm:presLayoutVars>
          <dgm:chMax val="1"/>
          <dgm:chPref val="1"/>
        </dgm:presLayoutVars>
      </dgm:prSet>
      <dgm:spPr/>
    </dgm:pt>
  </dgm:ptLst>
  <dgm:cxnLst>
    <dgm:cxn modelId="{E5838918-00A6-4602-BED2-B7C119AF6136}" type="presOf" srcId="{22C0249D-E07D-4C20-A269-A758B7DBF094}" destId="{48356FE6-902D-4625-9BFF-8FEE80C4C6E0}" srcOrd="0" destOrd="0" presId="urn:microsoft.com/office/officeart/2018/2/layout/IconCircleList"/>
    <dgm:cxn modelId="{19086A21-A8FD-4510-865F-4471D948FB11}" type="presOf" srcId="{CD7CAF23-3867-4EE0-989E-E7FD94B69F2E}" destId="{CB612280-6E2F-4D2F-AD80-4C58BC721146}" srcOrd="0" destOrd="0" presId="urn:microsoft.com/office/officeart/2018/2/layout/IconCircleList"/>
    <dgm:cxn modelId="{0384C94B-C241-4A2B-83D6-439AAD57DD95}" type="presOf" srcId="{82D16E7A-3516-40E0-BE24-1FD6CBCE3592}" destId="{F7BCA8FB-7551-4563-8873-2EA980834C8C}" srcOrd="0" destOrd="0" presId="urn:microsoft.com/office/officeart/2018/2/layout/IconCircleList"/>
    <dgm:cxn modelId="{AF8DF64F-496A-48B2-8B0C-9A29DE1790E4}" srcId="{82D16E7A-3516-40E0-BE24-1FD6CBCE3592}" destId="{CD7CAF23-3867-4EE0-989E-E7FD94B69F2E}" srcOrd="0" destOrd="0" parTransId="{BD8B5D09-A03B-4285-A7AB-68AC7C1985F8}" sibTransId="{7A6A5A47-0992-401F-966B-100AA62BC771}"/>
    <dgm:cxn modelId="{34A20951-5FB1-4B72-924D-146FB18B2006}" type="presOf" srcId="{91AB1B69-E4C5-4900-8A3D-FD19CBE1D178}" destId="{5D00FE36-C3A8-4155-B210-0B7319C6F15E}" srcOrd="0" destOrd="0" presId="urn:microsoft.com/office/officeart/2018/2/layout/IconCircleList"/>
    <dgm:cxn modelId="{0E36E751-8E97-49ED-A1D3-D86F86DA9B4B}" type="presOf" srcId="{E8C35C2B-85CB-4CA0-9D8E-5295082BDC4F}" destId="{D29E8774-165B-49BE-84FF-1E82BFB7E335}" srcOrd="0" destOrd="0" presId="urn:microsoft.com/office/officeart/2018/2/layout/IconCircleList"/>
    <dgm:cxn modelId="{70523690-279D-4F43-AADD-A0BB55DC69B8}" type="presOf" srcId="{596F5547-4B4F-4D11-82EE-0784F02D0B56}" destId="{359224FA-3B03-4238-88C0-03D49367D1B7}" srcOrd="0" destOrd="0" presId="urn:microsoft.com/office/officeart/2018/2/layout/IconCircleList"/>
    <dgm:cxn modelId="{0B4324AD-977A-482A-824D-05953590EDB5}" srcId="{82D16E7A-3516-40E0-BE24-1FD6CBCE3592}" destId="{91AB1B69-E4C5-4900-8A3D-FD19CBE1D178}" srcOrd="3" destOrd="0" parTransId="{FF2E2E58-64B5-4954-8F61-A2471546EB24}" sibTransId="{7A986A96-8C80-4D9A-8711-C4912BF5F9BF}"/>
    <dgm:cxn modelId="{1F1E38B2-0286-43D3-BDAD-C4547F41BD79}" srcId="{82D16E7A-3516-40E0-BE24-1FD6CBCE3592}" destId="{5E5D0DE7-C029-435B-81B2-599A126F000C}" srcOrd="1" destOrd="0" parTransId="{B8429A36-2E47-430A-A02F-C4CEE16DF954}" sibTransId="{596F5547-4B4F-4D11-82EE-0784F02D0B56}"/>
    <dgm:cxn modelId="{08015FB3-41FC-4C3E-BB4A-8020C880F20A}" type="presOf" srcId="{5E5D0DE7-C029-435B-81B2-599A126F000C}" destId="{28FE2597-34B5-48EE-AD18-1E6E6B6144F2}" srcOrd="0" destOrd="0" presId="urn:microsoft.com/office/officeart/2018/2/layout/IconCircleList"/>
    <dgm:cxn modelId="{272704D3-5C96-498B-9C96-779DFD2BFF86}" type="presOf" srcId="{7A6A5A47-0992-401F-966B-100AA62BC771}" destId="{DF0AF39A-BFD6-4AF6-AEBD-5B2AC9B803AF}" srcOrd="0" destOrd="0" presId="urn:microsoft.com/office/officeart/2018/2/layout/IconCircleList"/>
    <dgm:cxn modelId="{72AB9BEC-ACBC-40B8-A407-B062528573D6}" srcId="{82D16E7A-3516-40E0-BE24-1FD6CBCE3592}" destId="{22C0249D-E07D-4C20-A269-A758B7DBF094}" srcOrd="2" destOrd="0" parTransId="{C7D77483-AF30-4D12-A3A3-DAE34F93DEF4}" sibTransId="{E8C35C2B-85CB-4CA0-9D8E-5295082BDC4F}"/>
    <dgm:cxn modelId="{CA8E925F-C010-453A-8E93-EE3A72E2FCAE}" type="presParOf" srcId="{F7BCA8FB-7551-4563-8873-2EA980834C8C}" destId="{1CA789F2-21A6-438E-B5CD-6BBCE8DED1D1}" srcOrd="0" destOrd="0" presId="urn:microsoft.com/office/officeart/2018/2/layout/IconCircleList"/>
    <dgm:cxn modelId="{3645E03F-FEA4-42E1-AA83-EFA185FE6DF2}" type="presParOf" srcId="{1CA789F2-21A6-438E-B5CD-6BBCE8DED1D1}" destId="{DADD56C2-50AE-49EC-A5D6-80A457422368}" srcOrd="0" destOrd="0" presId="urn:microsoft.com/office/officeart/2018/2/layout/IconCircleList"/>
    <dgm:cxn modelId="{D330C7A5-7433-4160-BA60-D32157ED88A2}" type="presParOf" srcId="{DADD56C2-50AE-49EC-A5D6-80A457422368}" destId="{CE518493-4125-4AFF-833B-40BF7CD0277D}" srcOrd="0" destOrd="0" presId="urn:microsoft.com/office/officeart/2018/2/layout/IconCircleList"/>
    <dgm:cxn modelId="{FDBF06FC-2F99-4D96-8EC8-D67BBEF3EFA1}" type="presParOf" srcId="{DADD56C2-50AE-49EC-A5D6-80A457422368}" destId="{5A1C3244-33E3-4E06-9D1D-E57BDD4E088C}" srcOrd="1" destOrd="0" presId="urn:microsoft.com/office/officeart/2018/2/layout/IconCircleList"/>
    <dgm:cxn modelId="{86EC1E86-E6C5-407D-B954-A6DA63815676}" type="presParOf" srcId="{DADD56C2-50AE-49EC-A5D6-80A457422368}" destId="{E06BE620-3652-42F2-B041-41484D76A0D7}" srcOrd="2" destOrd="0" presId="urn:microsoft.com/office/officeart/2018/2/layout/IconCircleList"/>
    <dgm:cxn modelId="{7CF20A46-F7FA-45C4-BB3B-080E39428ED9}" type="presParOf" srcId="{DADD56C2-50AE-49EC-A5D6-80A457422368}" destId="{CB612280-6E2F-4D2F-AD80-4C58BC721146}" srcOrd="3" destOrd="0" presId="urn:microsoft.com/office/officeart/2018/2/layout/IconCircleList"/>
    <dgm:cxn modelId="{5652FE2D-A09E-4DDB-B596-A6CC35AD528B}" type="presParOf" srcId="{1CA789F2-21A6-438E-B5CD-6BBCE8DED1D1}" destId="{DF0AF39A-BFD6-4AF6-AEBD-5B2AC9B803AF}" srcOrd="1" destOrd="0" presId="urn:microsoft.com/office/officeart/2018/2/layout/IconCircleList"/>
    <dgm:cxn modelId="{C1814470-0894-4B07-85D1-E29BD7A9B236}" type="presParOf" srcId="{1CA789F2-21A6-438E-B5CD-6BBCE8DED1D1}" destId="{DAB100F1-6C0A-4703-9C0C-CEEA287F0CB9}" srcOrd="2" destOrd="0" presId="urn:microsoft.com/office/officeart/2018/2/layout/IconCircleList"/>
    <dgm:cxn modelId="{8E8858EE-36EA-4283-8041-C982303C4B73}" type="presParOf" srcId="{DAB100F1-6C0A-4703-9C0C-CEEA287F0CB9}" destId="{115A8B26-4EA4-4B5C-AFEC-64D6F2E467CA}" srcOrd="0" destOrd="0" presId="urn:microsoft.com/office/officeart/2018/2/layout/IconCircleList"/>
    <dgm:cxn modelId="{EB0E3A0D-8821-45B3-8D00-C2ED4C1FCBFE}" type="presParOf" srcId="{DAB100F1-6C0A-4703-9C0C-CEEA287F0CB9}" destId="{52F6E5BB-C784-41A9-8382-F16C34D7A977}" srcOrd="1" destOrd="0" presId="urn:microsoft.com/office/officeart/2018/2/layout/IconCircleList"/>
    <dgm:cxn modelId="{FAF1CBF0-3182-4135-B48B-1DAE1BBEA3E1}" type="presParOf" srcId="{DAB100F1-6C0A-4703-9C0C-CEEA287F0CB9}" destId="{6BCB6E17-8B70-4E9D-B2A9-3D61272C2FA9}" srcOrd="2" destOrd="0" presId="urn:microsoft.com/office/officeart/2018/2/layout/IconCircleList"/>
    <dgm:cxn modelId="{3411A6EA-FCB9-4B64-95D9-49C1B20B555A}" type="presParOf" srcId="{DAB100F1-6C0A-4703-9C0C-CEEA287F0CB9}" destId="{28FE2597-34B5-48EE-AD18-1E6E6B6144F2}" srcOrd="3" destOrd="0" presId="urn:microsoft.com/office/officeart/2018/2/layout/IconCircleList"/>
    <dgm:cxn modelId="{37AC5730-4378-4B30-AE28-D600AA632FBB}" type="presParOf" srcId="{1CA789F2-21A6-438E-B5CD-6BBCE8DED1D1}" destId="{359224FA-3B03-4238-88C0-03D49367D1B7}" srcOrd="3" destOrd="0" presId="urn:microsoft.com/office/officeart/2018/2/layout/IconCircleList"/>
    <dgm:cxn modelId="{05C04980-A4BB-4FC2-912D-141D16AECC8C}" type="presParOf" srcId="{1CA789F2-21A6-438E-B5CD-6BBCE8DED1D1}" destId="{3FA5E568-57D1-4C02-9586-9877BEFD0699}" srcOrd="4" destOrd="0" presId="urn:microsoft.com/office/officeart/2018/2/layout/IconCircleList"/>
    <dgm:cxn modelId="{F064E1D8-20A4-4ED3-8163-344972F4F003}" type="presParOf" srcId="{3FA5E568-57D1-4C02-9586-9877BEFD0699}" destId="{E9CE889B-68E2-4296-AD26-2D06A75CAE93}" srcOrd="0" destOrd="0" presId="urn:microsoft.com/office/officeart/2018/2/layout/IconCircleList"/>
    <dgm:cxn modelId="{E803F51B-3C63-4F70-B207-03392E5C4127}" type="presParOf" srcId="{3FA5E568-57D1-4C02-9586-9877BEFD0699}" destId="{AA5E33DE-F39F-42A3-ABE5-FF68168F40D2}" srcOrd="1" destOrd="0" presId="urn:microsoft.com/office/officeart/2018/2/layout/IconCircleList"/>
    <dgm:cxn modelId="{850C10CC-88DF-44E5-86CD-0D6FBF6AC5E6}" type="presParOf" srcId="{3FA5E568-57D1-4C02-9586-9877BEFD0699}" destId="{3D9C36B5-F787-4F2D-BB6D-5D1A1C07CF52}" srcOrd="2" destOrd="0" presId="urn:microsoft.com/office/officeart/2018/2/layout/IconCircleList"/>
    <dgm:cxn modelId="{368DC2E5-6C01-489D-A7BC-43701D35E0B3}" type="presParOf" srcId="{3FA5E568-57D1-4C02-9586-9877BEFD0699}" destId="{48356FE6-902D-4625-9BFF-8FEE80C4C6E0}" srcOrd="3" destOrd="0" presId="urn:microsoft.com/office/officeart/2018/2/layout/IconCircleList"/>
    <dgm:cxn modelId="{D71A6214-199E-4783-B82C-6DBEC0B2AC95}" type="presParOf" srcId="{1CA789F2-21A6-438E-B5CD-6BBCE8DED1D1}" destId="{D29E8774-165B-49BE-84FF-1E82BFB7E335}" srcOrd="5" destOrd="0" presId="urn:microsoft.com/office/officeart/2018/2/layout/IconCircleList"/>
    <dgm:cxn modelId="{4B4FADAE-F0C5-4D01-90C8-6D9A1401E2C7}" type="presParOf" srcId="{1CA789F2-21A6-438E-B5CD-6BBCE8DED1D1}" destId="{C486DC49-2C84-4371-8A4A-591B52F996DD}" srcOrd="6" destOrd="0" presId="urn:microsoft.com/office/officeart/2018/2/layout/IconCircleList"/>
    <dgm:cxn modelId="{97697E7B-F654-4E72-A87D-B120C235B95D}" type="presParOf" srcId="{C486DC49-2C84-4371-8A4A-591B52F996DD}" destId="{D7737AB5-6BFE-4D4B-991F-FCDCCA9BBE0F}" srcOrd="0" destOrd="0" presId="urn:microsoft.com/office/officeart/2018/2/layout/IconCircleList"/>
    <dgm:cxn modelId="{F6207517-5E91-40A4-B5B5-2364B082AF20}" type="presParOf" srcId="{C486DC49-2C84-4371-8A4A-591B52F996DD}" destId="{125C8C9E-03C3-4E0E-9B17-E1D7BD9844BF}" srcOrd="1" destOrd="0" presId="urn:microsoft.com/office/officeart/2018/2/layout/IconCircleList"/>
    <dgm:cxn modelId="{3939694D-5A02-4F8A-A3B0-A73EBD0149C6}" type="presParOf" srcId="{C486DC49-2C84-4371-8A4A-591B52F996DD}" destId="{88D11650-5AEA-4D70-AA5E-EE4854D50C59}" srcOrd="2" destOrd="0" presId="urn:microsoft.com/office/officeart/2018/2/layout/IconCircleList"/>
    <dgm:cxn modelId="{61C0B082-2B00-4938-BA1E-46893E2AF048}" type="presParOf" srcId="{C486DC49-2C84-4371-8A4A-591B52F996DD}" destId="{5D00FE36-C3A8-4155-B210-0B7319C6F15E}"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508A20-E3FA-4727-B5A2-565A61F174F0}" type="doc">
      <dgm:prSet loTypeId="urn:microsoft.com/office/officeart/2005/8/layout/hierarchy3" loCatId="hierarchy" qsTypeId="urn:microsoft.com/office/officeart/2005/8/quickstyle/simple1" qsCatId="simple" csTypeId="urn:microsoft.com/office/officeart/2005/8/colors/colorful5"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536BBD36-3442-4C74-815F-AA010D390941}" type="pres">
      <dgm:prSet presAssocID="{23508A20-E3FA-4727-B5A2-565A61F174F0}" presName="diagram" presStyleCnt="0">
        <dgm:presLayoutVars>
          <dgm:chPref val="1"/>
          <dgm:dir/>
          <dgm:animOne val="branch"/>
          <dgm:animLvl val="lvl"/>
          <dgm:resizeHandles/>
        </dgm:presLayoutVars>
      </dgm:prSet>
      <dgm:spPr/>
    </dgm:pt>
    <dgm:pt modelId="{F1898107-C475-4815-B0C3-3D362734D834}" type="pres">
      <dgm:prSet presAssocID="{B0282F09-05AB-4915-8A3F-01BCD52BC703}" presName="root" presStyleCnt="0"/>
      <dgm:spPr/>
    </dgm:pt>
    <dgm:pt modelId="{3822E1A7-8658-465E-818F-6637AA7ABB89}" type="pres">
      <dgm:prSet presAssocID="{B0282F09-05AB-4915-8A3F-01BCD52BC703}" presName="rootComposite" presStyleCnt="0"/>
      <dgm:spPr/>
    </dgm:pt>
    <dgm:pt modelId="{79C83172-BAF9-407F-B911-C47B97EA8C48}" type="pres">
      <dgm:prSet presAssocID="{B0282F09-05AB-4915-8A3F-01BCD52BC703}" presName="rootText" presStyleLbl="node1" presStyleIdx="0" presStyleCnt="4"/>
      <dgm:spPr/>
    </dgm:pt>
    <dgm:pt modelId="{C69B9BFF-D5FE-412D-BB54-A0FD5A108C3F}" type="pres">
      <dgm:prSet presAssocID="{B0282F09-05AB-4915-8A3F-01BCD52BC703}" presName="rootConnector" presStyleLbl="node1" presStyleIdx="0" presStyleCnt="4"/>
      <dgm:spPr/>
    </dgm:pt>
    <dgm:pt modelId="{DCD8545B-9A17-44F5-9B3C-9B75F815FDFA}" type="pres">
      <dgm:prSet presAssocID="{B0282F09-05AB-4915-8A3F-01BCD52BC703}" presName="childShape" presStyleCnt="0"/>
      <dgm:spPr/>
    </dgm:pt>
    <dgm:pt modelId="{5E069B54-5488-4C68-9B78-C6A3640FC715}" type="pres">
      <dgm:prSet presAssocID="{2E4B4886-6660-4A1C-9656-A9CF65C222C1}" presName="root" presStyleCnt="0"/>
      <dgm:spPr/>
    </dgm:pt>
    <dgm:pt modelId="{0F56ABEC-6185-4F79-AB09-B8883C79E4BF}" type="pres">
      <dgm:prSet presAssocID="{2E4B4886-6660-4A1C-9656-A9CF65C222C1}" presName="rootComposite" presStyleCnt="0"/>
      <dgm:spPr/>
    </dgm:pt>
    <dgm:pt modelId="{D391C869-12B8-4448-929F-B2EF242A2099}" type="pres">
      <dgm:prSet presAssocID="{2E4B4886-6660-4A1C-9656-A9CF65C222C1}" presName="rootText" presStyleLbl="node1" presStyleIdx="1" presStyleCnt="4"/>
      <dgm:spPr/>
    </dgm:pt>
    <dgm:pt modelId="{9DB931C2-5428-4F18-9A20-D9C7F7205278}" type="pres">
      <dgm:prSet presAssocID="{2E4B4886-6660-4A1C-9656-A9CF65C222C1}" presName="rootConnector" presStyleLbl="node1" presStyleIdx="1" presStyleCnt="4"/>
      <dgm:spPr/>
    </dgm:pt>
    <dgm:pt modelId="{778B609C-AF64-4133-BEAD-96A0137C9874}" type="pres">
      <dgm:prSet presAssocID="{2E4B4886-6660-4A1C-9656-A9CF65C222C1}" presName="childShape" presStyleCnt="0"/>
      <dgm:spPr/>
    </dgm:pt>
    <dgm:pt modelId="{64372499-1B48-4F16-8E93-F7A45B90DC08}" type="pres">
      <dgm:prSet presAssocID="{6621A351-F374-4B8D-8608-69DD200D6BC0}" presName="root" presStyleCnt="0"/>
      <dgm:spPr/>
    </dgm:pt>
    <dgm:pt modelId="{58642068-377F-4699-98FF-5B6793FE3D4F}" type="pres">
      <dgm:prSet presAssocID="{6621A351-F374-4B8D-8608-69DD200D6BC0}" presName="rootComposite" presStyleCnt="0"/>
      <dgm:spPr/>
    </dgm:pt>
    <dgm:pt modelId="{A1108CD7-8BD7-4A4E-97CF-04C36FECB6DC}" type="pres">
      <dgm:prSet presAssocID="{6621A351-F374-4B8D-8608-69DD200D6BC0}" presName="rootText" presStyleLbl="node1" presStyleIdx="2" presStyleCnt="4"/>
      <dgm:spPr/>
    </dgm:pt>
    <dgm:pt modelId="{6819DFD6-87BA-4F49-9C22-0B1D35EC03FB}" type="pres">
      <dgm:prSet presAssocID="{6621A351-F374-4B8D-8608-69DD200D6BC0}" presName="rootConnector" presStyleLbl="node1" presStyleIdx="2" presStyleCnt="4"/>
      <dgm:spPr/>
    </dgm:pt>
    <dgm:pt modelId="{3AC826FA-220E-41C4-A692-A364FBF643C7}" type="pres">
      <dgm:prSet presAssocID="{6621A351-F374-4B8D-8608-69DD200D6BC0}" presName="childShape" presStyleCnt="0"/>
      <dgm:spPr/>
    </dgm:pt>
    <dgm:pt modelId="{C52597BD-91D2-4BF7-B138-E12FA9221751}" type="pres">
      <dgm:prSet presAssocID="{839E4A7A-3032-4A8A-B3B4-31E84D501430}" presName="root" presStyleCnt="0"/>
      <dgm:spPr/>
    </dgm:pt>
    <dgm:pt modelId="{5EA04624-DE40-43CF-BEFF-FF68C8F60642}" type="pres">
      <dgm:prSet presAssocID="{839E4A7A-3032-4A8A-B3B4-31E84D501430}" presName="rootComposite" presStyleCnt="0"/>
      <dgm:spPr/>
    </dgm:pt>
    <dgm:pt modelId="{02507158-86EA-447D-8BA6-8006FAC48CE4}" type="pres">
      <dgm:prSet presAssocID="{839E4A7A-3032-4A8A-B3B4-31E84D501430}" presName="rootText" presStyleLbl="node1" presStyleIdx="3" presStyleCnt="4"/>
      <dgm:spPr/>
    </dgm:pt>
    <dgm:pt modelId="{43405E6C-01E2-43DA-91E9-7D6C1CDA32E8}" type="pres">
      <dgm:prSet presAssocID="{839E4A7A-3032-4A8A-B3B4-31E84D501430}" presName="rootConnector" presStyleLbl="node1" presStyleIdx="3" presStyleCnt="4"/>
      <dgm:spPr/>
    </dgm:pt>
    <dgm:pt modelId="{F930F1BD-9069-43A3-9D13-D8D0F4AEC390}" type="pres">
      <dgm:prSet presAssocID="{839E4A7A-3032-4A8A-B3B4-31E84D501430}" presName="childShape" presStyleCnt="0"/>
      <dgm:spPr/>
    </dgm:pt>
  </dgm:ptLst>
  <dgm:cxnLst>
    <dgm:cxn modelId="{2EBA3C04-636C-4C85-B054-8B9E97C1B372}" type="presOf" srcId="{6621A351-F374-4B8D-8608-69DD200D6BC0}" destId="{6819DFD6-87BA-4F49-9C22-0B1D35EC03FB}" srcOrd="1" destOrd="0" presId="urn:microsoft.com/office/officeart/2005/8/layout/hierarchy3"/>
    <dgm:cxn modelId="{911D7912-5780-492B-8CEF-A9E8D0CD9A9A}" type="presOf" srcId="{839E4A7A-3032-4A8A-B3B4-31E84D501430}" destId="{02507158-86EA-447D-8BA6-8006FAC48CE4}" srcOrd="0" destOrd="0" presId="urn:microsoft.com/office/officeart/2005/8/layout/hierarchy3"/>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8C49994B-A76F-41A0-8023-5557B3ECE22F}" type="presOf" srcId="{B0282F09-05AB-4915-8A3F-01BCD52BC703}" destId="{C69B9BFF-D5FE-412D-BB54-A0FD5A108C3F}" srcOrd="1" destOrd="0" presId="urn:microsoft.com/office/officeart/2005/8/layout/hierarchy3"/>
    <dgm:cxn modelId="{E28DFF4E-97F9-479A-BB3F-988B4D4C08B1}" type="presOf" srcId="{B0282F09-05AB-4915-8A3F-01BCD52BC703}" destId="{79C83172-BAF9-407F-B911-C47B97EA8C48}" srcOrd="0" destOrd="0" presId="urn:microsoft.com/office/officeart/2005/8/layout/hierarchy3"/>
    <dgm:cxn modelId="{9BE1237D-C8A7-487A-9C79-C94FB4165E3D}" type="presOf" srcId="{23508A20-E3FA-4727-B5A2-565A61F174F0}" destId="{536BBD36-3442-4C74-815F-AA010D390941}" srcOrd="0" destOrd="0" presId="urn:microsoft.com/office/officeart/2005/8/layout/hierarchy3"/>
    <dgm:cxn modelId="{D20FB185-69A0-4009-9ADE-E3A3557F54F4}" srcId="{23508A20-E3FA-4727-B5A2-565A61F174F0}" destId="{B0282F09-05AB-4915-8A3F-01BCD52BC703}" srcOrd="0" destOrd="0" parTransId="{A5ED96DE-06E3-4FBF-86B3-5262888F7836}" sibTransId="{49C8C7A5-2BEA-44D0-8B21-77AC5EE47B8E}"/>
    <dgm:cxn modelId="{C138D59E-78DD-4E68-9D7D-500083ACEEFA}" type="presOf" srcId="{2E4B4886-6660-4A1C-9656-A9CF65C222C1}" destId="{9DB931C2-5428-4F18-9A20-D9C7F7205278}" srcOrd="1" destOrd="0" presId="urn:microsoft.com/office/officeart/2005/8/layout/hierarchy3"/>
    <dgm:cxn modelId="{22C9AEA3-F3BD-4AB1-8834-922BE71F4285}" type="presOf" srcId="{2E4B4886-6660-4A1C-9656-A9CF65C222C1}" destId="{D391C869-12B8-4448-929F-B2EF242A2099}" srcOrd="0" destOrd="0" presId="urn:microsoft.com/office/officeart/2005/8/layout/hierarchy3"/>
    <dgm:cxn modelId="{BD23B9D6-F638-4257-A4CE-04DFCB2B42B2}" type="presOf" srcId="{6621A351-F374-4B8D-8608-69DD200D6BC0}" destId="{A1108CD7-8BD7-4A4E-97CF-04C36FECB6DC}" srcOrd="0" destOrd="0" presId="urn:microsoft.com/office/officeart/2005/8/layout/hierarchy3"/>
    <dgm:cxn modelId="{AB4779D9-744E-457E-903B-9B8D18405320}" srcId="{23508A20-E3FA-4727-B5A2-565A61F174F0}" destId="{2E4B4886-6660-4A1C-9656-A9CF65C222C1}" srcOrd="1" destOrd="0" parTransId="{987C7719-BFF6-430D-842F-A457D2F60D31}" sibTransId="{6D236F6E-BB5A-495F-AF02-818E64CD890B}"/>
    <dgm:cxn modelId="{19D254F3-E1BE-4772-B1D9-B3660A9B7AF6}" type="presOf" srcId="{839E4A7A-3032-4A8A-B3B4-31E84D501430}" destId="{43405E6C-01E2-43DA-91E9-7D6C1CDA32E8}" srcOrd="1" destOrd="0" presId="urn:microsoft.com/office/officeart/2005/8/layout/hierarchy3"/>
    <dgm:cxn modelId="{DB4A8673-5EA9-409E-AD89-5E9A2DF39CB1}" type="presParOf" srcId="{536BBD36-3442-4C74-815F-AA010D390941}" destId="{F1898107-C475-4815-B0C3-3D362734D834}" srcOrd="0" destOrd="0" presId="urn:microsoft.com/office/officeart/2005/8/layout/hierarchy3"/>
    <dgm:cxn modelId="{5808541A-8629-454E-89C8-4ABAF4FDBF2F}" type="presParOf" srcId="{F1898107-C475-4815-B0C3-3D362734D834}" destId="{3822E1A7-8658-465E-818F-6637AA7ABB89}" srcOrd="0" destOrd="0" presId="urn:microsoft.com/office/officeart/2005/8/layout/hierarchy3"/>
    <dgm:cxn modelId="{37747986-CDEE-4B8D-863F-B4049F228E18}" type="presParOf" srcId="{3822E1A7-8658-465E-818F-6637AA7ABB89}" destId="{79C83172-BAF9-407F-B911-C47B97EA8C48}" srcOrd="0" destOrd="0" presId="urn:microsoft.com/office/officeart/2005/8/layout/hierarchy3"/>
    <dgm:cxn modelId="{FEA1DBB2-4F8F-4E96-966B-2CE140DDF3E1}" type="presParOf" srcId="{3822E1A7-8658-465E-818F-6637AA7ABB89}" destId="{C69B9BFF-D5FE-412D-BB54-A0FD5A108C3F}" srcOrd="1" destOrd="0" presId="urn:microsoft.com/office/officeart/2005/8/layout/hierarchy3"/>
    <dgm:cxn modelId="{2594D66F-1FE0-40CF-8F48-A6229E7EC7E8}" type="presParOf" srcId="{F1898107-C475-4815-B0C3-3D362734D834}" destId="{DCD8545B-9A17-44F5-9B3C-9B75F815FDFA}" srcOrd="1" destOrd="0" presId="urn:microsoft.com/office/officeart/2005/8/layout/hierarchy3"/>
    <dgm:cxn modelId="{07546050-2CCC-40FF-B67E-9EC362AF821E}" type="presParOf" srcId="{536BBD36-3442-4C74-815F-AA010D390941}" destId="{5E069B54-5488-4C68-9B78-C6A3640FC715}" srcOrd="1" destOrd="0" presId="urn:microsoft.com/office/officeart/2005/8/layout/hierarchy3"/>
    <dgm:cxn modelId="{65BCB2A3-433B-4E44-9C24-75AF6BFAEA8D}" type="presParOf" srcId="{5E069B54-5488-4C68-9B78-C6A3640FC715}" destId="{0F56ABEC-6185-4F79-AB09-B8883C79E4BF}" srcOrd="0" destOrd="0" presId="urn:microsoft.com/office/officeart/2005/8/layout/hierarchy3"/>
    <dgm:cxn modelId="{0218F6D5-9BEB-498B-9AA5-1C96147667A5}" type="presParOf" srcId="{0F56ABEC-6185-4F79-AB09-B8883C79E4BF}" destId="{D391C869-12B8-4448-929F-B2EF242A2099}" srcOrd="0" destOrd="0" presId="urn:microsoft.com/office/officeart/2005/8/layout/hierarchy3"/>
    <dgm:cxn modelId="{5D4BFB09-1F76-4560-A8D8-75DFB2F6246B}" type="presParOf" srcId="{0F56ABEC-6185-4F79-AB09-B8883C79E4BF}" destId="{9DB931C2-5428-4F18-9A20-D9C7F7205278}" srcOrd="1" destOrd="0" presId="urn:microsoft.com/office/officeart/2005/8/layout/hierarchy3"/>
    <dgm:cxn modelId="{9A46D0BA-F9E6-40AD-9D06-E21A764FA562}" type="presParOf" srcId="{5E069B54-5488-4C68-9B78-C6A3640FC715}" destId="{778B609C-AF64-4133-BEAD-96A0137C9874}" srcOrd="1" destOrd="0" presId="urn:microsoft.com/office/officeart/2005/8/layout/hierarchy3"/>
    <dgm:cxn modelId="{7C22B574-88F7-470E-A122-8ACDEFE807FC}" type="presParOf" srcId="{536BBD36-3442-4C74-815F-AA010D390941}" destId="{64372499-1B48-4F16-8E93-F7A45B90DC08}" srcOrd="2" destOrd="0" presId="urn:microsoft.com/office/officeart/2005/8/layout/hierarchy3"/>
    <dgm:cxn modelId="{C93CF2BE-5F1B-45A5-9642-1D35CF961877}" type="presParOf" srcId="{64372499-1B48-4F16-8E93-F7A45B90DC08}" destId="{58642068-377F-4699-98FF-5B6793FE3D4F}" srcOrd="0" destOrd="0" presId="urn:microsoft.com/office/officeart/2005/8/layout/hierarchy3"/>
    <dgm:cxn modelId="{EC9AA2E3-872D-4D68-9074-C34612D4068C}" type="presParOf" srcId="{58642068-377F-4699-98FF-5B6793FE3D4F}" destId="{A1108CD7-8BD7-4A4E-97CF-04C36FECB6DC}" srcOrd="0" destOrd="0" presId="urn:microsoft.com/office/officeart/2005/8/layout/hierarchy3"/>
    <dgm:cxn modelId="{D9392EEE-A9A6-4334-9084-FA36D5B0A5DE}" type="presParOf" srcId="{58642068-377F-4699-98FF-5B6793FE3D4F}" destId="{6819DFD6-87BA-4F49-9C22-0B1D35EC03FB}" srcOrd="1" destOrd="0" presId="urn:microsoft.com/office/officeart/2005/8/layout/hierarchy3"/>
    <dgm:cxn modelId="{FC90E01A-E34D-4B97-B11A-490F95DD9016}" type="presParOf" srcId="{64372499-1B48-4F16-8E93-F7A45B90DC08}" destId="{3AC826FA-220E-41C4-A692-A364FBF643C7}" srcOrd="1" destOrd="0" presId="urn:microsoft.com/office/officeart/2005/8/layout/hierarchy3"/>
    <dgm:cxn modelId="{524BC243-E7B5-406D-A60F-E27CC4D0ADC0}" type="presParOf" srcId="{536BBD36-3442-4C74-815F-AA010D390941}" destId="{C52597BD-91D2-4BF7-B138-E12FA9221751}" srcOrd="3" destOrd="0" presId="urn:microsoft.com/office/officeart/2005/8/layout/hierarchy3"/>
    <dgm:cxn modelId="{A0C8E669-8D43-48AC-85F1-DF348490CDD5}" type="presParOf" srcId="{C52597BD-91D2-4BF7-B138-E12FA9221751}" destId="{5EA04624-DE40-43CF-BEFF-FF68C8F60642}" srcOrd="0" destOrd="0" presId="urn:microsoft.com/office/officeart/2005/8/layout/hierarchy3"/>
    <dgm:cxn modelId="{E349EA49-A8BD-42A4-BD3A-8D5D6FA590E6}" type="presParOf" srcId="{5EA04624-DE40-43CF-BEFF-FF68C8F60642}" destId="{02507158-86EA-447D-8BA6-8006FAC48CE4}" srcOrd="0" destOrd="0" presId="urn:microsoft.com/office/officeart/2005/8/layout/hierarchy3"/>
    <dgm:cxn modelId="{7EA3110C-E08E-4C7D-B22E-8EC83EC94B23}" type="presParOf" srcId="{5EA04624-DE40-43CF-BEFF-FF68C8F60642}" destId="{43405E6C-01E2-43DA-91E9-7D6C1CDA32E8}" srcOrd="1" destOrd="0" presId="urn:microsoft.com/office/officeart/2005/8/layout/hierarchy3"/>
    <dgm:cxn modelId="{E674123A-38C0-4394-B9CE-2C5B6AAE4C39}" type="presParOf" srcId="{C52597BD-91D2-4BF7-B138-E12FA9221751}" destId="{F930F1BD-9069-43A3-9D13-D8D0F4AEC390}"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508A20-E3FA-4727-B5A2-565A61F174F0}"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C0279CBA-6BEC-40DE-903F-4017BCA9FC53}" type="pres">
      <dgm:prSet presAssocID="{23508A20-E3FA-4727-B5A2-565A61F174F0}" presName="Name0" presStyleCnt="0">
        <dgm:presLayoutVars>
          <dgm:dir/>
          <dgm:animLvl val="lvl"/>
          <dgm:resizeHandles val="exact"/>
        </dgm:presLayoutVars>
      </dgm:prSet>
      <dgm:spPr/>
    </dgm:pt>
    <dgm:pt modelId="{21DF93F6-F991-420F-BAD8-BBA2ABFA99C4}" type="pres">
      <dgm:prSet presAssocID="{B0282F09-05AB-4915-8A3F-01BCD52BC703}" presName="linNode" presStyleCnt="0"/>
      <dgm:spPr/>
    </dgm:pt>
    <dgm:pt modelId="{D0C2A98C-4475-4824-8B80-B6DA444C5DE9}" type="pres">
      <dgm:prSet presAssocID="{B0282F09-05AB-4915-8A3F-01BCD52BC703}" presName="parentText" presStyleLbl="node1" presStyleIdx="0" presStyleCnt="4">
        <dgm:presLayoutVars>
          <dgm:chMax val="1"/>
          <dgm:bulletEnabled val="1"/>
        </dgm:presLayoutVars>
      </dgm:prSet>
      <dgm:spPr/>
    </dgm:pt>
    <dgm:pt modelId="{D5F649AB-2730-425E-A410-114FDE628BF6}" type="pres">
      <dgm:prSet presAssocID="{49C8C7A5-2BEA-44D0-8B21-77AC5EE47B8E}" presName="sp" presStyleCnt="0"/>
      <dgm:spPr/>
    </dgm:pt>
    <dgm:pt modelId="{96A0363F-4917-4BBB-A604-2C80E2BB536A}" type="pres">
      <dgm:prSet presAssocID="{2E4B4886-6660-4A1C-9656-A9CF65C222C1}" presName="linNode" presStyleCnt="0"/>
      <dgm:spPr/>
    </dgm:pt>
    <dgm:pt modelId="{65BE3E37-952B-4DA2-B2B1-DFF0C6083B84}" type="pres">
      <dgm:prSet presAssocID="{2E4B4886-6660-4A1C-9656-A9CF65C222C1}" presName="parentText" presStyleLbl="node1" presStyleIdx="1" presStyleCnt="4">
        <dgm:presLayoutVars>
          <dgm:chMax val="1"/>
          <dgm:bulletEnabled val="1"/>
        </dgm:presLayoutVars>
      </dgm:prSet>
      <dgm:spPr/>
    </dgm:pt>
    <dgm:pt modelId="{89B71C30-D32A-4208-8905-F5EF966A8E39}" type="pres">
      <dgm:prSet presAssocID="{6D236F6E-BB5A-495F-AF02-818E64CD890B}" presName="sp" presStyleCnt="0"/>
      <dgm:spPr/>
    </dgm:pt>
    <dgm:pt modelId="{58CBA20A-8C85-43C5-A557-0E027E86626C}" type="pres">
      <dgm:prSet presAssocID="{6621A351-F374-4B8D-8608-69DD200D6BC0}" presName="linNode" presStyleCnt="0"/>
      <dgm:spPr/>
    </dgm:pt>
    <dgm:pt modelId="{DB7CA748-3610-45B3-A91D-38412D9E59F9}" type="pres">
      <dgm:prSet presAssocID="{6621A351-F374-4B8D-8608-69DD200D6BC0}" presName="parentText" presStyleLbl="node1" presStyleIdx="2" presStyleCnt="4">
        <dgm:presLayoutVars>
          <dgm:chMax val="1"/>
          <dgm:bulletEnabled val="1"/>
        </dgm:presLayoutVars>
      </dgm:prSet>
      <dgm:spPr/>
    </dgm:pt>
    <dgm:pt modelId="{E1D04A0F-724E-4150-AEB5-76C0C56207DC}" type="pres">
      <dgm:prSet presAssocID="{4FE01454-FE0E-4B4C-B0AB-9E54EBDD048D}" presName="sp" presStyleCnt="0"/>
      <dgm:spPr/>
    </dgm:pt>
    <dgm:pt modelId="{789AA514-A17F-4532-B5D8-E9DF0624EAC0}" type="pres">
      <dgm:prSet presAssocID="{839E4A7A-3032-4A8A-B3B4-31E84D501430}" presName="linNode" presStyleCnt="0"/>
      <dgm:spPr/>
    </dgm:pt>
    <dgm:pt modelId="{EFF84547-49F6-494C-AB6E-F0EB36D09641}" type="pres">
      <dgm:prSet presAssocID="{839E4A7A-3032-4A8A-B3B4-31E84D501430}" presName="parentText" presStyleLbl="node1" presStyleIdx="3" presStyleCnt="4">
        <dgm:presLayoutVars>
          <dgm:chMax val="1"/>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D529E934-56F5-4AF1-9EE4-46CD0B0E4849}" type="presOf" srcId="{23508A20-E3FA-4727-B5A2-565A61F174F0}" destId="{C0279CBA-6BEC-40DE-903F-4017BCA9FC53}" srcOrd="0" destOrd="0" presId="urn:microsoft.com/office/officeart/2005/8/layout/vList5"/>
    <dgm:cxn modelId="{4F233838-46DB-49DA-9033-1D1295834CB7}" srcId="{23508A20-E3FA-4727-B5A2-565A61F174F0}" destId="{839E4A7A-3032-4A8A-B3B4-31E84D501430}" srcOrd="3" destOrd="0" parTransId="{B828BB62-C784-4ECD-A5A2-360F18F3D66C}" sibTransId="{36F236C0-F57A-41BA-8A5C-D84BE5658025}"/>
    <dgm:cxn modelId="{D20FB185-69A0-4009-9ADE-E3A3557F54F4}" srcId="{23508A20-E3FA-4727-B5A2-565A61F174F0}" destId="{B0282F09-05AB-4915-8A3F-01BCD52BC703}" srcOrd="0" destOrd="0" parTransId="{A5ED96DE-06E3-4FBF-86B3-5262888F7836}" sibTransId="{49C8C7A5-2BEA-44D0-8B21-77AC5EE47B8E}"/>
    <dgm:cxn modelId="{0F1A07B9-DC7F-4D36-8D79-2FB2E3B4617C}" type="presOf" srcId="{B0282F09-05AB-4915-8A3F-01BCD52BC703}" destId="{D0C2A98C-4475-4824-8B80-B6DA444C5DE9}" srcOrd="0" destOrd="0" presId="urn:microsoft.com/office/officeart/2005/8/layout/vList5"/>
    <dgm:cxn modelId="{AB4779D9-744E-457E-903B-9B8D18405320}" srcId="{23508A20-E3FA-4727-B5A2-565A61F174F0}" destId="{2E4B4886-6660-4A1C-9656-A9CF65C222C1}" srcOrd="1" destOrd="0" parTransId="{987C7719-BFF6-430D-842F-A457D2F60D31}" sibTransId="{6D236F6E-BB5A-495F-AF02-818E64CD890B}"/>
    <dgm:cxn modelId="{427C33E0-754B-4836-9EBA-DE60C732BE2F}" type="presOf" srcId="{6621A351-F374-4B8D-8608-69DD200D6BC0}" destId="{DB7CA748-3610-45B3-A91D-38412D9E59F9}" srcOrd="0" destOrd="0" presId="urn:microsoft.com/office/officeart/2005/8/layout/vList5"/>
    <dgm:cxn modelId="{AE2494E5-2172-4D0B-8F43-1112ED66D961}" type="presOf" srcId="{2E4B4886-6660-4A1C-9656-A9CF65C222C1}" destId="{65BE3E37-952B-4DA2-B2B1-DFF0C6083B84}" srcOrd="0" destOrd="0" presId="urn:microsoft.com/office/officeart/2005/8/layout/vList5"/>
    <dgm:cxn modelId="{CA632AFB-F1E9-4FC7-860F-9662708ADFDF}" type="presOf" srcId="{839E4A7A-3032-4A8A-B3B4-31E84D501430}" destId="{EFF84547-49F6-494C-AB6E-F0EB36D09641}" srcOrd="0" destOrd="0" presId="urn:microsoft.com/office/officeart/2005/8/layout/vList5"/>
    <dgm:cxn modelId="{F477F3E4-2985-4A1D-9B87-4A3A5D262A63}" type="presParOf" srcId="{C0279CBA-6BEC-40DE-903F-4017BCA9FC53}" destId="{21DF93F6-F991-420F-BAD8-BBA2ABFA99C4}" srcOrd="0" destOrd="0" presId="urn:microsoft.com/office/officeart/2005/8/layout/vList5"/>
    <dgm:cxn modelId="{936B0A49-D7ED-48BF-88A9-13F086FFAECA}" type="presParOf" srcId="{21DF93F6-F991-420F-BAD8-BBA2ABFA99C4}" destId="{D0C2A98C-4475-4824-8B80-B6DA444C5DE9}" srcOrd="0" destOrd="0" presId="urn:microsoft.com/office/officeart/2005/8/layout/vList5"/>
    <dgm:cxn modelId="{EA6EE7D4-3A31-4CE4-8FA6-3F1F0976185F}" type="presParOf" srcId="{C0279CBA-6BEC-40DE-903F-4017BCA9FC53}" destId="{D5F649AB-2730-425E-A410-114FDE628BF6}" srcOrd="1" destOrd="0" presId="urn:microsoft.com/office/officeart/2005/8/layout/vList5"/>
    <dgm:cxn modelId="{86D6DDC8-081C-41AC-905F-E052B495E9D1}" type="presParOf" srcId="{C0279CBA-6BEC-40DE-903F-4017BCA9FC53}" destId="{96A0363F-4917-4BBB-A604-2C80E2BB536A}" srcOrd="2" destOrd="0" presId="urn:microsoft.com/office/officeart/2005/8/layout/vList5"/>
    <dgm:cxn modelId="{CDA56779-9846-4B28-99B0-660C96111725}" type="presParOf" srcId="{96A0363F-4917-4BBB-A604-2C80E2BB536A}" destId="{65BE3E37-952B-4DA2-B2B1-DFF0C6083B84}" srcOrd="0" destOrd="0" presId="urn:microsoft.com/office/officeart/2005/8/layout/vList5"/>
    <dgm:cxn modelId="{7D31BCB2-DB19-4BC8-8FFC-40A230F5BAE4}" type="presParOf" srcId="{C0279CBA-6BEC-40DE-903F-4017BCA9FC53}" destId="{89B71C30-D32A-4208-8905-F5EF966A8E39}" srcOrd="3" destOrd="0" presId="urn:microsoft.com/office/officeart/2005/8/layout/vList5"/>
    <dgm:cxn modelId="{68C4DCD9-FCFC-4574-AA7E-726E14F812D3}" type="presParOf" srcId="{C0279CBA-6BEC-40DE-903F-4017BCA9FC53}" destId="{58CBA20A-8C85-43C5-A557-0E027E86626C}" srcOrd="4" destOrd="0" presId="urn:microsoft.com/office/officeart/2005/8/layout/vList5"/>
    <dgm:cxn modelId="{13ED9112-FC77-42EF-BFF7-66E83B3CC9BC}" type="presParOf" srcId="{58CBA20A-8C85-43C5-A557-0E027E86626C}" destId="{DB7CA748-3610-45B3-A91D-38412D9E59F9}" srcOrd="0" destOrd="0" presId="urn:microsoft.com/office/officeart/2005/8/layout/vList5"/>
    <dgm:cxn modelId="{A8F24074-7969-42D9-B450-37E3C3053083}" type="presParOf" srcId="{C0279CBA-6BEC-40DE-903F-4017BCA9FC53}" destId="{E1D04A0F-724E-4150-AEB5-76C0C56207DC}" srcOrd="5" destOrd="0" presId="urn:microsoft.com/office/officeart/2005/8/layout/vList5"/>
    <dgm:cxn modelId="{1C8C4ADE-4848-4218-9733-19F7696618C6}" type="presParOf" srcId="{C0279CBA-6BEC-40DE-903F-4017BCA9FC53}" destId="{789AA514-A17F-4532-B5D8-E9DF0624EAC0}" srcOrd="6" destOrd="0" presId="urn:microsoft.com/office/officeart/2005/8/layout/vList5"/>
    <dgm:cxn modelId="{AF4D8603-6A44-4BA1-8368-18F942FEAE3F}" type="presParOf" srcId="{789AA514-A17F-4532-B5D8-E9DF0624EAC0}" destId="{EFF84547-49F6-494C-AB6E-F0EB36D09641}"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3508A20-E3FA-4727-B5A2-565A61F174F0}" type="doc">
      <dgm:prSet loTypeId="urn:microsoft.com/office/officeart/2005/8/layout/cycle4" loCatId="cycle" qsTypeId="urn:microsoft.com/office/officeart/2005/8/quickstyle/simple1" qsCatId="simple" csTypeId="urn:microsoft.com/office/officeart/2005/8/colors/colorful5"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FE7F1E3B-D603-4263-BB0B-93A758EB101F}" type="pres">
      <dgm:prSet presAssocID="{23508A20-E3FA-4727-B5A2-565A61F174F0}" presName="cycleMatrixDiagram" presStyleCnt="0">
        <dgm:presLayoutVars>
          <dgm:chMax val="1"/>
          <dgm:dir/>
          <dgm:animLvl val="lvl"/>
          <dgm:resizeHandles val="exact"/>
        </dgm:presLayoutVars>
      </dgm:prSet>
      <dgm:spPr/>
    </dgm:pt>
    <dgm:pt modelId="{1A084206-5336-4331-A581-4F83E30E8703}" type="pres">
      <dgm:prSet presAssocID="{23508A20-E3FA-4727-B5A2-565A61F174F0}" presName="children" presStyleCnt="0"/>
      <dgm:spPr/>
    </dgm:pt>
    <dgm:pt modelId="{37DD09F8-9BD2-4221-BA33-C90B9A3DAB2A}" type="pres">
      <dgm:prSet presAssocID="{23508A20-E3FA-4727-B5A2-565A61F174F0}" presName="childPlaceholder" presStyleCnt="0"/>
      <dgm:spPr/>
    </dgm:pt>
    <dgm:pt modelId="{D30E2324-430E-4E7B-96B7-F2824AE3BCA0}" type="pres">
      <dgm:prSet presAssocID="{23508A20-E3FA-4727-B5A2-565A61F174F0}" presName="circle" presStyleCnt="0"/>
      <dgm:spPr/>
    </dgm:pt>
    <dgm:pt modelId="{F1A44931-71BB-4738-8CDE-BE3C546E8D0B}" type="pres">
      <dgm:prSet presAssocID="{23508A20-E3FA-4727-B5A2-565A61F174F0}" presName="quadrant1" presStyleLbl="node1" presStyleIdx="0" presStyleCnt="4">
        <dgm:presLayoutVars>
          <dgm:chMax val="1"/>
          <dgm:bulletEnabled val="1"/>
        </dgm:presLayoutVars>
      </dgm:prSet>
      <dgm:spPr/>
    </dgm:pt>
    <dgm:pt modelId="{05E681C3-01F4-48D7-B926-0849E7B15DF6}" type="pres">
      <dgm:prSet presAssocID="{23508A20-E3FA-4727-B5A2-565A61F174F0}" presName="quadrant2" presStyleLbl="node1" presStyleIdx="1" presStyleCnt="4">
        <dgm:presLayoutVars>
          <dgm:chMax val="1"/>
          <dgm:bulletEnabled val="1"/>
        </dgm:presLayoutVars>
      </dgm:prSet>
      <dgm:spPr/>
    </dgm:pt>
    <dgm:pt modelId="{F5A9EC19-3E9F-471B-A5B3-46395FB054C1}" type="pres">
      <dgm:prSet presAssocID="{23508A20-E3FA-4727-B5A2-565A61F174F0}" presName="quadrant3" presStyleLbl="node1" presStyleIdx="2" presStyleCnt="4">
        <dgm:presLayoutVars>
          <dgm:chMax val="1"/>
          <dgm:bulletEnabled val="1"/>
        </dgm:presLayoutVars>
      </dgm:prSet>
      <dgm:spPr/>
    </dgm:pt>
    <dgm:pt modelId="{2351D3BA-ED0B-48CE-ABF7-F1E7D1396BAC}" type="pres">
      <dgm:prSet presAssocID="{23508A20-E3FA-4727-B5A2-565A61F174F0}" presName="quadrant4" presStyleLbl="node1" presStyleIdx="3" presStyleCnt="4">
        <dgm:presLayoutVars>
          <dgm:chMax val="1"/>
          <dgm:bulletEnabled val="1"/>
        </dgm:presLayoutVars>
      </dgm:prSet>
      <dgm:spPr/>
    </dgm:pt>
    <dgm:pt modelId="{F8FE5F2B-ED88-428F-BDD2-7963C6328756}" type="pres">
      <dgm:prSet presAssocID="{23508A20-E3FA-4727-B5A2-565A61F174F0}" presName="quadrantPlaceholder" presStyleCnt="0"/>
      <dgm:spPr/>
    </dgm:pt>
    <dgm:pt modelId="{3C273A7F-5B62-4037-BAC9-7FAC1B57B38A}" type="pres">
      <dgm:prSet presAssocID="{23508A20-E3FA-4727-B5A2-565A61F174F0}" presName="center1" presStyleLbl="fgShp" presStyleIdx="0" presStyleCnt="2"/>
      <dgm:spPr/>
    </dgm:pt>
    <dgm:pt modelId="{B92F572C-3D64-4B45-A83F-7899DB17FFFF}" type="pres">
      <dgm:prSet presAssocID="{23508A20-E3FA-4727-B5A2-565A61F174F0}" presName="center2" presStyleLbl="fgShp" presStyleIdx="1" presStyleCnt="2"/>
      <dgm:spPr/>
    </dgm:pt>
  </dgm:ptLst>
  <dgm:cxnLst>
    <dgm:cxn modelId="{52B22302-F080-4982-8C22-664A39B0BB8A}" type="presOf" srcId="{B0282F09-05AB-4915-8A3F-01BCD52BC703}" destId="{F1A44931-71BB-4738-8CDE-BE3C546E8D0B}" srcOrd="0" destOrd="0" presId="urn:microsoft.com/office/officeart/2005/8/layout/cycle4"/>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FAA67542-85DD-4FB5-ADA7-D632101FA962}" type="presOf" srcId="{2E4B4886-6660-4A1C-9656-A9CF65C222C1}" destId="{05E681C3-01F4-48D7-B926-0849E7B15DF6}" srcOrd="0" destOrd="0" presId="urn:microsoft.com/office/officeart/2005/8/layout/cycle4"/>
    <dgm:cxn modelId="{D20FB185-69A0-4009-9ADE-E3A3557F54F4}" srcId="{23508A20-E3FA-4727-B5A2-565A61F174F0}" destId="{B0282F09-05AB-4915-8A3F-01BCD52BC703}" srcOrd="0" destOrd="0" parTransId="{A5ED96DE-06E3-4FBF-86B3-5262888F7836}" sibTransId="{49C8C7A5-2BEA-44D0-8B21-77AC5EE47B8E}"/>
    <dgm:cxn modelId="{CD130B9B-0000-4162-B97C-E2A517D6C186}" type="presOf" srcId="{839E4A7A-3032-4A8A-B3B4-31E84D501430}" destId="{2351D3BA-ED0B-48CE-ABF7-F1E7D1396BAC}" srcOrd="0" destOrd="0" presId="urn:microsoft.com/office/officeart/2005/8/layout/cycle4"/>
    <dgm:cxn modelId="{29C7E7A2-59FA-4CA4-9A1F-369A482474C4}" type="presOf" srcId="{6621A351-F374-4B8D-8608-69DD200D6BC0}" destId="{F5A9EC19-3E9F-471B-A5B3-46395FB054C1}" srcOrd="0" destOrd="0" presId="urn:microsoft.com/office/officeart/2005/8/layout/cycle4"/>
    <dgm:cxn modelId="{3A3DA7CC-E463-4190-BFA8-F9C0289FF3D3}" type="presOf" srcId="{23508A20-E3FA-4727-B5A2-565A61F174F0}" destId="{FE7F1E3B-D603-4263-BB0B-93A758EB101F}" srcOrd="0" destOrd="0" presId="urn:microsoft.com/office/officeart/2005/8/layout/cycle4"/>
    <dgm:cxn modelId="{AB4779D9-744E-457E-903B-9B8D18405320}" srcId="{23508A20-E3FA-4727-B5A2-565A61F174F0}" destId="{2E4B4886-6660-4A1C-9656-A9CF65C222C1}" srcOrd="1" destOrd="0" parTransId="{987C7719-BFF6-430D-842F-A457D2F60D31}" sibTransId="{6D236F6E-BB5A-495F-AF02-818E64CD890B}"/>
    <dgm:cxn modelId="{80B95F25-2E4C-4D6C-A288-B00FB5B7482C}" type="presParOf" srcId="{FE7F1E3B-D603-4263-BB0B-93A758EB101F}" destId="{1A084206-5336-4331-A581-4F83E30E8703}" srcOrd="0" destOrd="0" presId="urn:microsoft.com/office/officeart/2005/8/layout/cycle4"/>
    <dgm:cxn modelId="{7215DCE4-B74D-4305-9518-9506954EA908}" type="presParOf" srcId="{1A084206-5336-4331-A581-4F83E30E8703}" destId="{37DD09F8-9BD2-4221-BA33-C90B9A3DAB2A}" srcOrd="0" destOrd="0" presId="urn:microsoft.com/office/officeart/2005/8/layout/cycle4"/>
    <dgm:cxn modelId="{3201BF64-37D3-4AEE-9CC3-49446471D816}" type="presParOf" srcId="{FE7F1E3B-D603-4263-BB0B-93A758EB101F}" destId="{D30E2324-430E-4E7B-96B7-F2824AE3BCA0}" srcOrd="1" destOrd="0" presId="urn:microsoft.com/office/officeart/2005/8/layout/cycle4"/>
    <dgm:cxn modelId="{61D7B92E-4A05-476D-B2C5-E717EF6D106C}" type="presParOf" srcId="{D30E2324-430E-4E7B-96B7-F2824AE3BCA0}" destId="{F1A44931-71BB-4738-8CDE-BE3C546E8D0B}" srcOrd="0" destOrd="0" presId="urn:microsoft.com/office/officeart/2005/8/layout/cycle4"/>
    <dgm:cxn modelId="{E97CFD0D-8E26-4491-97D3-FD514E1B19F1}" type="presParOf" srcId="{D30E2324-430E-4E7B-96B7-F2824AE3BCA0}" destId="{05E681C3-01F4-48D7-B926-0849E7B15DF6}" srcOrd="1" destOrd="0" presId="urn:microsoft.com/office/officeart/2005/8/layout/cycle4"/>
    <dgm:cxn modelId="{8A488AF0-258B-48DF-96AC-E150426B15D9}" type="presParOf" srcId="{D30E2324-430E-4E7B-96B7-F2824AE3BCA0}" destId="{F5A9EC19-3E9F-471B-A5B3-46395FB054C1}" srcOrd="2" destOrd="0" presId="urn:microsoft.com/office/officeart/2005/8/layout/cycle4"/>
    <dgm:cxn modelId="{C524A726-CFD0-4475-934D-E655C70D574E}" type="presParOf" srcId="{D30E2324-430E-4E7B-96B7-F2824AE3BCA0}" destId="{2351D3BA-ED0B-48CE-ABF7-F1E7D1396BAC}" srcOrd="3" destOrd="0" presId="urn:microsoft.com/office/officeart/2005/8/layout/cycle4"/>
    <dgm:cxn modelId="{D3525093-32F1-4E4F-8C40-926D286F0BF6}" type="presParOf" srcId="{D30E2324-430E-4E7B-96B7-F2824AE3BCA0}" destId="{F8FE5F2B-ED88-428F-BDD2-7963C6328756}" srcOrd="4" destOrd="0" presId="urn:microsoft.com/office/officeart/2005/8/layout/cycle4"/>
    <dgm:cxn modelId="{8A87271B-1F19-49E4-872C-A4E56F2D0EF5}" type="presParOf" srcId="{FE7F1E3B-D603-4263-BB0B-93A758EB101F}" destId="{3C273A7F-5B62-4037-BAC9-7FAC1B57B38A}" srcOrd="2" destOrd="0" presId="urn:microsoft.com/office/officeart/2005/8/layout/cycle4"/>
    <dgm:cxn modelId="{738019C0-AC53-4EB5-99B4-FCD4D0E2AFCF}" type="presParOf" srcId="{FE7F1E3B-D603-4263-BB0B-93A758EB101F}" destId="{B92F572C-3D64-4B45-A83F-7899DB17FFFF}"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CA43A8-2392-4D64-81BA-24E9F903CF02}">
      <dsp:nvSpPr>
        <dsp:cNvPr id="0" name=""/>
        <dsp:cNvSpPr/>
      </dsp:nvSpPr>
      <dsp:spPr>
        <a:xfrm>
          <a:off x="488222" y="3414"/>
          <a:ext cx="3245568" cy="194734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Behaviorist</a:t>
          </a:r>
          <a:r>
            <a:rPr lang="en-US" sz="2100" kern="1200">
              <a:latin typeface="Euphemia"/>
            </a:rPr>
            <a:t> :</a:t>
          </a:r>
          <a:r>
            <a:rPr lang="en-US" sz="2100" i="0" kern="1200">
              <a:latin typeface="Euphemia"/>
            </a:rPr>
            <a:t> </a:t>
          </a:r>
          <a:r>
            <a:rPr lang="en-US" sz="2100" i="1" kern="1200">
              <a:latin typeface="Book Antiqua"/>
            </a:rPr>
            <a:t>“New behavior can be caused and ‘shaped’ with well-designed structures around the learner.”</a:t>
          </a:r>
          <a:endParaRPr lang="en-US" sz="2100" kern="1200">
            <a:latin typeface="Euphemia"/>
          </a:endParaRPr>
        </a:p>
      </dsp:txBody>
      <dsp:txXfrm>
        <a:off x="488222" y="3414"/>
        <a:ext cx="3245568" cy="1947341"/>
      </dsp:txXfrm>
    </dsp:sp>
    <dsp:sp modelId="{1CDEBAAB-FDFD-4E90-A07F-42E020C50A73}">
      <dsp:nvSpPr>
        <dsp:cNvPr id="0" name=""/>
        <dsp:cNvSpPr/>
      </dsp:nvSpPr>
      <dsp:spPr>
        <a:xfrm>
          <a:off x="4058348" y="3414"/>
          <a:ext cx="3245568" cy="1947341"/>
        </a:xfrm>
        <a:prstGeom prst="rect">
          <a:avLst/>
        </a:prstGeom>
        <a:solidFill>
          <a:schemeClr val="accent2">
            <a:hueOff val="-595650"/>
            <a:satOff val="10488"/>
            <a:lumOff val="22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Structuralist</a:t>
          </a:r>
          <a:r>
            <a:rPr lang="en-US" sz="2100" kern="1200">
              <a:latin typeface="Euphemia"/>
            </a:rPr>
            <a:t>: </a:t>
          </a:r>
          <a:r>
            <a:rPr lang="en-US" sz="2100" i="1" kern="1200">
              <a:latin typeface="Book Antiqua"/>
            </a:rPr>
            <a:t> “The mind is like a computer; the teacher is the programmer.” </a:t>
          </a:r>
        </a:p>
      </dsp:txBody>
      <dsp:txXfrm>
        <a:off x="4058348" y="3414"/>
        <a:ext cx="3245568" cy="1947341"/>
      </dsp:txXfrm>
    </dsp:sp>
    <dsp:sp modelId="{2B111DE2-DAA9-4B57-9D71-AFE7710E9EB7}">
      <dsp:nvSpPr>
        <dsp:cNvPr id="0" name=""/>
        <dsp:cNvSpPr/>
      </dsp:nvSpPr>
      <dsp:spPr>
        <a:xfrm>
          <a:off x="7628473" y="3414"/>
          <a:ext cx="3245568" cy="1947341"/>
        </a:xfrm>
        <a:prstGeom prst="rect">
          <a:avLst/>
        </a:prstGeom>
        <a:solidFill>
          <a:schemeClr val="accent2">
            <a:hueOff val="-1191300"/>
            <a:satOff val="20975"/>
            <a:lumOff val="44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Functionalist</a:t>
          </a:r>
          <a:r>
            <a:rPr lang="en-US" sz="2100" kern="1200">
              <a:latin typeface="Euphemia"/>
            </a:rPr>
            <a:t>: </a:t>
          </a:r>
          <a:r>
            <a:rPr lang="en-US" sz="2100" i="1" kern="1200">
              <a:latin typeface="Book Antiqua"/>
              <a:cs typeface="Calibri"/>
            </a:rPr>
            <a:t>“People learn best by doing, and they will do best what they want to do. People will learn what is practical.”</a:t>
          </a:r>
        </a:p>
      </dsp:txBody>
      <dsp:txXfrm>
        <a:off x="7628473" y="3414"/>
        <a:ext cx="3245568" cy="1947341"/>
      </dsp:txXfrm>
    </dsp:sp>
    <dsp:sp modelId="{5D836D9F-6170-4353-AD3D-D63B04FDBE0D}">
      <dsp:nvSpPr>
        <dsp:cNvPr id="0" name=""/>
        <dsp:cNvSpPr/>
      </dsp:nvSpPr>
      <dsp:spPr>
        <a:xfrm>
          <a:off x="4058348" y="2275312"/>
          <a:ext cx="3245568" cy="1947341"/>
        </a:xfrm>
        <a:prstGeom prst="rect">
          <a:avLst/>
        </a:prstGeom>
        <a:solidFill>
          <a:schemeClr val="accent2">
            <a:hueOff val="-1786950"/>
            <a:satOff val="31463"/>
            <a:lumOff val="66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Humanist</a:t>
          </a:r>
          <a:r>
            <a:rPr lang="en-US" sz="2100" kern="1200">
              <a:latin typeface="Euphemia"/>
            </a:rPr>
            <a:t>: </a:t>
          </a:r>
          <a:r>
            <a:rPr lang="en-US" sz="2100" i="1" kern="1200">
              <a:latin typeface="Book Antiqua"/>
            </a:rPr>
            <a:t>“Learning is self-directed discovery. People are natural and unfold (like a flower) if others do not inhibit the process.”  </a:t>
          </a:r>
          <a:r>
            <a:rPr lang="en-US" sz="2100" kern="1200">
              <a:latin typeface="Book Antiqua"/>
            </a:rPr>
            <a:t> </a:t>
          </a:r>
        </a:p>
      </dsp:txBody>
      <dsp:txXfrm>
        <a:off x="4058348" y="2275312"/>
        <a:ext cx="3245568" cy="19473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518493-4125-4AFF-833B-40BF7CD0277D}">
      <dsp:nvSpPr>
        <dsp:cNvPr id="0" name=""/>
        <dsp:cNvSpPr/>
      </dsp:nvSpPr>
      <dsp:spPr>
        <a:xfrm>
          <a:off x="87996" y="625639"/>
          <a:ext cx="1271740" cy="127174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1C3244-33E3-4E06-9D1D-E57BDD4E088C}">
      <dsp:nvSpPr>
        <dsp:cNvPr id="0" name=""/>
        <dsp:cNvSpPr/>
      </dsp:nvSpPr>
      <dsp:spPr>
        <a:xfrm>
          <a:off x="355062" y="892705"/>
          <a:ext cx="737609" cy="7376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612280-6E2F-4D2F-AD80-4C58BC721146}">
      <dsp:nvSpPr>
        <dsp:cNvPr id="0" name=""/>
        <dsp:cNvSpPr/>
      </dsp:nvSpPr>
      <dsp:spPr>
        <a:xfrm>
          <a:off x="1632252" y="625639"/>
          <a:ext cx="2997673" cy="127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a:t>How well does your style describe how you think about learning?</a:t>
          </a:r>
        </a:p>
      </dsp:txBody>
      <dsp:txXfrm>
        <a:off x="1632252" y="625639"/>
        <a:ext cx="2997673" cy="1271740"/>
      </dsp:txXfrm>
    </dsp:sp>
    <dsp:sp modelId="{115A8B26-4EA4-4B5C-AFEC-64D6F2E467CA}">
      <dsp:nvSpPr>
        <dsp:cNvPr id="0" name=""/>
        <dsp:cNvSpPr/>
      </dsp:nvSpPr>
      <dsp:spPr>
        <a:xfrm>
          <a:off x="5152248" y="625639"/>
          <a:ext cx="1271740" cy="1271740"/>
        </a:xfrm>
        <a:prstGeom prst="ellipse">
          <a:avLst/>
        </a:prstGeom>
        <a:solidFill>
          <a:schemeClr val="accent2">
            <a:hueOff val="-595650"/>
            <a:satOff val="10488"/>
            <a:lumOff val="2222"/>
            <a:alphaOff val="0"/>
          </a:schemeClr>
        </a:solidFill>
        <a:ln>
          <a:noFill/>
        </a:ln>
        <a:effectLst/>
      </dsp:spPr>
      <dsp:style>
        <a:lnRef idx="0">
          <a:scrgbClr r="0" g="0" b="0"/>
        </a:lnRef>
        <a:fillRef idx="1">
          <a:scrgbClr r="0" g="0" b="0"/>
        </a:fillRef>
        <a:effectRef idx="0">
          <a:scrgbClr r="0" g="0" b="0"/>
        </a:effectRef>
        <a:fontRef idx="minor"/>
      </dsp:style>
    </dsp:sp>
    <dsp:sp modelId="{52F6E5BB-C784-41A9-8382-F16C34D7A977}">
      <dsp:nvSpPr>
        <dsp:cNvPr id="0" name=""/>
        <dsp:cNvSpPr/>
      </dsp:nvSpPr>
      <dsp:spPr>
        <a:xfrm>
          <a:off x="5419313" y="892705"/>
          <a:ext cx="737609" cy="7376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FE2597-34B5-48EE-AD18-1E6E6B6144F2}">
      <dsp:nvSpPr>
        <dsp:cNvPr id="0" name=""/>
        <dsp:cNvSpPr/>
      </dsp:nvSpPr>
      <dsp:spPr>
        <a:xfrm>
          <a:off x="6696504" y="625639"/>
          <a:ext cx="2997673" cy="127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a:t>How does it shape how you engage with adult learners? </a:t>
          </a:r>
        </a:p>
      </dsp:txBody>
      <dsp:txXfrm>
        <a:off x="6696504" y="625639"/>
        <a:ext cx="2997673" cy="1271740"/>
      </dsp:txXfrm>
    </dsp:sp>
    <dsp:sp modelId="{E9CE889B-68E2-4296-AD26-2D06A75CAE93}">
      <dsp:nvSpPr>
        <dsp:cNvPr id="0" name=""/>
        <dsp:cNvSpPr/>
      </dsp:nvSpPr>
      <dsp:spPr>
        <a:xfrm>
          <a:off x="87996" y="2674620"/>
          <a:ext cx="1271740" cy="1271740"/>
        </a:xfrm>
        <a:prstGeom prst="ellipse">
          <a:avLst/>
        </a:prstGeom>
        <a:solidFill>
          <a:schemeClr val="accent2">
            <a:hueOff val="-1191300"/>
            <a:satOff val="20975"/>
            <a:lumOff val="4444"/>
            <a:alphaOff val="0"/>
          </a:schemeClr>
        </a:solidFill>
        <a:ln>
          <a:noFill/>
        </a:ln>
        <a:effectLst/>
      </dsp:spPr>
      <dsp:style>
        <a:lnRef idx="0">
          <a:scrgbClr r="0" g="0" b="0"/>
        </a:lnRef>
        <a:fillRef idx="1">
          <a:scrgbClr r="0" g="0" b="0"/>
        </a:fillRef>
        <a:effectRef idx="0">
          <a:scrgbClr r="0" g="0" b="0"/>
        </a:effectRef>
        <a:fontRef idx="minor"/>
      </dsp:style>
    </dsp:sp>
    <dsp:sp modelId="{AA5E33DE-F39F-42A3-ABE5-FF68168F40D2}">
      <dsp:nvSpPr>
        <dsp:cNvPr id="0" name=""/>
        <dsp:cNvSpPr/>
      </dsp:nvSpPr>
      <dsp:spPr>
        <a:xfrm>
          <a:off x="355062" y="2941685"/>
          <a:ext cx="737609" cy="73760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356FE6-902D-4625-9BFF-8FEE80C4C6E0}">
      <dsp:nvSpPr>
        <dsp:cNvPr id="0" name=""/>
        <dsp:cNvSpPr/>
      </dsp:nvSpPr>
      <dsp:spPr>
        <a:xfrm>
          <a:off x="1632252" y="2674620"/>
          <a:ext cx="2997673" cy="127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a:t>How does it impact how you express yourself interpersonally in your leadership style?</a:t>
          </a:r>
        </a:p>
      </dsp:txBody>
      <dsp:txXfrm>
        <a:off x="1632252" y="2674620"/>
        <a:ext cx="2997673" cy="1271740"/>
      </dsp:txXfrm>
    </dsp:sp>
    <dsp:sp modelId="{D7737AB5-6BFE-4D4B-991F-FCDCCA9BBE0F}">
      <dsp:nvSpPr>
        <dsp:cNvPr id="0" name=""/>
        <dsp:cNvSpPr/>
      </dsp:nvSpPr>
      <dsp:spPr>
        <a:xfrm>
          <a:off x="5152248" y="2674620"/>
          <a:ext cx="1271740" cy="1271740"/>
        </a:xfrm>
        <a:prstGeom prst="ellipse">
          <a:avLst/>
        </a:prstGeom>
        <a:solidFill>
          <a:schemeClr val="accent2">
            <a:hueOff val="-1786950"/>
            <a:satOff val="31463"/>
            <a:lumOff val="6666"/>
            <a:alphaOff val="0"/>
          </a:schemeClr>
        </a:solidFill>
        <a:ln>
          <a:noFill/>
        </a:ln>
        <a:effectLst/>
      </dsp:spPr>
      <dsp:style>
        <a:lnRef idx="0">
          <a:scrgbClr r="0" g="0" b="0"/>
        </a:lnRef>
        <a:fillRef idx="1">
          <a:scrgbClr r="0" g="0" b="0"/>
        </a:fillRef>
        <a:effectRef idx="0">
          <a:scrgbClr r="0" g="0" b="0"/>
        </a:effectRef>
        <a:fontRef idx="minor"/>
      </dsp:style>
    </dsp:sp>
    <dsp:sp modelId="{125C8C9E-03C3-4E0E-9B17-E1D7BD9844BF}">
      <dsp:nvSpPr>
        <dsp:cNvPr id="0" name=""/>
        <dsp:cNvSpPr/>
      </dsp:nvSpPr>
      <dsp:spPr>
        <a:xfrm>
          <a:off x="5419313" y="2941685"/>
          <a:ext cx="737609" cy="73760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00FE36-C3A8-4155-B210-0B7319C6F15E}">
      <dsp:nvSpPr>
        <dsp:cNvPr id="0" name=""/>
        <dsp:cNvSpPr/>
      </dsp:nvSpPr>
      <dsp:spPr>
        <a:xfrm>
          <a:off x="6696504" y="2674620"/>
          <a:ext cx="2997673" cy="1271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rtl="0">
            <a:lnSpc>
              <a:spcPct val="100000"/>
            </a:lnSpc>
            <a:spcBef>
              <a:spcPct val="0"/>
            </a:spcBef>
            <a:spcAft>
              <a:spcPct val="35000"/>
            </a:spcAft>
            <a:buNone/>
          </a:pPr>
          <a:r>
            <a:rPr lang="en-US" sz="1900" i="1" kern="1200">
              <a:latin typeface="Aptos Display" panose="02110004020202020204"/>
            </a:rPr>
            <a:t> </a:t>
          </a:r>
          <a:r>
            <a:rPr lang="en-US" sz="1900" i="0" kern="1200"/>
            <a:t>What's my leadership style?</a:t>
          </a:r>
        </a:p>
      </dsp:txBody>
      <dsp:txXfrm>
        <a:off x="6696504" y="2674620"/>
        <a:ext cx="2997673" cy="12717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C83172-BAF9-407F-B911-C47B97EA8C48}">
      <dsp:nvSpPr>
        <dsp:cNvPr id="0" name=""/>
        <dsp:cNvSpPr/>
      </dsp:nvSpPr>
      <dsp:spPr>
        <a:xfrm>
          <a:off x="1810" y="1088637"/>
          <a:ext cx="2081025" cy="104051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Direct</a:t>
          </a:r>
        </a:p>
      </dsp:txBody>
      <dsp:txXfrm>
        <a:off x="32286" y="1119113"/>
        <a:ext cx="2020073" cy="979560"/>
      </dsp:txXfrm>
    </dsp:sp>
    <dsp:sp modelId="{D391C869-12B8-4448-929F-B2EF242A2099}">
      <dsp:nvSpPr>
        <dsp:cNvPr id="0" name=""/>
        <dsp:cNvSpPr/>
      </dsp:nvSpPr>
      <dsp:spPr>
        <a:xfrm>
          <a:off x="2603092" y="1088637"/>
          <a:ext cx="2081025" cy="1040512"/>
        </a:xfrm>
        <a:prstGeom prst="roundRect">
          <a:avLst>
            <a:gd name="adj" fmla="val 10000"/>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Systematic</a:t>
          </a:r>
        </a:p>
      </dsp:txBody>
      <dsp:txXfrm>
        <a:off x="2633568" y="1119113"/>
        <a:ext cx="2020073" cy="979560"/>
      </dsp:txXfrm>
    </dsp:sp>
    <dsp:sp modelId="{A1108CD7-8BD7-4A4E-97CF-04C36FECB6DC}">
      <dsp:nvSpPr>
        <dsp:cNvPr id="0" name=""/>
        <dsp:cNvSpPr/>
      </dsp:nvSpPr>
      <dsp:spPr>
        <a:xfrm>
          <a:off x="5204375" y="1088637"/>
          <a:ext cx="2081025" cy="1040512"/>
        </a:xfrm>
        <a:prstGeom prst="roundRect">
          <a:avLst>
            <a:gd name="adj" fmla="val 10000"/>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Spirited</a:t>
          </a:r>
        </a:p>
      </dsp:txBody>
      <dsp:txXfrm>
        <a:off x="5234851" y="1119113"/>
        <a:ext cx="2020073" cy="979560"/>
      </dsp:txXfrm>
    </dsp:sp>
    <dsp:sp modelId="{02507158-86EA-447D-8BA6-8006FAC48CE4}">
      <dsp:nvSpPr>
        <dsp:cNvPr id="0" name=""/>
        <dsp:cNvSpPr/>
      </dsp:nvSpPr>
      <dsp:spPr>
        <a:xfrm>
          <a:off x="7805657" y="1088637"/>
          <a:ext cx="2081025" cy="1040512"/>
        </a:xfrm>
        <a:prstGeom prst="roundRect">
          <a:avLst>
            <a:gd name="adj" fmla="val 1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a:t>Considerate</a:t>
          </a:r>
        </a:p>
      </dsp:txBody>
      <dsp:txXfrm>
        <a:off x="7836133" y="1119113"/>
        <a:ext cx="2020073" cy="9795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C2A98C-4475-4824-8B80-B6DA444C5DE9}">
      <dsp:nvSpPr>
        <dsp:cNvPr id="0" name=""/>
        <dsp:cNvSpPr/>
      </dsp:nvSpPr>
      <dsp:spPr>
        <a:xfrm>
          <a:off x="1830082" y="1850"/>
          <a:ext cx="2058842" cy="89003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Direct</a:t>
          </a:r>
        </a:p>
      </dsp:txBody>
      <dsp:txXfrm>
        <a:off x="1873530" y="45298"/>
        <a:ext cx="1971946" cy="803139"/>
      </dsp:txXfrm>
    </dsp:sp>
    <dsp:sp modelId="{65BE3E37-952B-4DA2-B2B1-DFF0C6083B84}">
      <dsp:nvSpPr>
        <dsp:cNvPr id="0" name=""/>
        <dsp:cNvSpPr/>
      </dsp:nvSpPr>
      <dsp:spPr>
        <a:xfrm>
          <a:off x="1830082" y="936387"/>
          <a:ext cx="2058842" cy="890035"/>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Systematic</a:t>
          </a:r>
        </a:p>
      </dsp:txBody>
      <dsp:txXfrm>
        <a:off x="1873530" y="979835"/>
        <a:ext cx="1971946" cy="803139"/>
      </dsp:txXfrm>
    </dsp:sp>
    <dsp:sp modelId="{DB7CA748-3610-45B3-A91D-38412D9E59F9}">
      <dsp:nvSpPr>
        <dsp:cNvPr id="0" name=""/>
        <dsp:cNvSpPr/>
      </dsp:nvSpPr>
      <dsp:spPr>
        <a:xfrm>
          <a:off x="1830082" y="1870924"/>
          <a:ext cx="2058842" cy="890035"/>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Spirited</a:t>
          </a:r>
        </a:p>
      </dsp:txBody>
      <dsp:txXfrm>
        <a:off x="1873530" y="1914372"/>
        <a:ext cx="1971946" cy="803139"/>
      </dsp:txXfrm>
    </dsp:sp>
    <dsp:sp modelId="{EFF84547-49F6-494C-AB6E-F0EB36D09641}">
      <dsp:nvSpPr>
        <dsp:cNvPr id="0" name=""/>
        <dsp:cNvSpPr/>
      </dsp:nvSpPr>
      <dsp:spPr>
        <a:xfrm>
          <a:off x="1830082" y="2805462"/>
          <a:ext cx="2058842" cy="890035"/>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Considerate</a:t>
          </a:r>
        </a:p>
      </dsp:txBody>
      <dsp:txXfrm>
        <a:off x="1873530" y="2848910"/>
        <a:ext cx="1971946" cy="8031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A44931-71BB-4738-8CDE-BE3C546E8D0B}">
      <dsp:nvSpPr>
        <dsp:cNvPr id="0" name=""/>
        <dsp:cNvSpPr/>
      </dsp:nvSpPr>
      <dsp:spPr>
        <a:xfrm>
          <a:off x="963447" y="225824"/>
          <a:ext cx="1715475" cy="1715475"/>
        </a:xfrm>
        <a:prstGeom prst="pieWedg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Direct</a:t>
          </a:r>
        </a:p>
      </dsp:txBody>
      <dsp:txXfrm>
        <a:off x="1465898" y="728275"/>
        <a:ext cx="1213024" cy="1213024"/>
      </dsp:txXfrm>
    </dsp:sp>
    <dsp:sp modelId="{05E681C3-01F4-48D7-B926-0849E7B15DF6}">
      <dsp:nvSpPr>
        <dsp:cNvPr id="0" name=""/>
        <dsp:cNvSpPr/>
      </dsp:nvSpPr>
      <dsp:spPr>
        <a:xfrm rot="5400000">
          <a:off x="2758159" y="225824"/>
          <a:ext cx="1715475" cy="1715475"/>
        </a:xfrm>
        <a:prstGeom prst="pieWedg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Systematic</a:t>
          </a:r>
        </a:p>
      </dsp:txBody>
      <dsp:txXfrm rot="-5400000">
        <a:off x="2758159" y="728275"/>
        <a:ext cx="1213024" cy="1213024"/>
      </dsp:txXfrm>
    </dsp:sp>
    <dsp:sp modelId="{F5A9EC19-3E9F-471B-A5B3-46395FB054C1}">
      <dsp:nvSpPr>
        <dsp:cNvPr id="0" name=""/>
        <dsp:cNvSpPr/>
      </dsp:nvSpPr>
      <dsp:spPr>
        <a:xfrm rot="10800000">
          <a:off x="2758159" y="2020536"/>
          <a:ext cx="1715475" cy="1715475"/>
        </a:xfrm>
        <a:prstGeom prst="pieWedg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Spirited</a:t>
          </a:r>
        </a:p>
      </dsp:txBody>
      <dsp:txXfrm rot="10800000">
        <a:off x="2758159" y="2020536"/>
        <a:ext cx="1213024" cy="1213024"/>
      </dsp:txXfrm>
    </dsp:sp>
    <dsp:sp modelId="{2351D3BA-ED0B-48CE-ABF7-F1E7D1396BAC}">
      <dsp:nvSpPr>
        <dsp:cNvPr id="0" name=""/>
        <dsp:cNvSpPr/>
      </dsp:nvSpPr>
      <dsp:spPr>
        <a:xfrm rot="16200000">
          <a:off x="963447" y="2020536"/>
          <a:ext cx="1715475" cy="1715475"/>
        </a:xfrm>
        <a:prstGeom prst="pieWedg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Considerate</a:t>
          </a:r>
        </a:p>
      </dsp:txBody>
      <dsp:txXfrm rot="5400000">
        <a:off x="1465898" y="2020536"/>
        <a:ext cx="1213024" cy="1213024"/>
      </dsp:txXfrm>
    </dsp:sp>
    <dsp:sp modelId="{3C273A7F-5B62-4037-BAC9-7FAC1B57B38A}">
      <dsp:nvSpPr>
        <dsp:cNvPr id="0" name=""/>
        <dsp:cNvSpPr/>
      </dsp:nvSpPr>
      <dsp:spPr>
        <a:xfrm>
          <a:off x="2422393" y="1624353"/>
          <a:ext cx="592294" cy="515038"/>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2F572C-3D64-4B45-A83F-7899DB17FFFF}">
      <dsp:nvSpPr>
        <dsp:cNvPr id="0" name=""/>
        <dsp:cNvSpPr/>
      </dsp:nvSpPr>
      <dsp:spPr>
        <a:xfrm rot="10800000">
          <a:off x="2422393" y="1822445"/>
          <a:ext cx="592294" cy="515038"/>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5/6/2025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5/6/2025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1902692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C13921-5B32-48C6-A487-4B1D5320647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4387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We also want to discourage folks from forming pre-determined teams that have consistently trained together. </a:t>
            </a:r>
          </a:p>
        </p:txBody>
      </p:sp>
      <p:sp>
        <p:nvSpPr>
          <p:cNvPr id="4" name="Slide Number Placeholder 3"/>
          <p:cNvSpPr>
            <a:spLocks noGrp="1"/>
          </p:cNvSpPr>
          <p:nvPr>
            <p:ph type="sldNum" sz="quarter" idx="5"/>
          </p:nvPr>
        </p:nvSpPr>
        <p:spPr/>
        <p:txBody>
          <a:bodyPr/>
          <a:lstStyle/>
          <a:p>
            <a:fld id="{841221E5-7225-48EB-A4EE-420E7BFCF705}" type="slidenum">
              <a:rPr lang="en-US" smtClean="0"/>
              <a:pPr/>
              <a:t>32</a:t>
            </a:fld>
            <a:endParaRPr lang="en-US"/>
          </a:p>
        </p:txBody>
      </p:sp>
    </p:spTree>
    <p:extLst>
      <p:ext uri="{BB962C8B-B14F-4D97-AF65-F5344CB8AC3E}">
        <p14:creationId xmlns:p14="http://schemas.microsoft.com/office/powerpoint/2010/main" val="1385467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682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2774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1830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79794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5/6/2025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5/6/2025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5/6/2025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5/6/2025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5/6/2025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5/6/2025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5/6/2025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5/6/2025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5/6/2025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5/6/2025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5/6/2025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5/6/2025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62" r:id="rId12"/>
    <p:sldLayoutId id="2147483663" r:id="rId13"/>
    <p:sldLayoutId id="2147483664" r:id="rId14"/>
    <p:sldLayoutId id="214748366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hyperlink" Target="https://www.browardschools.com/Page/56023"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3.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Facilitator Planning Meeting</a:t>
            </a:r>
          </a:p>
        </p:txBody>
      </p:sp>
      <p:sp>
        <p:nvSpPr>
          <p:cNvPr id="3" name="Subtitle 2"/>
          <p:cNvSpPr>
            <a:spLocks noGrp="1"/>
          </p:cNvSpPr>
          <p:nvPr>
            <p:ph type="subTitle" idx="1"/>
          </p:nvPr>
        </p:nvSpPr>
        <p:spPr/>
        <p:txBody>
          <a:bodyPr vert="horz" lIns="91440" tIns="45720" rIns="91440" bIns="45720" rtlCol="0" anchor="t">
            <a:normAutofit/>
          </a:bodyPr>
          <a:lstStyle/>
          <a:p>
            <a:r>
              <a:rPr lang="en-US"/>
              <a:t>2025-26</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677472" y="4357255"/>
            <a:ext cx="6289800" cy="3874364"/>
          </a:xfrm>
        </p:spPr>
        <p:txBody>
          <a:bodyPr/>
          <a:lstStyle/>
          <a:p>
            <a:r>
              <a:rPr lang="en-US"/>
              <a:t>First Timer</a:t>
            </a:r>
          </a:p>
        </p:txBody>
      </p:sp>
      <p:pic>
        <p:nvPicPr>
          <p:cNvPr id="1026" name="Picture 2" descr="https://sleepyunicorn.com/cdn/shop/files/Welcome_Unicorns_Banner2a_37b2b593-c6f9-407b-89c8-0b61af9816df_300x.png?v=16855496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070" y="540327"/>
            <a:ext cx="10280071" cy="5140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9946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414DF46-E7D2-4146-95BA-57A23C39CF98}" type="slidenum">
              <a:rPr lang="en-US" smtClean="0"/>
              <a:t>3</a:t>
            </a:fld>
            <a:endParaRPr lang="en-US"/>
          </a:p>
        </p:txBody>
      </p:sp>
      <p:sp>
        <p:nvSpPr>
          <p:cNvPr id="2" name="Title 1">
            <a:extLst>
              <a:ext uri="{FF2B5EF4-FFF2-40B4-BE49-F238E27FC236}">
                <a16:creationId xmlns:a16="http://schemas.microsoft.com/office/drawing/2014/main" id="{419D90EF-842B-4341-BEFF-C442EE819D2A}"/>
              </a:ext>
            </a:extLst>
          </p:cNvPr>
          <p:cNvSpPr>
            <a:spLocks noGrp="1"/>
          </p:cNvSpPr>
          <p:nvPr>
            <p:ph type="title" idx="4294967295"/>
          </p:nvPr>
        </p:nvSpPr>
        <p:spPr>
          <a:xfrm>
            <a:off x="985588" y="0"/>
            <a:ext cx="3292475" cy="828261"/>
          </a:xfrm>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4294967295"/>
          </p:nvPr>
        </p:nvSpPr>
        <p:spPr>
          <a:xfrm>
            <a:off x="938149" y="848258"/>
            <a:ext cx="3723239" cy="5115339"/>
          </a:xfrm>
        </p:spPr>
        <p:txBody>
          <a:bodyPr vert="horz" lIns="91440" tIns="45720" rIns="91440" bIns="45720" rtlCol="0" anchor="t">
            <a:noAutofit/>
          </a:bodyPr>
          <a:lstStyle/>
          <a:p>
            <a:pPr marL="0" indent="0">
              <a:buNone/>
            </a:pPr>
            <a:r>
              <a:rPr lang="en-US" sz="2400" b="1">
                <a:solidFill>
                  <a:schemeClr val="tx2"/>
                </a:solidFill>
              </a:rPr>
              <a:t>Day 1</a:t>
            </a:r>
          </a:p>
          <a:p>
            <a:pPr marL="0" indent="0">
              <a:buNone/>
            </a:pPr>
            <a:r>
              <a:rPr lang="en-US" sz="2400">
                <a:solidFill>
                  <a:schemeClr val="tx2"/>
                </a:solidFill>
              </a:rPr>
              <a:t>7:30-8:30 Breakfast</a:t>
            </a:r>
          </a:p>
          <a:p>
            <a:pPr marL="0" indent="0">
              <a:buNone/>
            </a:pPr>
            <a:r>
              <a:rPr lang="en-US" sz="2400">
                <a:solidFill>
                  <a:schemeClr val="tx2"/>
                </a:solidFill>
              </a:rPr>
              <a:t>8:30 Convene</a:t>
            </a:r>
          </a:p>
          <a:p>
            <a:pPr marL="0" indent="0">
              <a:buNone/>
            </a:pPr>
            <a:r>
              <a:rPr lang="en-US" sz="2400">
                <a:solidFill>
                  <a:schemeClr val="tx2"/>
                </a:solidFill>
              </a:rPr>
              <a:t>10:00-10:15 Break</a:t>
            </a:r>
          </a:p>
          <a:p>
            <a:pPr marL="0" indent="0">
              <a:buNone/>
            </a:pPr>
            <a:r>
              <a:rPr lang="en-US" sz="2400">
                <a:solidFill>
                  <a:schemeClr val="tx2"/>
                </a:solidFill>
              </a:rPr>
              <a:t>10:15-11:45  Team Formation</a:t>
            </a:r>
          </a:p>
          <a:p>
            <a:pPr marL="0" indent="0">
              <a:buNone/>
            </a:pPr>
            <a:r>
              <a:rPr lang="en-US" sz="2400">
                <a:solidFill>
                  <a:schemeClr val="tx2"/>
                </a:solidFill>
              </a:rPr>
              <a:t>11:45-12:00 Content Prep</a:t>
            </a:r>
          </a:p>
          <a:p>
            <a:pPr marL="0" indent="0">
              <a:buNone/>
            </a:pPr>
            <a:r>
              <a:rPr lang="en-US" sz="2400">
                <a:solidFill>
                  <a:schemeClr val="tx2"/>
                </a:solidFill>
              </a:rPr>
              <a:t>12:00-12:45 LUNCH</a:t>
            </a:r>
          </a:p>
          <a:p>
            <a:pPr marL="0" indent="0">
              <a:buNone/>
            </a:pPr>
            <a:r>
              <a:rPr lang="en-US" sz="2400">
                <a:solidFill>
                  <a:schemeClr val="tx2"/>
                </a:solidFill>
              </a:rPr>
              <a:t>12:45-4:20 Content Work</a:t>
            </a:r>
          </a:p>
          <a:p>
            <a:pPr marL="0" indent="0">
              <a:buNone/>
            </a:pPr>
            <a:r>
              <a:rPr lang="en-US" sz="2400">
                <a:solidFill>
                  <a:schemeClr val="tx2"/>
                </a:solidFill>
              </a:rPr>
              <a:t>4:20-4:30 – Wrap up</a:t>
            </a:r>
          </a:p>
          <a:p>
            <a:pPr marL="0" indent="0">
              <a:buNone/>
            </a:pPr>
            <a:endParaRPr lang="en-US" sz="2400">
              <a:solidFill>
                <a:schemeClr val="tx2"/>
              </a:solidFill>
            </a:endParaRPr>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8605157" y="4733573"/>
            <a:ext cx="2332569" cy="2165007"/>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7903029" y="828261"/>
            <a:ext cx="3837214" cy="4171101"/>
          </a:xfrm>
          <a:prstGeom prst="rect">
            <a:avLst/>
          </a:prstGeom>
        </p:spPr>
        <p:txBody>
          <a:bodyPr vert="horz" lIns="0" tIns="45708" rIns="0"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2400" b="1">
                <a:solidFill>
                  <a:schemeClr val="tx2"/>
                </a:solidFill>
              </a:rPr>
              <a:t>Day 3</a:t>
            </a:r>
          </a:p>
          <a:p>
            <a:pPr marL="0" indent="0">
              <a:buNone/>
            </a:pPr>
            <a:r>
              <a:rPr lang="en-US" sz="2400">
                <a:solidFill>
                  <a:schemeClr val="tx2"/>
                </a:solidFill>
              </a:rPr>
              <a:t>7:30-8:30 Breakfast</a:t>
            </a:r>
          </a:p>
          <a:p>
            <a:pPr marL="0" indent="0">
              <a:buNone/>
            </a:pPr>
            <a:r>
              <a:rPr lang="en-US" sz="2400">
                <a:solidFill>
                  <a:schemeClr val="tx2"/>
                </a:solidFill>
              </a:rPr>
              <a:t>8:30- 12:00 Content teams</a:t>
            </a:r>
          </a:p>
          <a:p>
            <a:pPr marL="0" indent="0">
              <a:buNone/>
            </a:pPr>
            <a:r>
              <a:rPr lang="en-US" sz="2400">
                <a:solidFill>
                  <a:schemeClr val="tx2"/>
                </a:solidFill>
              </a:rPr>
              <a:t>Break on your own</a:t>
            </a:r>
          </a:p>
          <a:p>
            <a:pPr marL="0" indent="0">
              <a:buNone/>
            </a:pPr>
            <a:r>
              <a:rPr lang="en-US" sz="2400">
                <a:solidFill>
                  <a:schemeClr val="tx2"/>
                </a:solidFill>
              </a:rPr>
              <a:t>12:00-1:00 Team Presentations</a:t>
            </a:r>
          </a:p>
          <a:p>
            <a:pPr marL="0" indent="0">
              <a:buNone/>
            </a:pPr>
            <a:r>
              <a:rPr lang="en-US" sz="2400">
                <a:solidFill>
                  <a:schemeClr val="tx2"/>
                </a:solidFill>
              </a:rPr>
              <a:t>1:00-1:30 Closing</a:t>
            </a:r>
          </a:p>
          <a:p>
            <a:pPr marL="0" indent="0">
              <a:buNone/>
            </a:pPr>
            <a:r>
              <a:rPr lang="en-US" sz="2400">
                <a:solidFill>
                  <a:schemeClr val="tx2"/>
                </a:solidFill>
              </a:rPr>
              <a:t>1:30 Adjourn</a:t>
            </a:r>
            <a:endParaRPr lang="en-US" sz="3599">
              <a:solidFill>
                <a:srgbClr val="FF0000"/>
              </a:solidFill>
            </a:endParaRPr>
          </a:p>
          <a:p>
            <a:pPr marL="0" indent="0">
              <a:buNone/>
            </a:pPr>
            <a:endParaRPr lang="en-US" sz="3599"/>
          </a:p>
          <a:p>
            <a:pPr marL="0" indent="0">
              <a:buNone/>
            </a:pPr>
            <a:endParaRPr lang="en-US" sz="3599"/>
          </a:p>
        </p:txBody>
      </p:sp>
      <p:sp>
        <p:nvSpPr>
          <p:cNvPr id="8" name="Content Placeholder 2">
            <a:extLst>
              <a:ext uri="{FF2B5EF4-FFF2-40B4-BE49-F238E27FC236}">
                <a16:creationId xmlns:a16="http://schemas.microsoft.com/office/drawing/2014/main" id="{D5A9E3C9-07AA-41F6-A08B-5C66AAB1A24E}"/>
              </a:ext>
            </a:extLst>
          </p:cNvPr>
          <p:cNvSpPr txBox="1">
            <a:spLocks/>
          </p:cNvSpPr>
          <p:nvPr/>
        </p:nvSpPr>
        <p:spPr>
          <a:xfrm>
            <a:off x="4661388" y="828261"/>
            <a:ext cx="3452301" cy="5784810"/>
          </a:xfrm>
          <a:prstGeom prst="rect">
            <a:avLst/>
          </a:prstGeom>
        </p:spPr>
        <p:txBody>
          <a:bodyPr vert="horz" lIns="0" tIns="45708" rIns="0"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2400" b="1">
                <a:solidFill>
                  <a:schemeClr val="tx2"/>
                </a:solidFill>
              </a:rPr>
              <a:t>Day 2 </a:t>
            </a:r>
          </a:p>
          <a:p>
            <a:pPr marL="0" indent="0">
              <a:buNone/>
            </a:pPr>
            <a:r>
              <a:rPr lang="en-US" sz="2400">
                <a:solidFill>
                  <a:schemeClr val="tx2"/>
                </a:solidFill>
              </a:rPr>
              <a:t>7:30-8:30 Breakfast</a:t>
            </a:r>
          </a:p>
          <a:p>
            <a:pPr marL="0" indent="0">
              <a:buNone/>
            </a:pPr>
            <a:r>
              <a:rPr lang="en-US" sz="2400">
                <a:solidFill>
                  <a:schemeClr val="tx2"/>
                </a:solidFill>
              </a:rPr>
              <a:t>8:30 -10:00 Ellen, Tom and Kyle</a:t>
            </a:r>
          </a:p>
          <a:p>
            <a:pPr marL="0" indent="0">
              <a:buNone/>
            </a:pPr>
            <a:r>
              <a:rPr lang="en-US" sz="2400">
                <a:solidFill>
                  <a:schemeClr val="tx2"/>
                </a:solidFill>
              </a:rPr>
              <a:t>10:00-10:15 Break</a:t>
            </a:r>
          </a:p>
          <a:p>
            <a:pPr marL="0" indent="0">
              <a:buNone/>
            </a:pPr>
            <a:r>
              <a:rPr lang="en-US" sz="2400">
                <a:solidFill>
                  <a:schemeClr val="tx2"/>
                </a:solidFill>
              </a:rPr>
              <a:t>10:15-11:45 Break Outs</a:t>
            </a:r>
          </a:p>
          <a:p>
            <a:pPr marL="0" indent="0">
              <a:buNone/>
            </a:pPr>
            <a:r>
              <a:rPr lang="en-US" sz="2400">
                <a:solidFill>
                  <a:schemeClr val="tx2"/>
                </a:solidFill>
              </a:rPr>
              <a:t>11:45-12:30 Lunch</a:t>
            </a:r>
          </a:p>
          <a:p>
            <a:pPr marL="0" indent="0">
              <a:buNone/>
            </a:pPr>
            <a:r>
              <a:rPr lang="en-US" sz="2400">
                <a:solidFill>
                  <a:schemeClr val="tx2"/>
                </a:solidFill>
              </a:rPr>
              <a:t>12:30-2:00 Break Outs</a:t>
            </a:r>
          </a:p>
          <a:p>
            <a:pPr marL="0" indent="0">
              <a:buNone/>
            </a:pPr>
            <a:r>
              <a:rPr lang="en-US" sz="2400">
                <a:solidFill>
                  <a:schemeClr val="tx2"/>
                </a:solidFill>
              </a:rPr>
              <a:t>2:00-2:15 Break</a:t>
            </a:r>
          </a:p>
          <a:p>
            <a:pPr marL="0" indent="0">
              <a:buNone/>
            </a:pPr>
            <a:r>
              <a:rPr lang="en-US" sz="2400">
                <a:solidFill>
                  <a:schemeClr val="tx2"/>
                </a:solidFill>
              </a:rPr>
              <a:t>2:15-3:45 Break Outs</a:t>
            </a:r>
          </a:p>
          <a:p>
            <a:pPr marL="0" indent="0">
              <a:buNone/>
            </a:pPr>
            <a:r>
              <a:rPr lang="en-US" sz="2400">
                <a:solidFill>
                  <a:schemeClr val="tx2"/>
                </a:solidFill>
              </a:rPr>
              <a:t>3:50- 4:30 Closing</a:t>
            </a: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2643831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t>Karla </a:t>
            </a:r>
            <a:r>
              <a:rPr lang="en-US">
                <a:solidFill>
                  <a:schemeClr val="dk1"/>
                </a:solidFill>
              </a:rPr>
              <a:t>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Vouchers</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16305899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Our</a:t>
            </a:r>
            <a:br>
              <a:rPr lang="en-US" b="1"/>
            </a:br>
            <a:r>
              <a:rPr lang="en-US" b="1"/>
              <a:t>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021036" y="1578829"/>
            <a:ext cx="6857999" cy="4584662"/>
          </a:xfrm>
        </p:spPr>
        <p:txBody>
          <a:bodyPr vert="horz" lIns="91440" tIns="45720" rIns="91440" bIns="45720" rtlCol="0" anchor="t">
            <a:normAutofit/>
          </a:bodyPr>
          <a:lstStyle/>
          <a:p>
            <a:pPr marL="246380" indent="-246380">
              <a:buFont typeface="Arial" panose="020B0604020202020204" pitchFamily="34" charset="0"/>
              <a:buChar char="•"/>
            </a:pPr>
            <a:r>
              <a:rPr lang="en-US" sz="3600"/>
              <a:t>Day 1 – Form teams, begin content work</a:t>
            </a:r>
            <a:endParaRPr lang="en-US"/>
          </a:p>
          <a:p>
            <a:pPr marL="246380" indent="-246380">
              <a:buFont typeface="Arial" panose="020B0604020202020204" pitchFamily="34" charset="0"/>
              <a:buChar char="•"/>
            </a:pPr>
            <a:r>
              <a:rPr lang="en-US" sz="3600"/>
              <a:t>Day 2 – Improve our practice, Know our Purpose</a:t>
            </a:r>
            <a:endParaRPr lang="en-US"/>
          </a:p>
          <a:p>
            <a:pPr marL="246380" indent="-246380">
              <a:buFont typeface="Arial" panose="020B0604020202020204" pitchFamily="34" charset="0"/>
              <a:buChar char="•"/>
            </a:pPr>
            <a:r>
              <a:rPr lang="en-US" sz="3600"/>
              <a:t>Day 3 -Finish, or Make Plans to Finish</a:t>
            </a:r>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4389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 - Alex</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50"/>
              <a:t>We begin by acknowledging that through a history of colonization and brutality, we are currently on the traditional lands stewarded by generations of the </a:t>
            </a:r>
            <a:r>
              <a:rPr lang="en-US" sz="3600"/>
              <a:t>indigenous peoples.</a:t>
            </a:r>
            <a:endParaRPr lang="en-US" sz="3599">
              <a:cs typeface="Calibri"/>
            </a:endParaRPr>
          </a:p>
          <a:p>
            <a:pPr marL="0" indent="0">
              <a:buNone/>
            </a:pPr>
            <a:r>
              <a:rPr lang="en-US" sz="3550">
                <a:cs typeface="Calibri"/>
              </a:rPr>
              <a:t>We honor these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333153"/>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 </a:t>
            </a:r>
            <a:r>
              <a:rPr lang="en-US" b="1" err="1"/>
              <a:t>Yvie</a:t>
            </a:r>
            <a:endParaRPr lang="en-US" b="1"/>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086" y="0"/>
            <a:ext cx="9782801" cy="769257"/>
          </a:xfrm>
        </p:spPr>
        <p:txBody>
          <a:bodyPr/>
          <a:lstStyle/>
          <a:p>
            <a:r>
              <a:rPr lang="en-US"/>
              <a:t>Introductions - </a:t>
            </a:r>
            <a:r>
              <a:rPr lang="en-US" err="1"/>
              <a:t>Greylor</a:t>
            </a:r>
            <a:endParaRPr lang="en-US"/>
          </a:p>
        </p:txBody>
      </p:sp>
      <p:sp>
        <p:nvSpPr>
          <p:cNvPr id="3" name="Content Placeholder 2"/>
          <p:cNvSpPr>
            <a:spLocks noGrp="1"/>
          </p:cNvSpPr>
          <p:nvPr>
            <p:ph idx="1"/>
          </p:nvPr>
        </p:nvSpPr>
        <p:spPr>
          <a:xfrm>
            <a:off x="849086" y="769257"/>
            <a:ext cx="11028550" cy="4572000"/>
          </a:xfrm>
        </p:spPr>
        <p:txBody>
          <a:bodyPr vert="horz" lIns="91440" tIns="45720" rIns="91440" bIns="45720" rtlCol="0" anchor="t">
            <a:normAutofit/>
          </a:bodyPr>
          <a:lstStyle/>
          <a:p>
            <a:pPr marL="0" indent="0">
              <a:buNone/>
            </a:pPr>
            <a:endParaRPr lang="en-US"/>
          </a:p>
        </p:txBody>
      </p:sp>
      <p:pic>
        <p:nvPicPr>
          <p:cNvPr id="4"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83" t="19323" r="1911" b="26927"/>
          <a:stretch/>
        </p:blipFill>
        <p:spPr bwMode="auto">
          <a:xfrm>
            <a:off x="849086" y="3512458"/>
            <a:ext cx="10509713" cy="2902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6485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5739" y="1559795"/>
            <a:ext cx="4291224" cy="3733800"/>
          </a:xfrm>
        </p:spPr>
        <p:txBody>
          <a:bodyPr vert="horz" lIns="91440" tIns="45720" rIns="91440" bIns="45720" rtlCol="0" anchor="t">
            <a:normAutofit/>
          </a:bodyPr>
          <a:lstStyle/>
          <a:p>
            <a:pPr marL="0" indent="0">
              <a:buNone/>
            </a:pPr>
            <a:r>
              <a:rPr lang="en-US" sz="4800"/>
              <a:t>Peer to Peer Expectations</a:t>
            </a:r>
          </a:p>
          <a:p>
            <a:pPr marL="0" indent="0">
              <a:buNone/>
            </a:pPr>
            <a:endParaRPr lang="en-US" sz="4800"/>
          </a:p>
          <a:p>
            <a:pPr marL="0" indent="0">
              <a:buNone/>
            </a:pPr>
            <a:r>
              <a:rPr lang="en-US" sz="4000"/>
              <a:t>Albert and Linda</a:t>
            </a: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2" name="Picture 1" descr="Peer Supporters | HeyPeers">
            <a:extLst>
              <a:ext uri="{FF2B5EF4-FFF2-40B4-BE49-F238E27FC236}">
                <a16:creationId xmlns:a16="http://schemas.microsoft.com/office/drawing/2014/main" id="{BDB962BD-8F4E-7BFB-7DB2-C71927B57CEC}"/>
              </a:ext>
            </a:extLst>
          </p:cNvPr>
          <p:cNvPicPr>
            <a:picLocks noChangeAspect="1"/>
          </p:cNvPicPr>
          <p:nvPr/>
        </p:nvPicPr>
        <p:blipFill>
          <a:blip r:embed="rId2"/>
          <a:stretch>
            <a:fillRect/>
          </a:stretch>
        </p:blipFill>
        <p:spPr>
          <a:xfrm>
            <a:off x="885138" y="1450868"/>
            <a:ext cx="3461031" cy="2613951"/>
          </a:xfrm>
          <a:prstGeom prst="rect">
            <a:avLst/>
          </a:prstGeom>
        </p:spPr>
      </p:pic>
    </p:spTree>
    <p:extLst>
      <p:ext uri="{BB962C8B-B14F-4D97-AF65-F5344CB8AC3E}">
        <p14:creationId xmlns:p14="http://schemas.microsoft.com/office/powerpoint/2010/main" val="20332410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265635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312229" y="381000"/>
            <a:ext cx="5801657" cy="6560024"/>
          </a:xfrm>
        </p:spPr>
        <p:txBody>
          <a:bodyPr>
            <a:normAutofit/>
          </a:bodyPr>
          <a:lstStyle/>
          <a:p>
            <a:endParaRPr lang="en-US" sz="360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16144161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4212" y="1513114"/>
            <a:ext cx="4038600" cy="762000"/>
          </a:xfrm>
        </p:spPr>
        <p:txBody>
          <a:bodyPr>
            <a:normAutofit fontScale="90000"/>
          </a:bodyPr>
          <a:lstStyle/>
          <a:p>
            <a:r>
              <a:rPr lang="en-US" sz="5300" b="1" cap="none"/>
              <a:t>Ellen</a:t>
            </a:r>
            <a:br>
              <a:rPr lang="en-US" b="1"/>
            </a:br>
            <a:br>
              <a:rPr lang="en-US" b="1"/>
            </a:br>
            <a:r>
              <a:rPr lang="en-US" b="1"/>
              <a:t>Why are we Here? </a:t>
            </a:r>
          </a:p>
        </p:txBody>
      </p:sp>
      <p:pic>
        <p:nvPicPr>
          <p:cNvPr id="6" name="Picture Placeholder 5" descr="A picture containing text, indoor, dishware&#10;&#10;Description automatically generated"/>
          <p:cNvPicPr>
            <a:picLocks noGrp="1" noChangeAspect="1"/>
          </p:cNvPicPr>
          <p:nvPr>
            <p:ph type="pic" idx="1"/>
          </p:nvPr>
        </p:nvPicPr>
        <p:blipFill>
          <a:blip r:embed="rId2"/>
          <a:srcRect t="4086" b="4086"/>
          <a:stretch>
            <a:fillRect/>
          </a:stretch>
        </p:blipFill>
        <p:spPr>
          <a:xfrm>
            <a:off x="5368936" y="381000"/>
            <a:ext cx="6195986" cy="5689600"/>
          </a:xfrm>
          <a:prstGeom prst="rect">
            <a:avLst/>
          </a:prstGeom>
        </p:spPr>
      </p:pic>
      <p:sp>
        <p:nvSpPr>
          <p:cNvPr id="4" name="Text Placeholder 3"/>
          <p:cNvSpPr>
            <a:spLocks noGrp="1"/>
          </p:cNvSpPr>
          <p:nvPr>
            <p:ph type="body" sz="half" idx="2"/>
          </p:nvPr>
        </p:nvSpPr>
        <p:spPr>
          <a:xfrm>
            <a:off x="760412" y="2656114"/>
            <a:ext cx="3886200" cy="3516086"/>
          </a:xfrm>
        </p:spPr>
        <p:txBody>
          <a:bodyPr>
            <a:normAutofit/>
          </a:bodyPr>
          <a:lstStyle/>
          <a:p>
            <a:r>
              <a:rPr lang="en-US" sz="2800"/>
              <a:t>Me</a:t>
            </a:r>
          </a:p>
          <a:p>
            <a:r>
              <a:rPr lang="en-US" sz="2800"/>
              <a:t>You</a:t>
            </a:r>
          </a:p>
          <a:p>
            <a:r>
              <a:rPr lang="en-US" sz="2800"/>
              <a:t>This Team</a:t>
            </a:r>
          </a:p>
        </p:txBody>
      </p:sp>
    </p:spTree>
    <p:extLst>
      <p:ext uri="{BB962C8B-B14F-4D97-AF65-F5344CB8AC3E}">
        <p14:creationId xmlns:p14="http://schemas.microsoft.com/office/powerpoint/2010/main" val="7848923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D83B5-EB86-C366-7F86-34738FC791C8}"/>
              </a:ext>
            </a:extLst>
          </p:cNvPr>
          <p:cNvSpPr>
            <a:spLocks noGrp="1"/>
          </p:cNvSpPr>
          <p:nvPr>
            <p:ph type="title"/>
          </p:nvPr>
        </p:nvSpPr>
        <p:spPr>
          <a:xfrm>
            <a:off x="661590" y="177800"/>
            <a:ext cx="10714647" cy="593498"/>
          </a:xfrm>
        </p:spPr>
        <p:txBody>
          <a:bodyPr/>
          <a:lstStyle/>
          <a:p>
            <a:r>
              <a:rPr lang="en-US" b="1"/>
              <a:t>Why are YOU here?</a:t>
            </a:r>
            <a:r>
              <a:rPr lang="en-US"/>
              <a:t> </a:t>
            </a:r>
          </a:p>
        </p:txBody>
      </p:sp>
      <p:sp>
        <p:nvSpPr>
          <p:cNvPr id="3" name="Content Placeholder 2">
            <a:extLst>
              <a:ext uri="{FF2B5EF4-FFF2-40B4-BE49-F238E27FC236}">
                <a16:creationId xmlns:a16="http://schemas.microsoft.com/office/drawing/2014/main" id="{68A4F1CF-8FD7-076B-7485-F2113E4D0CE1}"/>
              </a:ext>
            </a:extLst>
          </p:cNvPr>
          <p:cNvSpPr>
            <a:spLocks noGrp="1"/>
          </p:cNvSpPr>
          <p:nvPr>
            <p:ph idx="1"/>
          </p:nvPr>
        </p:nvSpPr>
        <p:spPr>
          <a:xfrm>
            <a:off x="784022" y="967468"/>
            <a:ext cx="5184783" cy="5361214"/>
          </a:xfrm>
        </p:spPr>
        <p:txBody>
          <a:bodyPr vert="horz" lIns="91440" tIns="45720" rIns="91440" bIns="45720" rtlCol="0" anchor="t">
            <a:normAutofit fontScale="92500" lnSpcReduction="20000"/>
          </a:bodyPr>
          <a:lstStyle/>
          <a:p>
            <a:pPr marL="0" indent="0">
              <a:buNone/>
            </a:pPr>
            <a:r>
              <a:rPr lang="en-US" b="1"/>
              <a:t>Total 1770 </a:t>
            </a:r>
          </a:p>
          <a:p>
            <a:pPr marL="0" indent="0">
              <a:buNone/>
            </a:pPr>
            <a:r>
              <a:rPr lang="en-US"/>
              <a:t>Men-Women 817-712   W - 40%</a:t>
            </a:r>
          </a:p>
          <a:p>
            <a:pPr marL="0" indent="0">
              <a:buNone/>
            </a:pPr>
            <a:r>
              <a:rPr lang="en-US"/>
              <a:t>LGBTQ+ ?</a:t>
            </a:r>
          </a:p>
          <a:p>
            <a:pPr marL="0" indent="0">
              <a:buNone/>
            </a:pPr>
            <a:r>
              <a:rPr lang="en-US"/>
              <a:t>AI/NA 10</a:t>
            </a:r>
          </a:p>
          <a:p>
            <a:pPr marL="0" indent="0">
              <a:buNone/>
            </a:pPr>
            <a:r>
              <a:rPr lang="en-US"/>
              <a:t>NH 6</a:t>
            </a:r>
          </a:p>
          <a:p>
            <a:pPr marL="0" indent="0">
              <a:buNone/>
            </a:pPr>
            <a:r>
              <a:rPr lang="en-US" err="1"/>
              <a:t>Muliple</a:t>
            </a:r>
            <a:r>
              <a:rPr lang="en-US"/>
              <a:t> 20</a:t>
            </a:r>
          </a:p>
          <a:p>
            <a:pPr marL="0" indent="0">
              <a:buNone/>
            </a:pPr>
            <a:r>
              <a:rPr lang="en-US"/>
              <a:t>Asian 21</a:t>
            </a:r>
          </a:p>
          <a:p>
            <a:pPr marL="0" indent="0">
              <a:buNone/>
            </a:pPr>
            <a:r>
              <a:rPr lang="en-US"/>
              <a:t>Black 169</a:t>
            </a:r>
          </a:p>
          <a:p>
            <a:pPr marL="0" indent="0">
              <a:buNone/>
            </a:pPr>
            <a:r>
              <a:rPr lang="en-US"/>
              <a:t>Hispanic 99                Total 18%</a:t>
            </a:r>
          </a:p>
          <a:p>
            <a:pPr marL="0" indent="0">
              <a:buNone/>
            </a:pPr>
            <a:r>
              <a:rPr lang="en-US"/>
              <a:t>White Men 1031         Total 58%      </a:t>
            </a:r>
          </a:p>
        </p:txBody>
      </p:sp>
      <p:sp>
        <p:nvSpPr>
          <p:cNvPr id="5" name="Content Placeholder 2">
            <a:extLst>
              <a:ext uri="{FF2B5EF4-FFF2-40B4-BE49-F238E27FC236}">
                <a16:creationId xmlns:a16="http://schemas.microsoft.com/office/drawing/2014/main" id="{7AEAE266-501E-EFE9-D95A-744CF1412969}"/>
              </a:ext>
            </a:extLst>
          </p:cNvPr>
          <p:cNvSpPr txBox="1">
            <a:spLocks/>
          </p:cNvSpPr>
          <p:nvPr/>
        </p:nvSpPr>
        <p:spPr>
          <a:xfrm>
            <a:off x="6488316" y="875292"/>
            <a:ext cx="5280010" cy="5286374"/>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b="1"/>
              <a:t>Total 58  28 States and NEA</a:t>
            </a:r>
          </a:p>
          <a:p>
            <a:pPr marL="0" indent="0">
              <a:buNone/>
            </a:pPr>
            <a:r>
              <a:rPr lang="en-US"/>
              <a:t>Men-Women 17-40   W- 74%</a:t>
            </a:r>
          </a:p>
          <a:p>
            <a:pPr marL="0" indent="0">
              <a:buNone/>
            </a:pPr>
            <a:r>
              <a:rPr lang="en-US"/>
              <a:t>2 Gender Nonconforming/ Non Binary                           .04 %</a:t>
            </a:r>
          </a:p>
          <a:p>
            <a:pPr marL="0" indent="0">
              <a:buNone/>
            </a:pPr>
            <a:r>
              <a:rPr lang="en-US"/>
              <a:t>LGBTQ+ 15                    26%</a:t>
            </a:r>
          </a:p>
          <a:p>
            <a:pPr marL="0" indent="0">
              <a:buNone/>
            </a:pPr>
            <a:r>
              <a:rPr lang="en-US"/>
              <a:t>Other than White 28      49%  </a:t>
            </a:r>
          </a:p>
          <a:p>
            <a:pPr marL="0" indent="0">
              <a:buNone/>
            </a:pPr>
            <a:r>
              <a:rPr lang="en-US"/>
              <a:t>White Men                      12%</a:t>
            </a:r>
          </a:p>
        </p:txBody>
      </p:sp>
    </p:spTree>
    <p:extLst>
      <p:ext uri="{BB962C8B-B14F-4D97-AF65-F5344CB8AC3E}">
        <p14:creationId xmlns:p14="http://schemas.microsoft.com/office/powerpoint/2010/main" val="859241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241" y="-247503"/>
            <a:ext cx="9782801" cy="1239837"/>
          </a:xfrm>
        </p:spPr>
        <p:txBody>
          <a:bodyPr>
            <a:normAutofit/>
          </a:bodyPr>
          <a:lstStyle/>
          <a:p>
            <a:r>
              <a:rPr lang="en-US" sz="4800" b="1"/>
              <a:t>Core Beliefs of this Program</a:t>
            </a:r>
          </a:p>
        </p:txBody>
      </p:sp>
      <p:sp>
        <p:nvSpPr>
          <p:cNvPr id="3" name="Content Placeholder 2"/>
          <p:cNvSpPr>
            <a:spLocks noGrp="1"/>
          </p:cNvSpPr>
          <p:nvPr>
            <p:ph idx="1"/>
          </p:nvPr>
        </p:nvSpPr>
        <p:spPr>
          <a:xfrm>
            <a:off x="615241" y="1217427"/>
            <a:ext cx="11573583" cy="5013251"/>
          </a:xfrm>
        </p:spPr>
        <p:txBody>
          <a:bodyPr>
            <a:normAutofit/>
          </a:bodyPr>
          <a:lstStyle/>
          <a:p>
            <a:r>
              <a:rPr lang="en-US" sz="4400"/>
              <a:t>Those closest to the work need to lead others in the work.</a:t>
            </a:r>
          </a:p>
          <a:p>
            <a:r>
              <a:rPr lang="en-US" sz="4400"/>
              <a:t>Democracy is a messy process that is continually practiced and modeled.</a:t>
            </a:r>
          </a:p>
          <a:p>
            <a:r>
              <a:rPr lang="en-US" sz="4400"/>
              <a:t>If you figure it out, help the next person get it.</a:t>
            </a:r>
          </a:p>
        </p:txBody>
      </p:sp>
    </p:spTree>
    <p:extLst>
      <p:ext uri="{BB962C8B-B14F-4D97-AF65-F5344CB8AC3E}">
        <p14:creationId xmlns:p14="http://schemas.microsoft.com/office/powerpoint/2010/main" val="2016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9F246-EC38-C502-6AA5-2B0ECB29CABD}"/>
              </a:ext>
            </a:extLst>
          </p:cNvPr>
          <p:cNvSpPr>
            <a:spLocks noGrp="1"/>
          </p:cNvSpPr>
          <p:nvPr>
            <p:ph type="title"/>
          </p:nvPr>
        </p:nvSpPr>
        <p:spPr>
          <a:xfrm>
            <a:off x="450865" y="1107"/>
            <a:ext cx="10809872" cy="552677"/>
          </a:xfrm>
        </p:spPr>
        <p:txBody>
          <a:bodyPr>
            <a:normAutofit fontScale="90000"/>
          </a:bodyPr>
          <a:lstStyle/>
          <a:p>
            <a:r>
              <a:rPr lang="en-US" sz="4400" b="1">
                <a:solidFill>
                  <a:srgbClr val="465562"/>
                </a:solidFill>
                <a:latin typeface="Calibri"/>
                <a:ea typeface="Calibri"/>
                <a:cs typeface="Calibri"/>
              </a:rPr>
              <a:t>Why We Choose This Work</a:t>
            </a:r>
            <a:r>
              <a:rPr lang="en-US" sz="4400">
                <a:solidFill>
                  <a:srgbClr val="465562"/>
                </a:solidFill>
                <a:latin typeface="Calibri"/>
                <a:ea typeface="Calibri"/>
                <a:cs typeface="Calibri"/>
              </a:rPr>
              <a:t> </a:t>
            </a:r>
            <a:endParaRPr lang="en-US" sz="4400"/>
          </a:p>
        </p:txBody>
      </p:sp>
      <p:sp>
        <p:nvSpPr>
          <p:cNvPr id="3" name="Content Placeholder 2">
            <a:extLst>
              <a:ext uri="{FF2B5EF4-FFF2-40B4-BE49-F238E27FC236}">
                <a16:creationId xmlns:a16="http://schemas.microsoft.com/office/drawing/2014/main" id="{60B8364D-287C-AED4-DDBA-6794726513BA}"/>
              </a:ext>
            </a:extLst>
          </p:cNvPr>
          <p:cNvSpPr>
            <a:spLocks noGrp="1"/>
          </p:cNvSpPr>
          <p:nvPr>
            <p:ph idx="1"/>
          </p:nvPr>
        </p:nvSpPr>
        <p:spPr>
          <a:xfrm>
            <a:off x="579968" y="634093"/>
            <a:ext cx="10796269" cy="5538107"/>
          </a:xfrm>
        </p:spPr>
        <p:txBody>
          <a:bodyPr vert="horz" lIns="91440" tIns="45720" rIns="91440" bIns="45720" rtlCol="0" anchor="t">
            <a:normAutofit fontScale="92500" lnSpcReduction="20000"/>
          </a:bodyPr>
          <a:lstStyle/>
          <a:p>
            <a:pPr marL="0" indent="0">
              <a:buNone/>
            </a:pPr>
            <a:br>
              <a:rPr lang="en-US" sz="1100">
                <a:latin typeface="Calibri"/>
                <a:ea typeface="Calibri"/>
                <a:cs typeface="Calibri"/>
              </a:rPr>
            </a:br>
            <a:r>
              <a:rPr lang="en-US" sz="3600">
                <a:latin typeface="Calibri"/>
                <a:ea typeface="Calibri"/>
                <a:cs typeface="Calibri"/>
              </a:rPr>
              <a:t>We belong to this work because we believe in the power of collective action, equity, and justice. </a:t>
            </a:r>
            <a:endParaRPr lang="en-US" sz="3600">
              <a:latin typeface="Euphemia"/>
              <a:ea typeface="Calibri"/>
              <a:cs typeface="Calibri"/>
            </a:endParaRPr>
          </a:p>
          <a:p>
            <a:pPr marL="0" indent="0">
              <a:buNone/>
            </a:pPr>
            <a:r>
              <a:rPr lang="en-US" sz="3600">
                <a:latin typeface="Calibri"/>
                <a:ea typeface="Calibri"/>
                <a:cs typeface="Calibri"/>
              </a:rPr>
              <a:t>This work brings together passionate colleagues who challenge and support one another to grow, learn, and create real change. </a:t>
            </a:r>
            <a:endParaRPr lang="en-US" sz="3600">
              <a:latin typeface="Euphemia"/>
              <a:ea typeface="Calibri"/>
              <a:cs typeface="Calibri"/>
            </a:endParaRPr>
          </a:p>
          <a:p>
            <a:pPr marL="0" indent="0">
              <a:buNone/>
            </a:pPr>
            <a:r>
              <a:rPr lang="en-US" sz="3600">
                <a:latin typeface="Calibri"/>
                <a:ea typeface="Calibri"/>
                <a:cs typeface="Calibri"/>
              </a:rPr>
              <a:t>We are allowed to lead with love, trust in our judgement, and meaningful accountability. </a:t>
            </a:r>
          </a:p>
          <a:p>
            <a:pPr marL="0" indent="0">
              <a:buNone/>
            </a:pPr>
            <a:r>
              <a:rPr lang="en-US" sz="3600">
                <a:latin typeface="Calibri"/>
                <a:ea typeface="Calibri"/>
                <a:cs typeface="Calibri"/>
              </a:rPr>
              <a:t>We value community, professional development, and the opportunity to empower others. </a:t>
            </a:r>
            <a:endParaRPr lang="en-US" sz="3600">
              <a:latin typeface="Euphemia"/>
              <a:ea typeface="Calibri"/>
              <a:cs typeface="Calibri"/>
            </a:endParaRPr>
          </a:p>
          <a:p>
            <a:pPr marL="0" indent="0">
              <a:buNone/>
            </a:pPr>
            <a:r>
              <a:rPr lang="en-US" sz="3600">
                <a:latin typeface="Calibri"/>
                <a:ea typeface="Calibri"/>
                <a:cs typeface="Calibri"/>
              </a:rPr>
              <a:t>At its core, this work gives us hope—it reminds us that together, we can build something better for members, students, and workers everywhere. </a:t>
            </a:r>
            <a:endParaRPr lang="en-US" sz="3600"/>
          </a:p>
        </p:txBody>
      </p:sp>
    </p:spTree>
    <p:extLst>
      <p:ext uri="{BB962C8B-B14F-4D97-AF65-F5344CB8AC3E}">
        <p14:creationId xmlns:p14="http://schemas.microsoft.com/office/powerpoint/2010/main" val="453917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7EF85-3F7C-6E98-3372-456F5CE22A8E}"/>
              </a:ext>
            </a:extLst>
          </p:cNvPr>
          <p:cNvSpPr>
            <a:spLocks noGrp="1"/>
          </p:cNvSpPr>
          <p:nvPr>
            <p:ph type="title"/>
          </p:nvPr>
        </p:nvSpPr>
        <p:spPr>
          <a:xfrm>
            <a:off x="601498" y="116637"/>
            <a:ext cx="9782801" cy="600302"/>
          </a:xfrm>
        </p:spPr>
        <p:txBody>
          <a:bodyPr/>
          <a:lstStyle/>
          <a:p>
            <a:r>
              <a:rPr lang="en-US" b="1">
                <a:ea typeface="+mj-lt"/>
                <a:cs typeface="+mj-lt"/>
              </a:rPr>
              <a:t>What is Our Shared Purpose</a:t>
            </a:r>
            <a:endParaRPr lang="en-US"/>
          </a:p>
        </p:txBody>
      </p:sp>
      <p:sp>
        <p:nvSpPr>
          <p:cNvPr id="3" name="Content Placeholder 2">
            <a:extLst>
              <a:ext uri="{FF2B5EF4-FFF2-40B4-BE49-F238E27FC236}">
                <a16:creationId xmlns:a16="http://schemas.microsoft.com/office/drawing/2014/main" id="{0A68144D-AF0F-4EB8-7912-41F2604C46C6}"/>
              </a:ext>
            </a:extLst>
          </p:cNvPr>
          <p:cNvSpPr>
            <a:spLocks noGrp="1"/>
          </p:cNvSpPr>
          <p:nvPr>
            <p:ph idx="1"/>
          </p:nvPr>
        </p:nvSpPr>
        <p:spPr>
          <a:xfrm>
            <a:off x="709203" y="804183"/>
            <a:ext cx="10667034" cy="5368017"/>
          </a:xfrm>
        </p:spPr>
        <p:txBody>
          <a:bodyPr vert="horz" lIns="91440" tIns="45720" rIns="91440" bIns="45720" rtlCol="0" anchor="t">
            <a:normAutofit/>
          </a:bodyPr>
          <a:lstStyle/>
          <a:p>
            <a:pPr marL="0" indent="0">
              <a:buNone/>
            </a:pPr>
            <a:r>
              <a:rPr lang="en-US">
                <a:ea typeface="+mn-lt"/>
                <a:cs typeface="+mn-lt"/>
              </a:rPr>
              <a:t>Our shared purpose is to </a:t>
            </a:r>
            <a:r>
              <a:rPr lang="en-US" b="1">
                <a:ea typeface="+mn-lt"/>
                <a:cs typeface="+mn-lt"/>
              </a:rPr>
              <a:t>equip, connect, and mobilize</a:t>
            </a:r>
            <a:r>
              <a:rPr lang="en-US">
                <a:ea typeface="+mn-lt"/>
                <a:cs typeface="+mn-lt"/>
              </a:rPr>
              <a:t> members</a:t>
            </a:r>
          </a:p>
          <a:p>
            <a:pPr marL="0" indent="0">
              <a:buNone/>
            </a:pPr>
            <a:r>
              <a:rPr lang="en-US">
                <a:ea typeface="+mn-lt"/>
                <a:cs typeface="+mn-lt"/>
              </a:rPr>
              <a:t>and union staff to build individual skills and collective power for lasting, equity‑driven change through issue campaigns. </a:t>
            </a:r>
          </a:p>
          <a:p>
            <a:pPr marL="0" indent="0">
              <a:buNone/>
            </a:pPr>
            <a:r>
              <a:rPr lang="en-US">
                <a:ea typeface="+mn-lt"/>
                <a:cs typeface="+mn-lt"/>
              </a:rPr>
              <a:t>Specifically, we: </a:t>
            </a:r>
            <a:endParaRPr lang="en-US"/>
          </a:p>
          <a:p>
            <a:pPr marL="612140" lvl="1" indent="-246380">
              <a:buFont typeface="Courier New"/>
              <a:buChar char="o"/>
            </a:pPr>
            <a:r>
              <a:rPr lang="en-US" b="1">
                <a:ea typeface="+mn-lt"/>
                <a:cs typeface="+mn-lt"/>
              </a:rPr>
              <a:t>Empower members &amp; staff</a:t>
            </a:r>
            <a:r>
              <a:rPr lang="en-US">
                <a:ea typeface="+mn-lt"/>
                <a:cs typeface="+mn-lt"/>
              </a:rPr>
              <a:t> with high‑quality, intentional training, resources, and mentorship focused on organizing. </a:t>
            </a:r>
            <a:endParaRPr lang="en-US"/>
          </a:p>
          <a:p>
            <a:pPr marL="612140" lvl="1" indent="-246380">
              <a:buFont typeface="Courier New"/>
              <a:buChar char="o"/>
            </a:pPr>
            <a:r>
              <a:rPr lang="en-US" b="1">
                <a:ea typeface="+mn-lt"/>
                <a:cs typeface="+mn-lt"/>
              </a:rPr>
              <a:t>Foster community &amp; collaboration</a:t>
            </a:r>
            <a:r>
              <a:rPr lang="en-US">
                <a:ea typeface="+mn-lt"/>
                <a:cs typeface="+mn-lt"/>
              </a:rPr>
              <a:t> via safe spaces and peer networks that break down silos between national, state, and local. </a:t>
            </a:r>
            <a:endParaRPr lang="en-US"/>
          </a:p>
          <a:p>
            <a:pPr marL="612140" lvl="1" indent="-246380">
              <a:buFont typeface="Courier New"/>
              <a:buChar char="o"/>
            </a:pPr>
            <a:r>
              <a:rPr lang="en-US" b="1">
                <a:ea typeface="+mn-lt"/>
                <a:cs typeface="+mn-lt"/>
              </a:rPr>
              <a:t>Advance equity &amp; collective action</a:t>
            </a:r>
            <a:r>
              <a:rPr lang="en-US">
                <a:ea typeface="+mn-lt"/>
                <a:cs typeface="+mn-lt"/>
              </a:rPr>
              <a:t> around racial justice, workers’ rights, and social‑justice issues. </a:t>
            </a:r>
            <a:endParaRPr lang="en-US">
              <a:latin typeface="Euphemia"/>
              <a:ea typeface="Calibri"/>
              <a:cs typeface="Calibri"/>
            </a:endParaRPr>
          </a:p>
          <a:p>
            <a:pPr marL="612140" lvl="1" indent="-246380">
              <a:buFont typeface="Courier New"/>
              <a:buChar char="o"/>
            </a:pPr>
            <a:r>
              <a:rPr lang="en-US" b="1">
                <a:latin typeface="Euphemia"/>
                <a:ea typeface="Calibri"/>
                <a:cs typeface="Calibri"/>
              </a:rPr>
              <a:t>Uphold democratic, values‑driven unionism</a:t>
            </a:r>
            <a:r>
              <a:rPr lang="en-US">
                <a:latin typeface="Euphemia"/>
                <a:ea typeface="Calibri"/>
                <a:cs typeface="Calibri"/>
              </a:rPr>
              <a:t> that centers every worker’s voice, dignity, and agency in campaign-driven change.</a:t>
            </a:r>
            <a:endParaRPr lang="en-US">
              <a:latin typeface="Euphemia"/>
            </a:endParaRPr>
          </a:p>
        </p:txBody>
      </p:sp>
    </p:spTree>
    <p:extLst>
      <p:ext uri="{BB962C8B-B14F-4D97-AF65-F5344CB8AC3E}">
        <p14:creationId xmlns:p14="http://schemas.microsoft.com/office/powerpoint/2010/main" val="40496260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0353C-493C-95BB-ED1F-2AA4166A9006}"/>
              </a:ext>
            </a:extLst>
          </p:cNvPr>
          <p:cNvSpPr>
            <a:spLocks noGrp="1"/>
          </p:cNvSpPr>
          <p:nvPr>
            <p:ph type="title"/>
          </p:nvPr>
        </p:nvSpPr>
        <p:spPr>
          <a:xfrm>
            <a:off x="655266" y="111290"/>
            <a:ext cx="10720971" cy="650693"/>
          </a:xfrm>
        </p:spPr>
        <p:txBody>
          <a:bodyPr>
            <a:normAutofit/>
          </a:bodyPr>
          <a:lstStyle/>
          <a:p>
            <a:r>
              <a:rPr lang="en-US" b="1">
                <a:ea typeface="+mj-lt"/>
                <a:cs typeface="+mj-lt"/>
              </a:rPr>
              <a:t>How We Achieve this Purpose</a:t>
            </a:r>
            <a:endParaRPr lang="en-US"/>
          </a:p>
        </p:txBody>
      </p:sp>
      <p:sp>
        <p:nvSpPr>
          <p:cNvPr id="5" name="Content Placeholder 4">
            <a:extLst>
              <a:ext uri="{FF2B5EF4-FFF2-40B4-BE49-F238E27FC236}">
                <a16:creationId xmlns:a16="http://schemas.microsoft.com/office/drawing/2014/main" id="{C79BA895-65D7-D9A3-79FF-8EB20016B6E6}"/>
              </a:ext>
            </a:extLst>
          </p:cNvPr>
          <p:cNvSpPr>
            <a:spLocks noGrp="1"/>
          </p:cNvSpPr>
          <p:nvPr>
            <p:ph idx="1"/>
          </p:nvPr>
        </p:nvSpPr>
        <p:spPr>
          <a:xfrm>
            <a:off x="662653" y="979433"/>
            <a:ext cx="10713584" cy="5192767"/>
          </a:xfrm>
        </p:spPr>
        <p:txBody>
          <a:bodyPr vert="horz" lIns="91440" tIns="45720" rIns="91440" bIns="45720" rtlCol="0" anchor="t">
            <a:noAutofit/>
          </a:bodyPr>
          <a:lstStyle/>
          <a:p>
            <a:pPr marL="246380" indent="-246380">
              <a:buNone/>
            </a:pPr>
            <a:r>
              <a:rPr lang="en-US" sz="2000">
                <a:ea typeface="+mn-lt"/>
                <a:cs typeface="+mn-lt"/>
              </a:rPr>
              <a:t>We achieve our purpose within this team through collective leadership, authentic relationships, shared accountability, and a deep commitment to learning together. By showing up with humility, curiosity, and vulnerability, we create space for real growth and collaboration. </a:t>
            </a:r>
            <a:endParaRPr lang="en-US" sz="2000"/>
          </a:p>
          <a:p>
            <a:pPr marL="246380" indent="-246380">
              <a:buNone/>
            </a:pPr>
            <a:r>
              <a:rPr lang="en-US" sz="2000">
                <a:ea typeface="+mn-lt"/>
                <a:cs typeface="+mn-lt"/>
              </a:rPr>
              <a:t>Our approach is responsive and adaptable. We listen to the needs of our members and communities, offering timely, relevant training rooted in justice and adult learning theory. We embrace risk, reflection, and continuous improvement to stay aligned with our shared purpose. </a:t>
            </a:r>
            <a:endParaRPr lang="en-US" sz="2000"/>
          </a:p>
          <a:p>
            <a:pPr marL="246380" indent="-246380">
              <a:buNone/>
            </a:pPr>
            <a:r>
              <a:rPr lang="en-US" sz="2000">
                <a:ea typeface="+mn-lt"/>
                <a:cs typeface="+mn-lt"/>
              </a:rPr>
              <a:t>Equity and inclusion guide our work. We intentionally create welcoming spaces that elevate diverse voices, challenge assumptions, and empower participants to lead in their own contexts. </a:t>
            </a:r>
            <a:endParaRPr lang="en-US" sz="2000"/>
          </a:p>
          <a:p>
            <a:pPr marL="246380" indent="-246380">
              <a:buNone/>
            </a:pPr>
            <a:r>
              <a:rPr lang="en-US" sz="2000">
                <a:ea typeface="+mn-lt"/>
                <a:cs typeface="+mn-lt"/>
              </a:rPr>
              <a:t>We build power through solidarity, skill development, and organizing rooted in popular education. By supporting one another, sharing knowledge, and acting collectively, we move our work forward with purpose and impact. </a:t>
            </a:r>
            <a:endParaRPr lang="en-US" sz="2000">
              <a:latin typeface="Euphemia"/>
              <a:ea typeface="Calibri"/>
              <a:cs typeface="Calibri"/>
            </a:endParaRPr>
          </a:p>
          <a:p>
            <a:pPr marL="246380" indent="-246380">
              <a:buNone/>
            </a:pPr>
            <a:r>
              <a:rPr lang="en-US" sz="2000">
                <a:latin typeface="Euphemia"/>
                <a:ea typeface="Calibri"/>
                <a:cs typeface="Calibri"/>
              </a:rPr>
              <a:t>In the end, our strength lies in the “we”—a community grounded in trust, committed to justice, and always learning from each other.</a:t>
            </a:r>
            <a:endParaRPr lang="en-US" sz="2000">
              <a:latin typeface="Euphemia"/>
            </a:endParaRPr>
          </a:p>
        </p:txBody>
      </p:sp>
    </p:spTree>
    <p:extLst>
      <p:ext uri="{BB962C8B-B14F-4D97-AF65-F5344CB8AC3E}">
        <p14:creationId xmlns:p14="http://schemas.microsoft.com/office/powerpoint/2010/main" val="10451171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AF085DD-F899-9389-98E0-49B4DBC934CC}"/>
              </a:ext>
            </a:extLst>
          </p:cNvPr>
          <p:cNvPicPr>
            <a:picLocks noChangeAspect="1"/>
          </p:cNvPicPr>
          <p:nvPr/>
        </p:nvPicPr>
        <p:blipFill>
          <a:blip r:embed="rId3"/>
          <a:stretch>
            <a:fillRect/>
          </a:stretch>
        </p:blipFill>
        <p:spPr>
          <a:xfrm>
            <a:off x="7824158" y="1549235"/>
            <a:ext cx="3884018" cy="2589345"/>
          </a:xfrm>
          <a:prstGeom prst="rect">
            <a:avLst/>
          </a:prstGeom>
        </p:spPr>
      </p:pic>
      <p:pic>
        <p:nvPicPr>
          <p:cNvPr id="14" name="Picture 13">
            <a:extLst>
              <a:ext uri="{FF2B5EF4-FFF2-40B4-BE49-F238E27FC236}">
                <a16:creationId xmlns:a16="http://schemas.microsoft.com/office/drawing/2014/main" id="{75A0D7AA-2B7A-0EEC-0930-FF1768DABFB5}"/>
              </a:ext>
            </a:extLst>
          </p:cNvPr>
          <p:cNvPicPr>
            <a:picLocks noChangeAspect="1"/>
          </p:cNvPicPr>
          <p:nvPr/>
        </p:nvPicPr>
        <p:blipFill rotWithShape="1">
          <a:blip r:embed="rId4"/>
          <a:srcRect l="32172" r="11887"/>
          <a:stretch/>
        </p:blipFill>
        <p:spPr>
          <a:xfrm>
            <a:off x="1242996" y="244257"/>
            <a:ext cx="9779560" cy="940460"/>
          </a:xfrm>
          <a:prstGeom prst="rect">
            <a:avLst/>
          </a:prstGeom>
        </p:spPr>
      </p:pic>
      <p:pic>
        <p:nvPicPr>
          <p:cNvPr id="16" name="Picture 15">
            <a:extLst>
              <a:ext uri="{FF2B5EF4-FFF2-40B4-BE49-F238E27FC236}">
                <a16:creationId xmlns:a16="http://schemas.microsoft.com/office/drawing/2014/main" id="{EE07B3B7-2385-642F-1939-88578D1F0391}"/>
              </a:ext>
            </a:extLst>
          </p:cNvPr>
          <p:cNvPicPr>
            <a:picLocks noChangeAspect="1"/>
          </p:cNvPicPr>
          <p:nvPr/>
        </p:nvPicPr>
        <p:blipFill>
          <a:blip r:embed="rId5"/>
          <a:stretch>
            <a:fillRect/>
          </a:stretch>
        </p:blipFill>
        <p:spPr>
          <a:xfrm>
            <a:off x="1242996" y="1224990"/>
            <a:ext cx="6581161" cy="2009727"/>
          </a:xfrm>
          <a:prstGeom prst="rect">
            <a:avLst/>
          </a:prstGeom>
        </p:spPr>
      </p:pic>
      <p:pic>
        <p:nvPicPr>
          <p:cNvPr id="18" name="Picture 17">
            <a:extLst>
              <a:ext uri="{FF2B5EF4-FFF2-40B4-BE49-F238E27FC236}">
                <a16:creationId xmlns:a16="http://schemas.microsoft.com/office/drawing/2014/main" id="{639F0CDB-6EB9-8D15-B0F3-3C7CFE6B8AE9}"/>
              </a:ext>
            </a:extLst>
          </p:cNvPr>
          <p:cNvPicPr>
            <a:picLocks noChangeAspect="1"/>
          </p:cNvPicPr>
          <p:nvPr/>
        </p:nvPicPr>
        <p:blipFill>
          <a:blip r:embed="rId6"/>
          <a:stretch>
            <a:fillRect/>
          </a:stretch>
        </p:blipFill>
        <p:spPr>
          <a:xfrm>
            <a:off x="1190383" y="3221543"/>
            <a:ext cx="6646026" cy="803482"/>
          </a:xfrm>
          <a:prstGeom prst="rect">
            <a:avLst/>
          </a:prstGeom>
        </p:spPr>
      </p:pic>
      <p:sp>
        <p:nvSpPr>
          <p:cNvPr id="19" name="TextBox 18">
            <a:extLst>
              <a:ext uri="{FF2B5EF4-FFF2-40B4-BE49-F238E27FC236}">
                <a16:creationId xmlns:a16="http://schemas.microsoft.com/office/drawing/2014/main" id="{F11301CA-5878-C337-B849-DC7F7EF116E6}"/>
              </a:ext>
            </a:extLst>
          </p:cNvPr>
          <p:cNvSpPr txBox="1"/>
          <p:nvPr/>
        </p:nvSpPr>
        <p:spPr>
          <a:xfrm>
            <a:off x="1242996" y="3881674"/>
            <a:ext cx="10212870" cy="1569251"/>
          </a:xfrm>
          <a:prstGeom prst="rect">
            <a:avLst/>
          </a:prstGeom>
          <a:noFill/>
        </p:spPr>
        <p:txBody>
          <a:bodyPr wrap="square" rtlCol="0">
            <a:spAutoFit/>
          </a:bodyPr>
          <a:lstStyle/>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Strengthen Public Education as the Cornerstone of Democracy</a:t>
            </a:r>
          </a:p>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Advance Racial Justice and Social Justice</a:t>
            </a:r>
          </a:p>
          <a:p>
            <a:pPr marL="285664" lvl="0" indent="-285664" defTabSz="457063">
              <a:buFont typeface="Arial" panose="020B0604020202020204" pitchFamily="34" charset="0"/>
              <a:buChar char="•"/>
              <a:defRPr/>
            </a:pPr>
            <a:r>
              <a:rPr lang="en-US" sz="1600" b="1">
                <a:solidFill>
                  <a:prstClr val="black"/>
                </a:solidFill>
                <a:latin typeface="Arial Narrow" panose="020B0606020202030204" pitchFamily="34" charset="0"/>
              </a:rPr>
              <a:t>Promote Healthy, Safe, Inclusive, Collaborative, and Future-Focused Public Schools</a:t>
            </a:r>
          </a:p>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Improve Professional Respect and High Quality Working Conditions</a:t>
            </a:r>
          </a:p>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Support Professional Excellence and Student Learning</a:t>
            </a:r>
          </a:p>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Fuel the Transformation of Affiliate Organizational Capacity</a:t>
            </a:r>
            <a:endParaRPr kumimoji="0" lang="en-US" sz="1799" b="1" i="0" u="none" strike="noStrike" kern="1200" cap="none" spc="0" normalizeH="0" baseline="0" noProof="0">
              <a:ln>
                <a:noFill/>
              </a:ln>
              <a:solidFill>
                <a:prstClr val="black"/>
              </a:solidFill>
              <a:effectLst/>
              <a:uLnTx/>
              <a:uFillTx/>
              <a:latin typeface="Arial Narrow" panose="020B0606020202030204" pitchFamily="34" charset="0"/>
              <a:ea typeface="+mn-ea"/>
              <a:cs typeface="+mn-cs"/>
            </a:endParaRPr>
          </a:p>
        </p:txBody>
      </p:sp>
      <p:pic>
        <p:nvPicPr>
          <p:cNvPr id="21" name="Picture 20">
            <a:extLst>
              <a:ext uri="{FF2B5EF4-FFF2-40B4-BE49-F238E27FC236}">
                <a16:creationId xmlns:a16="http://schemas.microsoft.com/office/drawing/2014/main" id="{1262BC92-825C-A681-B97A-E2E21D33B43E}"/>
              </a:ext>
            </a:extLst>
          </p:cNvPr>
          <p:cNvPicPr>
            <a:picLocks noChangeAspect="1"/>
          </p:cNvPicPr>
          <p:nvPr/>
        </p:nvPicPr>
        <p:blipFill>
          <a:blip r:embed="rId7"/>
          <a:stretch>
            <a:fillRect/>
          </a:stretch>
        </p:blipFill>
        <p:spPr>
          <a:xfrm>
            <a:off x="1242996" y="5531470"/>
            <a:ext cx="7306719" cy="988187"/>
          </a:xfrm>
          <a:prstGeom prst="rect">
            <a:avLst/>
          </a:prstGeom>
        </p:spPr>
      </p:pic>
      <p:pic>
        <p:nvPicPr>
          <p:cNvPr id="3" name="Picture 2" descr="A check mark in a box&#10;&#10;Description automatically generated">
            <a:extLst>
              <a:ext uri="{FF2B5EF4-FFF2-40B4-BE49-F238E27FC236}">
                <a16:creationId xmlns:a16="http://schemas.microsoft.com/office/drawing/2014/main" id="{3E68BB6E-BCF4-1A64-8E6C-A450491412B6}"/>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8549715" y="4090057"/>
            <a:ext cx="3333347" cy="2380962"/>
          </a:xfrm>
          <a:prstGeom prst="rect">
            <a:avLst/>
          </a:prstGeom>
        </p:spPr>
      </p:pic>
    </p:spTree>
    <p:extLst>
      <p:ext uri="{BB962C8B-B14F-4D97-AF65-F5344CB8AC3E}">
        <p14:creationId xmlns:p14="http://schemas.microsoft.com/office/powerpoint/2010/main" val="28171788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out)">
                                      <p:cBhvr>
                                        <p:cTn id="7" dur="2000"/>
                                        <p:tgtEl>
                                          <p:spTgt spid="12"/>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88" y="-254907"/>
            <a:ext cx="10215093" cy="810079"/>
          </a:xfrm>
        </p:spPr>
        <p:txBody>
          <a:bodyPr/>
          <a:lstStyle/>
          <a:p>
            <a:r>
              <a:rPr lang="en-US"/>
              <a:t>By the Numbers</a:t>
            </a:r>
          </a:p>
        </p:txBody>
      </p:sp>
      <p:sp>
        <p:nvSpPr>
          <p:cNvPr id="3" name="Content Placeholder 2"/>
          <p:cNvSpPr>
            <a:spLocks noGrp="1"/>
          </p:cNvSpPr>
          <p:nvPr>
            <p:ph idx="1"/>
          </p:nvPr>
        </p:nvSpPr>
        <p:spPr>
          <a:xfrm>
            <a:off x="943430" y="555172"/>
            <a:ext cx="11245395" cy="5551715"/>
          </a:xfrm>
        </p:spPr>
        <p:txBody>
          <a:bodyPr vert="horz" lIns="91440" tIns="45720" rIns="91440" bIns="45720" rtlCol="0" anchor="t">
            <a:noAutofit/>
          </a:bodyPr>
          <a:lstStyle/>
          <a:p>
            <a:pPr marL="0" indent="0">
              <a:buNone/>
            </a:pPr>
            <a:r>
              <a:rPr lang="en-US" sz="2000"/>
              <a:t>Face to Face Programs </a:t>
            </a:r>
          </a:p>
          <a:p>
            <a:pPr marL="612140" lvl="1" indent="-246380"/>
            <a:r>
              <a:rPr lang="en-US" sz="2000"/>
              <a:t>2 Foundations and 6 Focused Academies (4 Staff and Members)</a:t>
            </a:r>
          </a:p>
          <a:p>
            <a:pPr marL="612140" lvl="1" indent="-246380"/>
            <a:r>
              <a:rPr lang="en-US" sz="2000"/>
              <a:t>2  New Programs (Campaign Lab and HBCU)</a:t>
            </a:r>
          </a:p>
          <a:p>
            <a:pPr marL="612140" lvl="1" indent="-246380"/>
            <a:r>
              <a:rPr lang="en-US" sz="2000"/>
              <a:t>3 State Special Projects (Alaska, Illinois, Delaware)</a:t>
            </a:r>
          </a:p>
          <a:p>
            <a:pPr marL="612140" lvl="1" indent="-246380"/>
            <a:r>
              <a:rPr lang="en-US" sz="2000"/>
              <a:t>5 New Conference Tracks </a:t>
            </a:r>
          </a:p>
          <a:p>
            <a:pPr marL="977900" lvl="2" indent="-246380"/>
            <a:r>
              <a:rPr lang="en-US"/>
              <a:t>(YRO, Retired, Higher Ed, LGBTQ Caucus, NCUEA)</a:t>
            </a:r>
          </a:p>
          <a:p>
            <a:pPr marL="612140" lvl="1" indent="-246380"/>
            <a:r>
              <a:rPr lang="en-US" sz="2000"/>
              <a:t>4  Partnership Programs </a:t>
            </a:r>
          </a:p>
          <a:p>
            <a:pPr marL="977900" lvl="2" indent="-246380"/>
            <a:r>
              <a:rPr lang="en-US"/>
              <a:t>CSRJ, CBMA, School Safety, ESPQ, Campaigns and Elections</a:t>
            </a:r>
          </a:p>
          <a:p>
            <a:pPr marL="0" indent="0">
              <a:buNone/>
            </a:pPr>
            <a:r>
              <a:rPr lang="en-US" sz="2000"/>
              <a:t>Online Programs Using LMS</a:t>
            </a:r>
          </a:p>
          <a:p>
            <a:pPr marL="612140" lvl="1" indent="-246380"/>
            <a:r>
              <a:rPr lang="en-US" sz="2000"/>
              <a:t>12 Online Events (</a:t>
            </a:r>
            <a:r>
              <a:rPr lang="en-US" sz="2000" err="1"/>
              <a:t>Synchonous</a:t>
            </a:r>
            <a:r>
              <a:rPr lang="en-US" sz="2000"/>
              <a:t>)</a:t>
            </a:r>
          </a:p>
          <a:p>
            <a:pPr marL="612140" lvl="1" indent="-246380"/>
            <a:r>
              <a:rPr lang="en-US" sz="2000"/>
              <a:t>All In Person Programs have an LMS Course- Paperless</a:t>
            </a:r>
          </a:p>
          <a:p>
            <a:pPr marL="0" indent="0" algn="ctr">
              <a:buNone/>
            </a:pPr>
            <a:r>
              <a:rPr lang="en-US" sz="2000" b="1"/>
              <a:t>TOTAL 408 Face to Face Participants</a:t>
            </a:r>
          </a:p>
          <a:p>
            <a:pPr marL="0" indent="0" algn="ctr">
              <a:buNone/>
            </a:pPr>
            <a:r>
              <a:rPr lang="en-US" sz="2000" b="1"/>
              <a:t>TOTAL 828 Online Registrants</a:t>
            </a:r>
          </a:p>
          <a:p>
            <a:pPr marL="0" indent="0">
              <a:buNone/>
            </a:pPr>
            <a:r>
              <a:rPr lang="en-US" sz="2000"/>
              <a:t>1.1 Million Dollar Investment Over 1236 People and Us</a:t>
            </a:r>
          </a:p>
        </p:txBody>
      </p:sp>
    </p:spTree>
    <p:extLst>
      <p:ext uri="{BB962C8B-B14F-4D97-AF65-F5344CB8AC3E}">
        <p14:creationId xmlns:p14="http://schemas.microsoft.com/office/powerpoint/2010/main" val="11764995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46057" y="687897"/>
            <a:ext cx="5730179" cy="5484303"/>
          </a:xfrm>
        </p:spPr>
        <p:txBody>
          <a:bodyPr vert="horz" lIns="91440" tIns="45720" rIns="91440" bIns="45720" rtlCol="0" anchor="t">
            <a:normAutofit/>
          </a:bodyPr>
          <a:lstStyle/>
          <a:p>
            <a:pPr marL="0" indent="0">
              <a:buNone/>
            </a:pPr>
            <a:r>
              <a:rPr lang="en-US" sz="4800"/>
              <a:t>Leadership Styles</a:t>
            </a:r>
          </a:p>
          <a:p>
            <a:pPr marL="0" indent="0">
              <a:buNone/>
            </a:pPr>
            <a:r>
              <a:rPr lang="en-US" sz="4800"/>
              <a:t>Halimah</a:t>
            </a:r>
          </a:p>
          <a:p>
            <a:pPr marL="0" indent="0">
              <a:buNone/>
            </a:pPr>
            <a:r>
              <a:rPr lang="en-US" sz="4800"/>
              <a:t>Salina</a:t>
            </a:r>
          </a:p>
          <a:p>
            <a:pPr marL="0" indent="0">
              <a:buNone/>
            </a:pPr>
            <a:r>
              <a:rPr lang="en-US" sz="4800"/>
              <a:t>Lindsay</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Understanding Your Leadership Style - The Changing Point Life!">
            <a:extLst>
              <a:ext uri="{FF2B5EF4-FFF2-40B4-BE49-F238E27FC236}">
                <a16:creationId xmlns:a16="http://schemas.microsoft.com/office/drawing/2014/main" id="{5EFA1659-54A6-85AD-43FF-A67EBE535B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873" b="15536"/>
          <a:stretch/>
        </p:blipFill>
        <p:spPr bwMode="auto">
          <a:xfrm>
            <a:off x="-146911" y="903"/>
            <a:ext cx="12188826" cy="4200355"/>
          </a:xfrm>
          <a:prstGeom prst="rect">
            <a:avLst/>
          </a:prstGeom>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593436" y="177800"/>
            <a:ext cx="1498950" cy="1239837"/>
          </a:xfrm>
        </p:spPr>
        <p:txBody>
          <a:bodyPr/>
          <a:lstStyle/>
          <a:p>
            <a:endParaRPr lang="en-US"/>
          </a:p>
        </p:txBody>
      </p:sp>
      <p:sp>
        <p:nvSpPr>
          <p:cNvPr id="3" name="Subtitle 2">
            <a:extLst>
              <a:ext uri="{FF2B5EF4-FFF2-40B4-BE49-F238E27FC236}">
                <a16:creationId xmlns:a16="http://schemas.microsoft.com/office/drawing/2014/main" id="{6AEA35B4-1539-8F8B-92FD-770DDC42CE39}"/>
              </a:ext>
            </a:extLst>
          </p:cNvPr>
          <p:cNvSpPr>
            <a:spLocks noGrp="1"/>
          </p:cNvSpPr>
          <p:nvPr>
            <p:ph idx="1"/>
          </p:nvPr>
        </p:nvSpPr>
        <p:spPr/>
        <p:txBody>
          <a:bodyPr vert="horz" lIns="91416" tIns="45708" rIns="91416" bIns="45708" rtlCol="0" anchor="b">
            <a:normAutofit/>
          </a:bodyPr>
          <a:lstStyle/>
          <a:p>
            <a:pPr marL="246380" indent="-246380"/>
            <a:r>
              <a:rPr lang="en-US" sz="1950">
                <a:solidFill>
                  <a:schemeClr val="tx2"/>
                </a:solidFill>
              </a:rPr>
              <a:t>Halimah Mekki, Salina </a:t>
            </a:r>
            <a:r>
              <a:rPr lang="en-US" sz="1950" err="1">
                <a:solidFill>
                  <a:schemeClr val="tx2"/>
                </a:solidFill>
              </a:rPr>
              <a:t>Serricchio</a:t>
            </a:r>
            <a:r>
              <a:rPr lang="en-US" sz="1950">
                <a:solidFill>
                  <a:schemeClr val="tx2"/>
                </a:solidFill>
              </a:rPr>
              <a:t>-Joiner, Lindsay Bova </a:t>
            </a:r>
            <a:endParaRPr lang="en-US">
              <a:solidFill>
                <a:schemeClr val="tx2"/>
              </a:solidFill>
            </a:endParaRPr>
          </a:p>
        </p:txBody>
      </p:sp>
      <p:sp>
        <p:nvSpPr>
          <p:cNvPr id="4" name="TextBox 3">
            <a:extLst>
              <a:ext uri="{FF2B5EF4-FFF2-40B4-BE49-F238E27FC236}">
                <a16:creationId xmlns:a16="http://schemas.microsoft.com/office/drawing/2014/main" id="{31A3FC57-BA7E-C2BD-00B5-645B08C591BB}"/>
              </a:ext>
            </a:extLst>
          </p:cNvPr>
          <p:cNvSpPr txBox="1"/>
          <p:nvPr/>
        </p:nvSpPr>
        <p:spPr>
          <a:xfrm>
            <a:off x="3084325" y="3955630"/>
            <a:ext cx="6037995" cy="2015912"/>
          </a:xfrm>
          <a:prstGeom prst="rect">
            <a:avLst/>
          </a:prstGeom>
          <a:noFill/>
        </p:spPr>
        <p:txBody>
          <a:bodyPr wrap="square" lIns="91416" tIns="45708" rIns="91416" bIns="45708" rtlCol="0" anchor="t">
            <a:spAutoFit/>
          </a:bodyPr>
          <a:lstStyle/>
          <a:p>
            <a:pPr marL="245745" indent="-245745" algn="ctr">
              <a:spcAft>
                <a:spcPts val="600"/>
              </a:spcAft>
            </a:pPr>
            <a:endParaRPr lang="en-US" sz="2450">
              <a:latin typeface="Euphemia"/>
              <a:cs typeface="Calibri"/>
            </a:endParaRPr>
          </a:p>
          <a:p>
            <a:pPr marL="245745" indent="-245745" algn="ctr">
              <a:spcAft>
                <a:spcPts val="600"/>
              </a:spcAft>
              <a:buNone/>
            </a:pPr>
            <a:r>
              <a:rPr lang="en-US" sz="2450">
                <a:latin typeface="Euphemia"/>
                <a:cs typeface="Calibri"/>
              </a:rPr>
              <a:t>Or</a:t>
            </a:r>
            <a:r>
              <a:rPr lang="en-US" sz="2450">
                <a:latin typeface="Euphemia"/>
              </a:rPr>
              <a:t> </a:t>
            </a:r>
            <a:endParaRPr lang="en-US" sz="2450"/>
          </a:p>
          <a:p>
            <a:pPr marL="245745" indent="-245745" algn="ctr">
              <a:spcAft>
                <a:spcPts val="600"/>
              </a:spcAft>
            </a:pPr>
            <a:r>
              <a:rPr lang="en-US" sz="2450">
                <a:latin typeface="Euphemia"/>
              </a:rPr>
              <a:t>"Oh         I </a:t>
            </a:r>
            <a:r>
              <a:rPr lang="en-US" sz="2450">
                <a:latin typeface="Euphemia"/>
                <a:cs typeface="Calibri"/>
              </a:rPr>
              <a:t>forgot to do my homework"</a:t>
            </a:r>
            <a:endParaRPr lang="en-US" sz="2450">
              <a:latin typeface="Euphemia"/>
            </a:endParaRPr>
          </a:p>
          <a:p>
            <a:pPr marL="245745" indent="-245745" algn="ctr">
              <a:spcAft>
                <a:spcPts val="600"/>
              </a:spcAft>
              <a:buNone/>
            </a:pPr>
            <a:endParaRPr lang="en-US" sz="1200">
              <a:latin typeface="Euphemia"/>
              <a:cs typeface="Calibri"/>
            </a:endParaRPr>
          </a:p>
        </p:txBody>
      </p:sp>
      <p:pic>
        <p:nvPicPr>
          <p:cNvPr id="13" name="Picture 3" descr="A picture containing clipart&#10;&#10;Description automatically generated">
            <a:extLst>
              <a:ext uri="{FF2B5EF4-FFF2-40B4-BE49-F238E27FC236}">
                <a16:creationId xmlns:a16="http://schemas.microsoft.com/office/drawing/2014/main" id="{43A614C6-64D2-5EE4-30E2-B90520CAC61B}"/>
              </a:ext>
            </a:extLst>
          </p:cNvPr>
          <p:cNvPicPr>
            <a:picLocks noChangeAspect="1"/>
          </p:cNvPicPr>
          <p:nvPr/>
        </p:nvPicPr>
        <p:blipFill>
          <a:blip r:embed="rId3">
            <a:clrChange>
              <a:clrFrom>
                <a:srgbClr val="F7F9F8"/>
              </a:clrFrom>
              <a:clrTo>
                <a:srgbClr val="F7F9F8">
                  <a:alpha val="0"/>
                </a:srgbClr>
              </a:clrTo>
            </a:clrChange>
          </a:blip>
          <a:stretch>
            <a:fillRect/>
          </a:stretch>
        </p:blipFill>
        <p:spPr>
          <a:xfrm>
            <a:off x="4007050" y="4725038"/>
            <a:ext cx="711796" cy="696728"/>
          </a:xfrm>
          <a:prstGeom prst="rect">
            <a:avLst/>
          </a:prstGeom>
        </p:spPr>
      </p:pic>
    </p:spTree>
    <p:extLst>
      <p:ext uri="{BB962C8B-B14F-4D97-AF65-F5344CB8AC3E}">
        <p14:creationId xmlns:p14="http://schemas.microsoft.com/office/powerpoint/2010/main" val="9891014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p:txBody>
          <a:bodyPr anchor="ctr">
            <a:normAutofit/>
          </a:bodyPr>
          <a:lstStyle/>
          <a:p>
            <a:pPr algn="ctr"/>
            <a:r>
              <a:rPr lang="en-US" sz="4799">
                <a:ea typeface="+mj-lt"/>
                <a:cs typeface="+mj-lt"/>
              </a:rPr>
              <a:t>Instructional Styles </a:t>
            </a:r>
            <a:endParaRPr lang="en-US" sz="4799"/>
          </a:p>
        </p:txBody>
      </p:sp>
      <p:graphicFrame>
        <p:nvGraphicFramePr>
          <p:cNvPr id="6" name="Diagram 5">
            <a:extLst>
              <a:ext uri="{FF2B5EF4-FFF2-40B4-BE49-F238E27FC236}">
                <a16:creationId xmlns:a16="http://schemas.microsoft.com/office/drawing/2014/main" id="{9C400869-1231-45F2-B173-7CFE51A8EE15}"/>
              </a:ext>
            </a:extLst>
          </p:cNvPr>
          <p:cNvGraphicFramePr/>
          <p:nvPr/>
        </p:nvGraphicFramePr>
        <p:xfrm>
          <a:off x="411102" y="2007724"/>
          <a:ext cx="11362265" cy="4226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4901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p:txBody>
          <a:bodyPr anchor="ctr">
            <a:normAutofit fontScale="90000"/>
          </a:bodyPr>
          <a:lstStyle/>
          <a:p>
            <a:pPr algn="ctr"/>
            <a:r>
              <a:rPr lang="en-US" sz="4799">
                <a:ea typeface="+mj-lt"/>
                <a:cs typeface="+mj-lt"/>
              </a:rPr>
              <a:t>Instructional Styles- </a:t>
            </a:r>
            <a:r>
              <a:rPr lang="en-US" sz="4799" i="1">
                <a:ea typeface="+mj-lt"/>
                <a:cs typeface="+mj-lt"/>
              </a:rPr>
              <a:t>At your table... </a:t>
            </a:r>
            <a:endParaRPr lang="en-US" sz="4799"/>
          </a:p>
        </p:txBody>
      </p:sp>
      <p:graphicFrame>
        <p:nvGraphicFramePr>
          <p:cNvPr id="3" name="Content Placeholder 2">
            <a:extLst>
              <a:ext uri="{FF2B5EF4-FFF2-40B4-BE49-F238E27FC236}">
                <a16:creationId xmlns:a16="http://schemas.microsoft.com/office/drawing/2014/main" id="{BCD9B668-1231-B619-EA0A-B5FE6ABDDD50}"/>
              </a:ext>
            </a:extLst>
          </p:cNvPr>
          <p:cNvGraphicFramePr>
            <a:graphicFrameLocks noGrp="1"/>
          </p:cNvGraphicFramePr>
          <p:nvPr>
            <p:ph idx="1"/>
          </p:nvPr>
        </p:nvGraphicFramePr>
        <p:xfrm>
          <a:off x="1593850" y="1600200"/>
          <a:ext cx="9782175"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85686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p:txBody>
          <a:bodyPr anchor="ctr">
            <a:normAutofit/>
          </a:bodyPr>
          <a:lstStyle/>
          <a:p>
            <a:pPr algn="ctr"/>
            <a:r>
              <a:rPr lang="en-US" sz="4799">
                <a:ea typeface="+mj-lt"/>
                <a:cs typeface="+mj-lt"/>
              </a:rPr>
              <a:t>Leadership Styles</a:t>
            </a:r>
            <a:endParaRPr lang="en-US" sz="4799"/>
          </a:p>
        </p:txBody>
      </p:sp>
      <p:sp>
        <p:nvSpPr>
          <p:cNvPr id="6" name="Content Placeholder 2">
            <a:extLst>
              <a:ext uri="{FF2B5EF4-FFF2-40B4-BE49-F238E27FC236}">
                <a16:creationId xmlns:a16="http://schemas.microsoft.com/office/drawing/2014/main" id="{075D7EC3-0959-BFDB-269C-CDFAC32A60FE}"/>
              </a:ext>
            </a:extLst>
          </p:cNvPr>
          <p:cNvSpPr txBox="1">
            <a:spLocks/>
          </p:cNvSpPr>
          <p:nvPr/>
        </p:nvSpPr>
        <p:spPr>
          <a:xfrm>
            <a:off x="1485631" y="2940162"/>
            <a:ext cx="9285815" cy="1641062"/>
          </a:xfrm>
          <a:prstGeom prst="rect">
            <a:avLst/>
          </a:prstGeom>
        </p:spPr>
        <p:txBody>
          <a:bodyPr vert="horz" lIns="0" tIns="45696" rIns="0" bIns="45696"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398" u="sng"/>
              <a:t>Step 1</a:t>
            </a:r>
            <a:r>
              <a:rPr lang="en-US" sz="2398"/>
              <a:t>: Go to the chart where your dominant style is posted.</a:t>
            </a:r>
            <a:endParaRPr lang="en-US" sz="2799"/>
          </a:p>
          <a:p>
            <a:pPr marL="0" indent="0">
              <a:buFont typeface="Arial" panose="020B0604020202020204" pitchFamily="34" charset="0"/>
              <a:buNone/>
            </a:pPr>
            <a:r>
              <a:rPr lang="en-US" sz="2349" u="sng"/>
              <a:t>Step 2: </a:t>
            </a:r>
            <a:r>
              <a:rPr lang="en-US" sz="2349"/>
              <a:t>Create a T-Chart with one side listing what makes this style an asset in the work of a facilitator, and on the other side the challenges this style creates for a facilitator. </a:t>
            </a:r>
            <a:endParaRPr lang="en-US" sz="2349">
              <a:cs typeface="Calibri"/>
            </a:endParaRPr>
          </a:p>
          <a:p>
            <a:pPr marL="246306" indent="-246306"/>
            <a:endParaRPr lang="en-US" sz="2799"/>
          </a:p>
          <a:p>
            <a:pPr marL="246306" indent="-246306"/>
            <a:endParaRPr lang="en-US" sz="2799"/>
          </a:p>
        </p:txBody>
      </p:sp>
      <p:graphicFrame>
        <p:nvGraphicFramePr>
          <p:cNvPr id="7" name="Diagram 6">
            <a:extLst>
              <a:ext uri="{FF2B5EF4-FFF2-40B4-BE49-F238E27FC236}">
                <a16:creationId xmlns:a16="http://schemas.microsoft.com/office/drawing/2014/main" id="{06C7DF15-BF14-BC15-98C8-4694B30AB45F}"/>
              </a:ext>
            </a:extLst>
          </p:cNvPr>
          <p:cNvGraphicFramePr/>
          <p:nvPr/>
        </p:nvGraphicFramePr>
        <p:xfrm>
          <a:off x="1184291" y="3716202"/>
          <a:ext cx="9888494" cy="32177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14" descr="A picture containing shape&#10;&#10;Description automatically generated">
            <a:extLst>
              <a:ext uri="{FF2B5EF4-FFF2-40B4-BE49-F238E27FC236}">
                <a16:creationId xmlns:a16="http://schemas.microsoft.com/office/drawing/2014/main" id="{2D42D27D-73D1-07DC-F177-7DD82A5C3842}"/>
              </a:ext>
            </a:extLst>
          </p:cNvPr>
          <p:cNvPicPr>
            <a:picLocks noChangeAspect="1"/>
          </p:cNvPicPr>
          <p:nvPr/>
        </p:nvPicPr>
        <p:blipFill>
          <a:blip r:embed="rId7"/>
          <a:stretch>
            <a:fillRect/>
          </a:stretch>
        </p:blipFill>
        <p:spPr>
          <a:xfrm rot="369317">
            <a:off x="9470805" y="293919"/>
            <a:ext cx="2332991" cy="2815301"/>
          </a:xfrm>
          <a:prstGeom prst="rect">
            <a:avLst/>
          </a:prstGeom>
          <a:ln>
            <a:noFill/>
          </a:ln>
          <a:effectLst>
            <a:softEdge rad="112500"/>
          </a:effectLst>
        </p:spPr>
      </p:pic>
      <p:sp>
        <p:nvSpPr>
          <p:cNvPr id="16" name="TextBox 15">
            <a:extLst>
              <a:ext uri="{FF2B5EF4-FFF2-40B4-BE49-F238E27FC236}">
                <a16:creationId xmlns:a16="http://schemas.microsoft.com/office/drawing/2014/main" id="{3FB127AE-6DA9-858D-031C-682A888BCDB3}"/>
              </a:ext>
            </a:extLst>
          </p:cNvPr>
          <p:cNvSpPr txBox="1"/>
          <p:nvPr/>
        </p:nvSpPr>
        <p:spPr>
          <a:xfrm rot="420000">
            <a:off x="10176801" y="561642"/>
            <a:ext cx="1187755" cy="261542"/>
          </a:xfrm>
          <a:prstGeom prst="rect">
            <a:avLst/>
          </a:prstGeom>
          <a:solidFill>
            <a:schemeClr val="bg1"/>
          </a:solidFill>
          <a:ln>
            <a:noFill/>
          </a:ln>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l"/>
            <a:r>
              <a:rPr lang="en-US" sz="1100" i="1">
                <a:latin typeface="Comic Sans MS"/>
              </a:rPr>
              <a:t>SYSTEMATIC</a:t>
            </a:r>
          </a:p>
        </p:txBody>
      </p:sp>
    </p:spTree>
    <p:extLst>
      <p:ext uri="{BB962C8B-B14F-4D97-AF65-F5344CB8AC3E}">
        <p14:creationId xmlns:p14="http://schemas.microsoft.com/office/powerpoint/2010/main" val="3098922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p:txBody>
          <a:bodyPr anchor="ctr">
            <a:normAutofit/>
          </a:bodyPr>
          <a:lstStyle/>
          <a:p>
            <a:pPr algn="ctr"/>
            <a:r>
              <a:rPr lang="en-US" sz="4799">
                <a:ea typeface="+mj-lt"/>
                <a:cs typeface="+mj-lt"/>
              </a:rPr>
              <a:t>Leadership Styles Report Out</a:t>
            </a:r>
            <a:endParaRPr lang="en-US" sz="4799"/>
          </a:p>
        </p:txBody>
      </p:sp>
      <p:sp>
        <p:nvSpPr>
          <p:cNvPr id="3" name="Content Placeholder 2">
            <a:extLst>
              <a:ext uri="{FF2B5EF4-FFF2-40B4-BE49-F238E27FC236}">
                <a16:creationId xmlns:a16="http://schemas.microsoft.com/office/drawing/2014/main" id="{3E0C06E4-C84B-6E73-DB61-EA3860535CBB}"/>
              </a:ext>
            </a:extLst>
          </p:cNvPr>
          <p:cNvSpPr>
            <a:spLocks noGrp="1"/>
          </p:cNvSpPr>
          <p:nvPr>
            <p:ph idx="1"/>
          </p:nvPr>
        </p:nvSpPr>
        <p:spPr>
          <a:xfrm>
            <a:off x="5165124" y="1600200"/>
            <a:ext cx="6211113" cy="4572000"/>
          </a:xfrm>
        </p:spPr>
        <p:txBody>
          <a:bodyPr vert="horz" lIns="0" tIns="45696" rIns="0" bIns="45696" rtlCol="0" anchor="t">
            <a:normAutofit/>
          </a:bodyPr>
          <a:lstStyle/>
          <a:p>
            <a:pPr algn="ctr"/>
            <a:r>
              <a:rPr lang="en-US" sz="3549">
                <a:ea typeface="+mn-lt"/>
                <a:cs typeface="+mn-lt"/>
              </a:rPr>
              <a:t>Tell two superpowers. </a:t>
            </a:r>
          </a:p>
          <a:p>
            <a:pPr algn="ctr"/>
            <a:endParaRPr lang="en-US" sz="1100">
              <a:ea typeface="+mn-lt"/>
              <a:cs typeface="+mn-lt"/>
            </a:endParaRPr>
          </a:p>
          <a:p>
            <a:pPr algn="ctr"/>
            <a:r>
              <a:rPr lang="en-US" sz="3549">
                <a:ea typeface="+mn-lt"/>
                <a:cs typeface="+mn-lt"/>
              </a:rPr>
              <a:t>In a facilitator crisis, how do these superpowers help?</a:t>
            </a:r>
          </a:p>
          <a:p>
            <a:pPr algn="ctr"/>
            <a:endParaRPr lang="en-US" sz="3549"/>
          </a:p>
        </p:txBody>
      </p:sp>
      <p:graphicFrame>
        <p:nvGraphicFramePr>
          <p:cNvPr id="4" name="Diagram 3">
            <a:extLst>
              <a:ext uri="{FF2B5EF4-FFF2-40B4-BE49-F238E27FC236}">
                <a16:creationId xmlns:a16="http://schemas.microsoft.com/office/drawing/2014/main" id="{9C730B96-8D7D-C5E5-AA30-776806CD8487}"/>
              </a:ext>
            </a:extLst>
          </p:cNvPr>
          <p:cNvGraphicFramePr/>
          <p:nvPr/>
        </p:nvGraphicFramePr>
        <p:xfrm>
          <a:off x="535530" y="2647740"/>
          <a:ext cx="5719008" cy="36973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0468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p:txBody>
          <a:bodyPr anchor="ctr">
            <a:normAutofit/>
          </a:bodyPr>
          <a:lstStyle/>
          <a:p>
            <a:pPr algn="ctr"/>
            <a:r>
              <a:rPr lang="en-US" sz="4799">
                <a:ea typeface="+mj-lt"/>
                <a:cs typeface="+mj-lt"/>
              </a:rPr>
              <a:t>Leadership Styles Report Out</a:t>
            </a:r>
            <a:endParaRPr lang="en-US" sz="4799"/>
          </a:p>
        </p:txBody>
      </p:sp>
      <p:sp>
        <p:nvSpPr>
          <p:cNvPr id="7" name="Content Placeholder 2">
            <a:extLst>
              <a:ext uri="{FF2B5EF4-FFF2-40B4-BE49-F238E27FC236}">
                <a16:creationId xmlns:a16="http://schemas.microsoft.com/office/drawing/2014/main" id="{EAA52960-F025-8183-7FF7-88540DB20513}"/>
              </a:ext>
            </a:extLst>
          </p:cNvPr>
          <p:cNvSpPr txBox="1">
            <a:spLocks/>
          </p:cNvSpPr>
          <p:nvPr/>
        </p:nvSpPr>
        <p:spPr>
          <a:xfrm>
            <a:off x="6092234" y="2838628"/>
            <a:ext cx="5437082" cy="3501253"/>
          </a:xfrm>
          <a:prstGeom prst="rect">
            <a:avLst/>
          </a:prstGeom>
        </p:spPr>
        <p:txBody>
          <a:bodyPr vert="horz" lIns="0" tIns="45696" rIns="0" bIns="45696"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549">
                <a:ea typeface="+mn-lt"/>
                <a:cs typeface="+mn-lt"/>
              </a:rPr>
              <a:t>Look back to your challenges on your chart.</a:t>
            </a:r>
            <a:endParaRPr lang="en-US" sz="3549"/>
          </a:p>
          <a:p>
            <a:pPr marL="246306" indent="-246306"/>
            <a:endParaRPr lang="en-US" sz="3549"/>
          </a:p>
          <a:p>
            <a:pPr marL="246306" indent="-246306"/>
            <a:r>
              <a:rPr lang="en-US" sz="3549"/>
              <a:t>Which style can you lean on to fill each gap?</a:t>
            </a:r>
            <a:endParaRPr lang="en-US" sz="3549">
              <a:cs typeface="Calibri"/>
            </a:endParaRPr>
          </a:p>
          <a:p>
            <a:pPr marL="246306" indent="-246306"/>
            <a:r>
              <a:rPr lang="en-US" sz="3549"/>
              <a:t>How do they help with those gaps?</a:t>
            </a:r>
          </a:p>
          <a:p>
            <a:pPr marL="246306" indent="-246306"/>
            <a:endParaRPr lang="en-US" sz="3549"/>
          </a:p>
          <a:p>
            <a:pPr marL="246306" indent="-246306"/>
            <a:endParaRPr lang="en-US" sz="2799"/>
          </a:p>
        </p:txBody>
      </p:sp>
      <p:graphicFrame>
        <p:nvGraphicFramePr>
          <p:cNvPr id="8" name="Diagram 7">
            <a:extLst>
              <a:ext uri="{FF2B5EF4-FFF2-40B4-BE49-F238E27FC236}">
                <a16:creationId xmlns:a16="http://schemas.microsoft.com/office/drawing/2014/main" id="{1DD5967D-7BF6-D6C9-18E2-1E66764868AE}"/>
              </a:ext>
            </a:extLst>
          </p:cNvPr>
          <p:cNvGraphicFramePr/>
          <p:nvPr/>
        </p:nvGraphicFramePr>
        <p:xfrm>
          <a:off x="656202" y="2467875"/>
          <a:ext cx="5437082" cy="3961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5273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p:txBody>
          <a:bodyPr vert="horz" lIns="91416" tIns="45708" rIns="91416" bIns="45708" rtlCol="0" anchor="b">
            <a:normAutofit fontScale="90000"/>
          </a:bodyPr>
          <a:lstStyle/>
          <a:p>
            <a:pPr algn="ctr"/>
            <a:r>
              <a:rPr lang="en-US" sz="5998" kern="1200">
                <a:solidFill>
                  <a:schemeClr val="tx1"/>
                </a:solidFill>
                <a:latin typeface="+mj-lt"/>
                <a:ea typeface="+mj-ea"/>
                <a:cs typeface="+mj-cs"/>
              </a:rPr>
              <a:t>Leadership Styles Report Out</a:t>
            </a:r>
          </a:p>
        </p:txBody>
      </p:sp>
      <p:sp>
        <p:nvSpPr>
          <p:cNvPr id="3" name="Content Placeholder 2">
            <a:extLst>
              <a:ext uri="{FF2B5EF4-FFF2-40B4-BE49-F238E27FC236}">
                <a16:creationId xmlns:a16="http://schemas.microsoft.com/office/drawing/2014/main" id="{C0425D4F-5DD2-A30F-FE58-DD35EC032E60}"/>
              </a:ext>
            </a:extLst>
          </p:cNvPr>
          <p:cNvSpPr>
            <a:spLocks noGrp="1"/>
          </p:cNvSpPr>
          <p:nvPr>
            <p:ph idx="1"/>
          </p:nvPr>
        </p:nvSpPr>
        <p:spPr>
          <a:xfrm>
            <a:off x="1812900" y="1977080"/>
            <a:ext cx="3624073" cy="3194929"/>
          </a:xfrm>
        </p:spPr>
        <p:txBody>
          <a:bodyPr vert="horz" lIns="91416" tIns="45708" rIns="91416" bIns="45708" rtlCol="0" anchor="t">
            <a:noAutofit/>
          </a:bodyPr>
          <a:lstStyle/>
          <a:p>
            <a:pPr marL="0" indent="0" algn="ctr">
              <a:buNone/>
            </a:pPr>
            <a:r>
              <a:rPr lang="en-US" sz="2950"/>
              <a:t>How</a:t>
            </a:r>
            <a:r>
              <a:rPr lang="en-US" sz="2950" kern="1200">
                <a:latin typeface="+mn-lt"/>
                <a:ea typeface="+mn-ea"/>
                <a:cs typeface="+mn-cs"/>
              </a:rPr>
              <a:t> do the aspects of your leadership style affect how you show up in the room? </a:t>
            </a:r>
          </a:p>
          <a:p>
            <a:pPr marL="0" indent="0" algn="ctr">
              <a:buNone/>
            </a:pPr>
            <a:r>
              <a:rPr lang="en-US" sz="2950"/>
              <a:t>What's your group's theme song?</a:t>
            </a:r>
          </a:p>
        </p:txBody>
      </p:sp>
      <p:pic>
        <p:nvPicPr>
          <p:cNvPr id="4098" name="Picture 2" descr="Personality Work Style Assessments - HRDQ Style Suite | HRDQ">
            <a:extLst>
              <a:ext uri="{FF2B5EF4-FFF2-40B4-BE49-F238E27FC236}">
                <a16:creationId xmlns:a16="http://schemas.microsoft.com/office/drawing/2014/main" id="{761A1F44-5452-9613-2FD1-7C037B33F4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61525" y="1438184"/>
            <a:ext cx="5607369" cy="4668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5282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vert="horz" lIns="91416" tIns="45708" rIns="91416" bIns="45708" rtlCol="0" anchor="ctr">
            <a:normAutofit/>
          </a:bodyPr>
          <a:lstStyle/>
          <a:p>
            <a:r>
              <a:rPr lang="en-US" sz="3999" b="1"/>
              <a:t>Key Ideas</a:t>
            </a:r>
          </a:p>
        </p:txBody>
      </p:sp>
      <p:sp>
        <p:nvSpPr>
          <p:cNvPr id="12" name="Content Placeholder 11"/>
          <p:cNvSpPr>
            <a:spLocks noGrp="1"/>
          </p:cNvSpPr>
          <p:nvPr>
            <p:ph idx="1"/>
          </p:nvPr>
        </p:nvSpPr>
        <p:spPr>
          <a:xfrm>
            <a:off x="1333944" y="1417637"/>
            <a:ext cx="4382795" cy="4572000"/>
          </a:xfrm>
        </p:spPr>
        <p:txBody>
          <a:bodyPr vert="horz" lIns="91416" tIns="45708" rIns="91416" bIns="45708" rtlCol="0" anchor="ctr">
            <a:normAutofit/>
          </a:bodyPr>
          <a:lstStyle/>
          <a:p>
            <a:pPr lvl="0"/>
            <a:r>
              <a:rPr lang="en-US" sz="1999"/>
              <a:t>Being able to be a leader within a team requires skills from all the quadrants. </a:t>
            </a:r>
          </a:p>
          <a:p>
            <a:pPr lvl="0"/>
            <a:r>
              <a:rPr lang="en-US" sz="1999"/>
              <a:t>Teams need to have a balance to be most effective</a:t>
            </a:r>
          </a:p>
          <a:p>
            <a:pPr lvl="0"/>
            <a:r>
              <a:rPr lang="en-US" sz="1999"/>
              <a:t>How we communicate, how people perceive us and how we listen are all factors in being effective team members.</a:t>
            </a:r>
          </a:p>
        </p:txBody>
      </p:sp>
      <p:pic>
        <p:nvPicPr>
          <p:cNvPr id="11" name="Picture 10" descr="A light bulb with a pencil&#10;&#10;Description automatically generated"/>
          <p:cNvPicPr>
            <a:picLocks noChangeAspect="1"/>
          </p:cNvPicPr>
          <p:nvPr/>
        </p:nvPicPr>
        <p:blipFill rotWithShape="1">
          <a:blip r:embed="rId2"/>
          <a:srcRect r="4" b="3065"/>
          <a:stretch/>
        </p:blipFill>
        <p:spPr>
          <a:xfrm>
            <a:off x="5976231" y="800037"/>
            <a:ext cx="5423997" cy="5257926"/>
          </a:xfrm>
          <a:prstGeom prst="rect">
            <a:avLst/>
          </a:prstGeom>
        </p:spPr>
      </p:pic>
    </p:spTree>
    <p:extLst>
      <p:ext uri="{BB962C8B-B14F-4D97-AF65-F5344CB8AC3E}">
        <p14:creationId xmlns:p14="http://schemas.microsoft.com/office/powerpoint/2010/main" val="28873524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29</a:t>
            </a:fld>
            <a:endParaRPr lang="en-US"/>
          </a:p>
        </p:txBody>
      </p:sp>
      <p:pic>
        <p:nvPicPr>
          <p:cNvPr id="9218" name="Picture 2"/>
          <p:cNvPicPr>
            <a:picLocks noGrp="1" noChangeAspect="1" noChangeArrowheads="1"/>
          </p:cNvPicPr>
          <p:nvPr>
            <p:ph idx="4294967295"/>
          </p:nvPr>
        </p:nvPicPr>
        <p:blipFill>
          <a:blip r:embed="rId2"/>
          <a:stretch>
            <a:fillRect/>
          </a:stretch>
        </p:blipFill>
        <p:spPr bwMode="auto">
          <a:xfrm>
            <a:off x="969818" y="498476"/>
            <a:ext cx="9947564" cy="6406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953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52504" y="2389848"/>
            <a:ext cx="4048993" cy="2085278"/>
          </a:xfrm>
        </p:spPr>
        <p:txBody>
          <a:bodyPr vert="horz" lIns="91440" tIns="45720" rIns="91440" bIns="45720" rtlCol="0" anchor="t">
            <a:normAutofit fontScale="92500"/>
          </a:bodyPr>
          <a:lstStyle/>
          <a:p>
            <a:pPr algn="ctr">
              <a:lnSpc>
                <a:spcPct val="100000"/>
              </a:lnSpc>
            </a:pPr>
            <a:r>
              <a:rPr lang="en-US" sz="4000"/>
              <a:t>Monet, Katie, and Michael</a:t>
            </a:r>
            <a:endParaRPr lang="en-US"/>
          </a:p>
          <a:p>
            <a:pPr algn="ctr">
              <a:lnSpc>
                <a:spcPct val="100000"/>
              </a:lnSpc>
            </a:pPr>
            <a:r>
              <a:rPr lang="en-US" sz="4000"/>
              <a:t>Team Formation!</a:t>
            </a:r>
          </a:p>
        </p:txBody>
      </p:sp>
      <p:pic>
        <p:nvPicPr>
          <p:cNvPr id="3" name="Picture 2" descr="A collage of people wearing flower crowns&#10;&#10;AI-generated content may be incorrect.">
            <a:extLst>
              <a:ext uri="{FF2B5EF4-FFF2-40B4-BE49-F238E27FC236}">
                <a16:creationId xmlns:a16="http://schemas.microsoft.com/office/drawing/2014/main" id="{6C057484-0765-DEB9-CCFE-4555FE42A8EA}"/>
              </a:ext>
            </a:extLst>
          </p:cNvPr>
          <p:cNvPicPr>
            <a:picLocks noChangeAspect="1"/>
          </p:cNvPicPr>
          <p:nvPr/>
        </p:nvPicPr>
        <p:blipFill>
          <a:blip r:embed="rId2"/>
          <a:stretch>
            <a:fillRect/>
          </a:stretch>
        </p:blipFill>
        <p:spPr>
          <a:xfrm>
            <a:off x="4946672" y="0"/>
            <a:ext cx="6562680" cy="6858000"/>
          </a:xfrm>
          <a:prstGeom prst="rect">
            <a:avLst/>
          </a:prstGeom>
        </p:spPr>
      </p:pic>
    </p:spTree>
    <p:extLst>
      <p:ext uri="{BB962C8B-B14F-4D97-AF65-F5344CB8AC3E}">
        <p14:creationId xmlns:p14="http://schemas.microsoft.com/office/powerpoint/2010/main" val="20480070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93A56-1687-DABB-1CAE-25D42EDABFBA}"/>
              </a:ext>
            </a:extLst>
          </p:cNvPr>
          <p:cNvSpPr>
            <a:spLocks noGrp="1"/>
          </p:cNvSpPr>
          <p:nvPr>
            <p:ph type="title"/>
          </p:nvPr>
        </p:nvSpPr>
        <p:spPr>
          <a:xfrm>
            <a:off x="1593435" y="0"/>
            <a:ext cx="9782801" cy="1239837"/>
          </a:xfrm>
        </p:spPr>
        <p:txBody>
          <a:bodyPr/>
          <a:lstStyle/>
          <a:p>
            <a:r>
              <a:rPr lang="en-US"/>
              <a:t>The Goal</a:t>
            </a:r>
          </a:p>
        </p:txBody>
      </p:sp>
      <p:sp>
        <p:nvSpPr>
          <p:cNvPr id="3" name="Content Placeholder 2">
            <a:extLst>
              <a:ext uri="{FF2B5EF4-FFF2-40B4-BE49-F238E27FC236}">
                <a16:creationId xmlns:a16="http://schemas.microsoft.com/office/drawing/2014/main" id="{71CF7F44-5044-1184-29A9-29DF3102B201}"/>
              </a:ext>
            </a:extLst>
          </p:cNvPr>
          <p:cNvSpPr>
            <a:spLocks noGrp="1"/>
          </p:cNvSpPr>
          <p:nvPr>
            <p:ph idx="1"/>
          </p:nvPr>
        </p:nvSpPr>
        <p:spPr>
          <a:xfrm>
            <a:off x="1593434" y="1366520"/>
            <a:ext cx="9782801" cy="4572000"/>
          </a:xfrm>
        </p:spPr>
        <p:txBody>
          <a:bodyPr vert="horz" lIns="91440" tIns="45720" rIns="91440" bIns="45720" rtlCol="0" anchor="t">
            <a:normAutofit lnSpcReduction="10000"/>
          </a:bodyPr>
          <a:lstStyle/>
          <a:p>
            <a:pPr marL="457200" indent="-457200"/>
            <a:r>
              <a:rPr lang="en-US"/>
              <a:t>8 facilitators per event (9 for Foundations and School Board)</a:t>
            </a:r>
          </a:p>
          <a:p>
            <a:pPr marL="457200" indent="-457200"/>
            <a:r>
              <a:rPr lang="en-US"/>
              <a:t>Each facilitator volunteers for two (2) trainings &amp; serve as an alternate on at least one (1)</a:t>
            </a:r>
          </a:p>
          <a:p>
            <a:pPr marL="457200" indent="-457200"/>
            <a:r>
              <a:rPr lang="en-US"/>
              <a:t>Each training has three (3) alternates, one (1) of which is a priority alternates</a:t>
            </a:r>
          </a:p>
          <a:p>
            <a:pPr marL="457200" indent="-457200"/>
            <a:r>
              <a:rPr lang="en-US"/>
              <a:t>Each facilitator is able to facilitate at their first, second, and/or </a:t>
            </a:r>
            <a:r>
              <a:rPr lang="en-US" u="sng"/>
              <a:t>third choices (if available- no guarantee)</a:t>
            </a:r>
          </a:p>
          <a:p>
            <a:pPr marL="457200" indent="-457200"/>
            <a:r>
              <a:rPr lang="en-US"/>
              <a:t>Each team is diverse, in aspects of identity, state dynamics, etc.</a:t>
            </a:r>
          </a:p>
          <a:p>
            <a:pPr marL="612140" lvl="1" indent="-246380">
              <a:buFont typeface="Courier New" pitchFamily="34" charset="0"/>
              <a:buChar char="o"/>
            </a:pPr>
            <a:endParaRPr lang="en-US"/>
          </a:p>
          <a:p>
            <a:pPr marL="246380" indent="-246380"/>
            <a:endParaRPr lang="en-US"/>
          </a:p>
        </p:txBody>
      </p:sp>
    </p:spTree>
    <p:extLst>
      <p:ext uri="{BB962C8B-B14F-4D97-AF65-F5344CB8AC3E}">
        <p14:creationId xmlns:p14="http://schemas.microsoft.com/office/powerpoint/2010/main" val="25634693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A37EF-1CD9-68A2-1742-592497207DD9}"/>
              </a:ext>
            </a:extLst>
          </p:cNvPr>
          <p:cNvSpPr>
            <a:spLocks noGrp="1"/>
          </p:cNvSpPr>
          <p:nvPr>
            <p:ph type="title"/>
          </p:nvPr>
        </p:nvSpPr>
        <p:spPr/>
        <p:txBody>
          <a:bodyPr/>
          <a:lstStyle/>
          <a:p>
            <a:pPr algn="ctr"/>
            <a:r>
              <a:rPr lang="en-US"/>
              <a:t>Team Diversity And Balance </a:t>
            </a:r>
          </a:p>
        </p:txBody>
      </p:sp>
      <p:sp>
        <p:nvSpPr>
          <p:cNvPr id="3" name="Content Placeholder 2">
            <a:extLst>
              <a:ext uri="{FF2B5EF4-FFF2-40B4-BE49-F238E27FC236}">
                <a16:creationId xmlns:a16="http://schemas.microsoft.com/office/drawing/2014/main" id="{A3B88B0A-BB6C-B5A4-603B-CBFAB5947277}"/>
              </a:ext>
            </a:extLst>
          </p:cNvPr>
          <p:cNvSpPr>
            <a:spLocks noGrp="1"/>
          </p:cNvSpPr>
          <p:nvPr>
            <p:ph idx="1"/>
          </p:nvPr>
        </p:nvSpPr>
        <p:spPr/>
        <p:txBody>
          <a:bodyPr vert="horz" lIns="91440" tIns="45720" rIns="91440" bIns="45720" rtlCol="0" anchor="t">
            <a:normAutofit/>
          </a:bodyPr>
          <a:lstStyle/>
          <a:p>
            <a:pPr marL="246380" indent="-246380"/>
            <a:r>
              <a:rPr lang="en-US" sz="3200">
                <a:latin typeface="Aptos"/>
              </a:rPr>
              <a:t>It's not as much about how we identify as it is about the initial "do I see diversity." </a:t>
            </a:r>
          </a:p>
          <a:p>
            <a:pPr marL="0" indent="0">
              <a:buNone/>
            </a:pPr>
            <a:endParaRPr lang="en-US" sz="3200">
              <a:latin typeface="Aptos"/>
            </a:endParaRPr>
          </a:p>
          <a:p>
            <a:pPr marL="246380" indent="-246380"/>
            <a:r>
              <a:rPr lang="en-US" sz="3200">
                <a:latin typeface="Aptos"/>
              </a:rPr>
              <a:t>White presenting or all femme/masculine presenting people has an impact on our training space(s). </a:t>
            </a:r>
          </a:p>
          <a:p>
            <a:pPr marL="0" indent="0">
              <a:buNone/>
            </a:pPr>
            <a:endParaRPr lang="en-US" sz="3200">
              <a:latin typeface="Aptos"/>
            </a:endParaRPr>
          </a:p>
          <a:p>
            <a:pPr marL="246380" indent="-246380"/>
            <a:r>
              <a:rPr lang="en-US" sz="3200">
                <a:latin typeface="Aptos"/>
              </a:rPr>
              <a:t>As we work to build our teams, we need to be aware of the dynamics of power and representation. </a:t>
            </a:r>
          </a:p>
          <a:p>
            <a:pPr marL="246380" indent="-246380"/>
            <a:endParaRPr lang="en-US" sz="3200">
              <a:latin typeface="Aptos"/>
            </a:endParaRPr>
          </a:p>
          <a:p>
            <a:pPr marL="246380" indent="-246380"/>
            <a:endParaRPr lang="en-US" sz="3200">
              <a:latin typeface="Aptos"/>
            </a:endParaRPr>
          </a:p>
        </p:txBody>
      </p:sp>
    </p:spTree>
    <p:extLst>
      <p:ext uri="{BB962C8B-B14F-4D97-AF65-F5344CB8AC3E}">
        <p14:creationId xmlns:p14="http://schemas.microsoft.com/office/powerpoint/2010/main" val="28673084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5019A-BFF6-3250-2A62-A24F4058AD49}"/>
              </a:ext>
            </a:extLst>
          </p:cNvPr>
          <p:cNvSpPr>
            <a:spLocks noGrp="1"/>
          </p:cNvSpPr>
          <p:nvPr>
            <p:ph type="title"/>
          </p:nvPr>
        </p:nvSpPr>
        <p:spPr>
          <a:xfrm>
            <a:off x="1593436" y="177800"/>
            <a:ext cx="9782801" cy="1239837"/>
          </a:xfrm>
        </p:spPr>
        <p:txBody>
          <a:bodyPr anchor="b">
            <a:normAutofit/>
          </a:bodyPr>
          <a:lstStyle/>
          <a:p>
            <a:r>
              <a:rPr lang="en-US"/>
              <a:t>The Process- Round 1</a:t>
            </a:r>
          </a:p>
        </p:txBody>
      </p:sp>
      <p:sp>
        <p:nvSpPr>
          <p:cNvPr id="3" name="Content Placeholder 2">
            <a:extLst>
              <a:ext uri="{FF2B5EF4-FFF2-40B4-BE49-F238E27FC236}">
                <a16:creationId xmlns:a16="http://schemas.microsoft.com/office/drawing/2014/main" id="{F7D0663B-2724-9FE5-D054-BB5B3666CF9B}"/>
              </a:ext>
            </a:extLst>
          </p:cNvPr>
          <p:cNvSpPr>
            <a:spLocks noGrp="1"/>
          </p:cNvSpPr>
          <p:nvPr>
            <p:ph sz="half" idx="1"/>
          </p:nvPr>
        </p:nvSpPr>
        <p:spPr>
          <a:xfrm>
            <a:off x="1593436" y="1600200"/>
            <a:ext cx="4814586" cy="4572000"/>
          </a:xfrm>
        </p:spPr>
        <p:txBody>
          <a:bodyPr vert="horz" lIns="91440" tIns="45720" rIns="91440" bIns="45720" rtlCol="0">
            <a:normAutofit/>
          </a:bodyPr>
          <a:lstStyle/>
          <a:p>
            <a:pPr marL="246380" indent="-246380"/>
            <a:r>
              <a:rPr lang="en-US" sz="3200"/>
              <a:t>All in-person programs are posted around the room</a:t>
            </a:r>
          </a:p>
          <a:p>
            <a:pPr marL="246380" indent="-246380"/>
            <a:r>
              <a:rPr lang="en-US" sz="3200"/>
              <a:t>Everyone will go to a program for which they wish to be a facilitator. </a:t>
            </a:r>
          </a:p>
          <a:p>
            <a:pPr marL="612140" lvl="1" indent="-246380">
              <a:buFont typeface="Courier New" pitchFamily="34" charset="0"/>
              <a:buChar char="o"/>
            </a:pPr>
            <a:endParaRPr lang="en-US" sz="3200"/>
          </a:p>
        </p:txBody>
      </p:sp>
      <p:pic>
        <p:nvPicPr>
          <p:cNvPr id="6" name="Picture 5" descr="Round One Stock Illustrations – 52,183 Round One Stock Illustrations,  Vectors &amp; Clipart - Dreamstime">
            <a:extLst>
              <a:ext uri="{FF2B5EF4-FFF2-40B4-BE49-F238E27FC236}">
                <a16:creationId xmlns:a16="http://schemas.microsoft.com/office/drawing/2014/main" id="{D95B7EFB-B36A-0861-B437-E8EFE7255164}"/>
              </a:ext>
            </a:extLst>
          </p:cNvPr>
          <p:cNvPicPr>
            <a:picLocks noChangeAspect="1"/>
          </p:cNvPicPr>
          <p:nvPr/>
        </p:nvPicPr>
        <p:blipFill>
          <a:blip r:embed="rId2"/>
          <a:stretch>
            <a:fillRect/>
          </a:stretch>
        </p:blipFill>
        <p:spPr>
          <a:xfrm>
            <a:off x="6808674" y="1600200"/>
            <a:ext cx="4320540" cy="4572000"/>
          </a:xfrm>
          <a:prstGeom prst="rect">
            <a:avLst/>
          </a:prstGeom>
          <a:noFill/>
        </p:spPr>
      </p:pic>
    </p:spTree>
    <p:extLst>
      <p:ext uri="{BB962C8B-B14F-4D97-AF65-F5344CB8AC3E}">
        <p14:creationId xmlns:p14="http://schemas.microsoft.com/office/powerpoint/2010/main" val="29888544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5019A-BFF6-3250-2A62-A24F4058AD49}"/>
              </a:ext>
            </a:extLst>
          </p:cNvPr>
          <p:cNvSpPr>
            <a:spLocks noGrp="1"/>
          </p:cNvSpPr>
          <p:nvPr>
            <p:ph type="title"/>
          </p:nvPr>
        </p:nvSpPr>
        <p:spPr>
          <a:xfrm>
            <a:off x="1694170" y="-48099"/>
            <a:ext cx="9782801" cy="893022"/>
          </a:xfrm>
        </p:spPr>
        <p:txBody>
          <a:bodyPr/>
          <a:lstStyle/>
          <a:p>
            <a:r>
              <a:rPr lang="en-US"/>
              <a:t>The Process- Round 1- Continued</a:t>
            </a:r>
          </a:p>
        </p:txBody>
      </p:sp>
      <p:sp>
        <p:nvSpPr>
          <p:cNvPr id="3" name="Content Placeholder 2">
            <a:extLst>
              <a:ext uri="{FF2B5EF4-FFF2-40B4-BE49-F238E27FC236}">
                <a16:creationId xmlns:a16="http://schemas.microsoft.com/office/drawing/2014/main" id="{F7D0663B-2724-9FE5-D054-BB5B3666CF9B}"/>
              </a:ext>
            </a:extLst>
          </p:cNvPr>
          <p:cNvSpPr>
            <a:spLocks noGrp="1"/>
          </p:cNvSpPr>
          <p:nvPr>
            <p:ph idx="1"/>
          </p:nvPr>
        </p:nvSpPr>
        <p:spPr>
          <a:xfrm>
            <a:off x="735513" y="982735"/>
            <a:ext cx="8359612" cy="3354698"/>
          </a:xfrm>
        </p:spPr>
        <p:txBody>
          <a:bodyPr vert="horz" lIns="91440" tIns="45720" rIns="91440" bIns="45720" rtlCol="0" anchor="t">
            <a:normAutofit/>
          </a:bodyPr>
          <a:lstStyle/>
          <a:p>
            <a:pPr marL="246380" indent="-246380"/>
            <a:r>
              <a:rPr lang="en-US">
                <a:ea typeface="+mn-lt"/>
                <a:cs typeface="+mn-lt"/>
              </a:rPr>
              <a:t>If there are 5 or more interested in facilitating that program:</a:t>
            </a:r>
            <a:endParaRPr lang="en-US"/>
          </a:p>
          <a:p>
            <a:pPr marL="612140" lvl="1" indent="-246380">
              <a:buFont typeface="Courier New" pitchFamily="34" charset="0"/>
              <a:buChar char="o"/>
            </a:pPr>
            <a:r>
              <a:rPr lang="en-US">
                <a:ea typeface="+mn-lt"/>
                <a:cs typeface="+mn-lt"/>
              </a:rPr>
              <a:t>First, anyone can move to a program that has less than 4, or if that doesn't happen...</a:t>
            </a:r>
          </a:p>
          <a:p>
            <a:pPr marL="612140" lvl="1" indent="-246380">
              <a:buFont typeface="Courier New" pitchFamily="34" charset="0"/>
              <a:buChar char="o"/>
            </a:pPr>
            <a:r>
              <a:rPr lang="en-US">
                <a:ea typeface="+mn-lt"/>
                <a:cs typeface="+mn-lt"/>
              </a:rPr>
              <a:t>Next, we will look at the makeup of the group and consider if anyone could move to maintain broad representation, and...</a:t>
            </a:r>
          </a:p>
          <a:p>
            <a:pPr marL="612140" lvl="1" indent="-246380">
              <a:buFont typeface="Courier New" pitchFamily="34" charset="0"/>
              <a:buChar char="o"/>
            </a:pPr>
            <a:r>
              <a:rPr lang="en-US">
                <a:ea typeface="+mn-lt"/>
                <a:cs typeface="+mn-lt"/>
              </a:rPr>
              <a:t>Last, we’ll have the group figure out who moves.  </a:t>
            </a:r>
            <a:endParaRPr lang="en-US"/>
          </a:p>
          <a:p>
            <a:pPr marL="612140" lvl="1" indent="-246380">
              <a:buFont typeface="Courier New" pitchFamily="34" charset="0"/>
              <a:buChar char="o"/>
            </a:pPr>
            <a:endParaRPr lang="en-US">
              <a:ea typeface="+mn-lt"/>
              <a:cs typeface="+mn-lt"/>
            </a:endParaRPr>
          </a:p>
        </p:txBody>
      </p:sp>
      <p:pic>
        <p:nvPicPr>
          <p:cNvPr id="6" name="Picture 5" descr="Round One Stock Illustrations – 52,183 Round One Stock Illustrations,  Vectors &amp; Clipart - Dreamstime">
            <a:extLst>
              <a:ext uri="{FF2B5EF4-FFF2-40B4-BE49-F238E27FC236}">
                <a16:creationId xmlns:a16="http://schemas.microsoft.com/office/drawing/2014/main" id="{D95B7EFB-B36A-0861-B437-E8EFE7255164}"/>
              </a:ext>
            </a:extLst>
          </p:cNvPr>
          <p:cNvPicPr>
            <a:picLocks noChangeAspect="1"/>
          </p:cNvPicPr>
          <p:nvPr/>
        </p:nvPicPr>
        <p:blipFill>
          <a:blip r:embed="rId2"/>
          <a:stretch>
            <a:fillRect/>
          </a:stretch>
        </p:blipFill>
        <p:spPr>
          <a:xfrm>
            <a:off x="9097639" y="394975"/>
            <a:ext cx="2743199" cy="2904766"/>
          </a:xfrm>
          <a:prstGeom prst="rect">
            <a:avLst/>
          </a:prstGeom>
        </p:spPr>
      </p:pic>
      <p:sp>
        <p:nvSpPr>
          <p:cNvPr id="4" name="TextBox 3">
            <a:extLst>
              <a:ext uri="{FF2B5EF4-FFF2-40B4-BE49-F238E27FC236}">
                <a16:creationId xmlns:a16="http://schemas.microsoft.com/office/drawing/2014/main" id="{F62C1365-3E7F-F652-F10A-A868960F3219}"/>
              </a:ext>
            </a:extLst>
          </p:cNvPr>
          <p:cNvSpPr txBox="1"/>
          <p:nvPr/>
        </p:nvSpPr>
        <p:spPr>
          <a:xfrm>
            <a:off x="738219" y="4162534"/>
            <a:ext cx="1169734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Ø"/>
            </a:pPr>
            <a:r>
              <a:rPr lang="en-US" sz="2400">
                <a:cs typeface="Arial"/>
              </a:rPr>
              <a:t>Anyone who leaves to find another program may first write their name as a “priority alternate” of their initial Round 1 pick.  ​</a:t>
            </a:r>
            <a:endParaRPr lang="en-US" sz="2400"/>
          </a:p>
          <a:p>
            <a:pPr marL="342900" indent="-342900">
              <a:buFont typeface="Wingdings"/>
              <a:buChar char="Ø"/>
            </a:pPr>
            <a:r>
              <a:rPr lang="en-US" sz="2400">
                <a:cs typeface="Arial"/>
              </a:rPr>
              <a:t>We will repeat this for each program with 8 or more facilitators.  ​</a:t>
            </a:r>
          </a:p>
          <a:p>
            <a:pPr marL="342900" indent="-342900">
              <a:buFont typeface="Wingdings"/>
              <a:buChar char="Ø"/>
            </a:pPr>
            <a:r>
              <a:rPr lang="en-US" sz="2400">
                <a:cs typeface="Arial"/>
              </a:rPr>
              <a:t>Once each group has 4 or fewer facilitators, all will write their names as facilitators.  </a:t>
            </a:r>
          </a:p>
        </p:txBody>
      </p:sp>
    </p:spTree>
    <p:extLst>
      <p:ext uri="{BB962C8B-B14F-4D97-AF65-F5344CB8AC3E}">
        <p14:creationId xmlns:p14="http://schemas.microsoft.com/office/powerpoint/2010/main" val="14172211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8F3C4-AE77-3260-DCC3-643D55F041F3}"/>
              </a:ext>
            </a:extLst>
          </p:cNvPr>
          <p:cNvSpPr>
            <a:spLocks noGrp="1"/>
          </p:cNvSpPr>
          <p:nvPr>
            <p:ph type="title"/>
          </p:nvPr>
        </p:nvSpPr>
        <p:spPr/>
        <p:txBody>
          <a:bodyPr/>
          <a:lstStyle/>
          <a:p>
            <a:r>
              <a:rPr lang="en-US"/>
              <a:t>Round 2</a:t>
            </a:r>
          </a:p>
        </p:txBody>
      </p:sp>
      <p:sp>
        <p:nvSpPr>
          <p:cNvPr id="3" name="Content Placeholder 2">
            <a:extLst>
              <a:ext uri="{FF2B5EF4-FFF2-40B4-BE49-F238E27FC236}">
                <a16:creationId xmlns:a16="http://schemas.microsoft.com/office/drawing/2014/main" id="{B4D8BD2B-1140-C9D2-55B0-84F5B98A82B6}"/>
              </a:ext>
            </a:extLst>
          </p:cNvPr>
          <p:cNvSpPr>
            <a:spLocks noGrp="1"/>
          </p:cNvSpPr>
          <p:nvPr>
            <p:ph idx="1"/>
          </p:nvPr>
        </p:nvSpPr>
        <p:spPr>
          <a:xfrm>
            <a:off x="1593436" y="2143124"/>
            <a:ext cx="9782801" cy="4029075"/>
          </a:xfrm>
        </p:spPr>
        <p:txBody>
          <a:bodyPr vert="horz" lIns="91440" tIns="45720" rIns="91440" bIns="45720" rtlCol="0" anchor="t">
            <a:normAutofit/>
          </a:bodyPr>
          <a:lstStyle/>
          <a:p>
            <a:pPr marL="246380" indent="-246380"/>
            <a:r>
              <a:rPr lang="en-US"/>
              <a:t>Wash, Rinse, Repeat...</a:t>
            </a:r>
          </a:p>
          <a:p>
            <a:pPr marL="246380" indent="-246380"/>
            <a:r>
              <a:rPr lang="en-US"/>
              <a:t>Go to the second program for which you wish to facilitate</a:t>
            </a:r>
          </a:p>
          <a:p>
            <a:pPr marL="612140" lvl="1" indent="-246380">
              <a:buFont typeface="Courier New" pitchFamily="34" charset="0"/>
              <a:buChar char="o"/>
            </a:pPr>
            <a:r>
              <a:rPr lang="en-US"/>
              <a:t>If the program is full, including alternates, find an open program.</a:t>
            </a:r>
          </a:p>
          <a:p>
            <a:pPr marL="612140" lvl="1" indent="-246380">
              <a:buFont typeface="Courier New" pitchFamily="34" charset="0"/>
              <a:buChar char="o"/>
            </a:pPr>
            <a:r>
              <a:rPr lang="en-US"/>
              <a:t>If there are already 4 facilitators listed, then the same rule applies for determining the remaining 4 facilitators.</a:t>
            </a:r>
          </a:p>
          <a:p>
            <a:pPr marL="612140" lvl="1" indent="-246380">
              <a:buFont typeface="Courier New" pitchFamily="34" charset="0"/>
              <a:buChar char="o"/>
            </a:pPr>
            <a:r>
              <a:rPr lang="en-US"/>
              <a:t>Should someone move to a new choice, they can place their name as a priority alternate of their initial Round 2 pick.</a:t>
            </a:r>
          </a:p>
          <a:p>
            <a:pPr marL="246380" indent="-246380"/>
            <a:endParaRPr lang="en-US"/>
          </a:p>
        </p:txBody>
      </p:sp>
      <p:pic>
        <p:nvPicPr>
          <p:cNvPr id="4" name="Picture 3" descr="Scoreboard Kawaii Lineal color icon">
            <a:extLst>
              <a:ext uri="{FF2B5EF4-FFF2-40B4-BE49-F238E27FC236}">
                <a16:creationId xmlns:a16="http://schemas.microsoft.com/office/drawing/2014/main" id="{C79E0B3F-5830-2299-6D0C-C111F3F3BD39}"/>
              </a:ext>
            </a:extLst>
          </p:cNvPr>
          <p:cNvPicPr>
            <a:picLocks noChangeAspect="1"/>
          </p:cNvPicPr>
          <p:nvPr/>
        </p:nvPicPr>
        <p:blipFill>
          <a:blip r:embed="rId2"/>
          <a:stretch>
            <a:fillRect/>
          </a:stretch>
        </p:blipFill>
        <p:spPr>
          <a:xfrm>
            <a:off x="8553938" y="434974"/>
            <a:ext cx="1963907" cy="1965325"/>
          </a:xfrm>
          <a:prstGeom prst="rect">
            <a:avLst/>
          </a:prstGeom>
        </p:spPr>
      </p:pic>
    </p:spTree>
    <p:extLst>
      <p:ext uri="{BB962C8B-B14F-4D97-AF65-F5344CB8AC3E}">
        <p14:creationId xmlns:p14="http://schemas.microsoft.com/office/powerpoint/2010/main" val="3260341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71F60-9C96-DADD-16F7-8322C8F88514}"/>
              </a:ext>
            </a:extLst>
          </p:cNvPr>
          <p:cNvSpPr>
            <a:spLocks noGrp="1"/>
          </p:cNvSpPr>
          <p:nvPr>
            <p:ph type="title"/>
          </p:nvPr>
        </p:nvSpPr>
        <p:spPr/>
        <p:txBody>
          <a:bodyPr/>
          <a:lstStyle/>
          <a:p>
            <a:r>
              <a:rPr lang="en-US"/>
              <a:t>Round 3</a:t>
            </a:r>
          </a:p>
        </p:txBody>
      </p:sp>
      <p:sp>
        <p:nvSpPr>
          <p:cNvPr id="3" name="Content Placeholder 2">
            <a:extLst>
              <a:ext uri="{FF2B5EF4-FFF2-40B4-BE49-F238E27FC236}">
                <a16:creationId xmlns:a16="http://schemas.microsoft.com/office/drawing/2014/main" id="{9D9F73FD-ACD9-67E6-E356-64C63F6260FF}"/>
              </a:ext>
            </a:extLst>
          </p:cNvPr>
          <p:cNvSpPr>
            <a:spLocks noGrp="1"/>
          </p:cNvSpPr>
          <p:nvPr>
            <p:ph idx="1"/>
          </p:nvPr>
        </p:nvSpPr>
        <p:spPr/>
        <p:txBody>
          <a:bodyPr vert="horz" lIns="91440" tIns="45720" rIns="91440" bIns="45720" rtlCol="0" anchor="t">
            <a:normAutofit/>
          </a:bodyPr>
          <a:lstStyle/>
          <a:p>
            <a:pPr marL="246380" indent="-246380"/>
            <a:r>
              <a:rPr lang="en-US"/>
              <a:t>All facilitators can place their name as an alternates on all of the programs there are able and willing to facilitate, and as a Facilitator on all programs that do not have a complete team.</a:t>
            </a:r>
          </a:p>
          <a:p>
            <a:pPr marL="0" indent="0">
              <a:buNone/>
            </a:pPr>
            <a:endParaRPr lang="en-US"/>
          </a:p>
        </p:txBody>
      </p:sp>
      <p:pic>
        <p:nvPicPr>
          <p:cNvPr id="4" name="Picture 3" descr="ROUND 3 WRAP UP – Raiders Gridiron ...">
            <a:extLst>
              <a:ext uri="{FF2B5EF4-FFF2-40B4-BE49-F238E27FC236}">
                <a16:creationId xmlns:a16="http://schemas.microsoft.com/office/drawing/2014/main" id="{969584A5-F24B-EE0E-CC29-A26B9FECFD77}"/>
              </a:ext>
            </a:extLst>
          </p:cNvPr>
          <p:cNvPicPr>
            <a:picLocks noChangeAspect="1"/>
          </p:cNvPicPr>
          <p:nvPr/>
        </p:nvPicPr>
        <p:blipFill>
          <a:blip r:embed="rId2"/>
          <a:stretch>
            <a:fillRect/>
          </a:stretch>
        </p:blipFill>
        <p:spPr>
          <a:xfrm>
            <a:off x="5155138" y="3432955"/>
            <a:ext cx="2141579" cy="2143125"/>
          </a:xfrm>
          <a:prstGeom prst="rect">
            <a:avLst/>
          </a:prstGeom>
        </p:spPr>
      </p:pic>
    </p:spTree>
    <p:extLst>
      <p:ext uri="{BB962C8B-B14F-4D97-AF65-F5344CB8AC3E}">
        <p14:creationId xmlns:p14="http://schemas.microsoft.com/office/powerpoint/2010/main" val="38352580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A9DCF-D7FF-1C33-2718-2813B1ADB58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97FFFAC-0BB6-DA5E-29E1-A694B095876D}"/>
              </a:ext>
            </a:extLst>
          </p:cNvPr>
          <p:cNvSpPr>
            <a:spLocks noGrp="1"/>
          </p:cNvSpPr>
          <p:nvPr>
            <p:ph type="body" sz="half" idx="2"/>
          </p:nvPr>
        </p:nvSpPr>
        <p:spPr>
          <a:xfrm>
            <a:off x="552504" y="2389848"/>
            <a:ext cx="4048993" cy="2085278"/>
          </a:xfrm>
        </p:spPr>
        <p:txBody>
          <a:bodyPr vert="horz" lIns="91440" tIns="45720" rIns="91440" bIns="45720" rtlCol="0" anchor="t">
            <a:normAutofit/>
          </a:bodyPr>
          <a:lstStyle/>
          <a:p>
            <a:pPr algn="ctr">
              <a:lnSpc>
                <a:spcPct val="100000"/>
              </a:lnSpc>
            </a:pPr>
            <a:r>
              <a:rPr lang="en-US" sz="4000"/>
              <a:t>Is your team balanced?</a:t>
            </a:r>
            <a:endParaRPr lang="en-US"/>
          </a:p>
        </p:txBody>
      </p:sp>
      <p:pic>
        <p:nvPicPr>
          <p:cNvPr id="3" name="Picture 2" descr="A collage of people wearing flower crowns&#10;&#10;AI-generated content may be incorrect.">
            <a:extLst>
              <a:ext uri="{FF2B5EF4-FFF2-40B4-BE49-F238E27FC236}">
                <a16:creationId xmlns:a16="http://schemas.microsoft.com/office/drawing/2014/main" id="{EFC409EA-A7D1-9DE1-0BCE-DE29845EE491}"/>
              </a:ext>
            </a:extLst>
          </p:cNvPr>
          <p:cNvPicPr>
            <a:picLocks noChangeAspect="1"/>
          </p:cNvPicPr>
          <p:nvPr/>
        </p:nvPicPr>
        <p:blipFill>
          <a:blip r:embed="rId2"/>
          <a:stretch>
            <a:fillRect/>
          </a:stretch>
        </p:blipFill>
        <p:spPr>
          <a:xfrm>
            <a:off x="4946672" y="0"/>
            <a:ext cx="6562680" cy="6858000"/>
          </a:xfrm>
          <a:prstGeom prst="rect">
            <a:avLst/>
          </a:prstGeom>
        </p:spPr>
      </p:pic>
    </p:spTree>
    <p:extLst>
      <p:ext uri="{BB962C8B-B14F-4D97-AF65-F5344CB8AC3E}">
        <p14:creationId xmlns:p14="http://schemas.microsoft.com/office/powerpoint/2010/main" val="7260056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5CAD-856A-E1EC-523E-D5BBE18AB1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20E3844-8C06-96A9-EB56-D1CAC37AA578}"/>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7B8BD50B-CC95-F0C4-D426-62F050670DA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0294096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5E01D-A94D-ADF1-EF27-FE2943F0E58C}"/>
              </a:ext>
            </a:extLst>
          </p:cNvPr>
          <p:cNvSpPr>
            <a:spLocks noGrp="1"/>
          </p:cNvSpPr>
          <p:nvPr>
            <p:ph type="title"/>
          </p:nvPr>
        </p:nvSpPr>
        <p:spPr/>
        <p:txBody>
          <a:bodyPr/>
          <a:lstStyle/>
          <a:p>
            <a:r>
              <a:rPr lang="en-US"/>
              <a:t>Team Leads! </a:t>
            </a:r>
          </a:p>
        </p:txBody>
      </p:sp>
      <p:sp>
        <p:nvSpPr>
          <p:cNvPr id="3" name="Content Placeholder 2">
            <a:extLst>
              <a:ext uri="{FF2B5EF4-FFF2-40B4-BE49-F238E27FC236}">
                <a16:creationId xmlns:a16="http://schemas.microsoft.com/office/drawing/2014/main" id="{411C4D5C-0190-CB5A-8F57-C518E3991E70}"/>
              </a:ext>
            </a:extLst>
          </p:cNvPr>
          <p:cNvSpPr>
            <a:spLocks noGrp="1"/>
          </p:cNvSpPr>
          <p:nvPr>
            <p:ph idx="1"/>
          </p:nvPr>
        </p:nvSpPr>
        <p:spPr/>
        <p:txBody>
          <a:bodyPr vert="horz" lIns="91440" tIns="45720" rIns="91440" bIns="45720" rtlCol="0" anchor="t">
            <a:normAutofit/>
          </a:bodyPr>
          <a:lstStyle/>
          <a:p>
            <a:pPr marL="612140" lvl="1" indent="-246380">
              <a:buFont typeface="Courier New" pitchFamily="34" charset="0"/>
              <a:buChar char="o"/>
            </a:pPr>
            <a:r>
              <a:rPr lang="en-US"/>
              <a:t>Each team needs to designate a team lead</a:t>
            </a:r>
          </a:p>
          <a:p>
            <a:pPr marL="612140" lvl="1" indent="-246380">
              <a:buFont typeface="Courier New" pitchFamily="34" charset="0"/>
              <a:buChar char="o"/>
            </a:pPr>
            <a:r>
              <a:rPr lang="en-US"/>
              <a:t>For Foundations and School Board, there needs to be a team lead and a worksite organizing lead</a:t>
            </a:r>
          </a:p>
          <a:p>
            <a:pPr marL="612140" lvl="1" indent="-246380">
              <a:buFont typeface="Courier New" pitchFamily="34" charset="0"/>
              <a:buChar char="o"/>
            </a:pPr>
            <a:r>
              <a:rPr lang="en-US"/>
              <a:t>We will do this one team at a time, since we all serve on 2 teams</a:t>
            </a:r>
          </a:p>
          <a:p>
            <a:pPr marL="612140" lvl="1" indent="-246380">
              <a:buFont typeface="Courier New" pitchFamily="34" charset="0"/>
              <a:buChar char="o"/>
            </a:pPr>
            <a:r>
              <a:rPr lang="en-US"/>
              <a:t>Do not choose unless all members that are present in person, are present at your chart to choose.</a:t>
            </a:r>
          </a:p>
          <a:p>
            <a:pPr marL="612140" lvl="1" indent="-246380">
              <a:buFont typeface="Courier New" pitchFamily="34" charset="0"/>
              <a:buChar char="o"/>
            </a:pPr>
            <a:endParaRPr lang="en-US"/>
          </a:p>
        </p:txBody>
      </p:sp>
      <p:pic>
        <p:nvPicPr>
          <p:cNvPr id="4" name="Picture 3" descr="Why is Tone of Voice Important in ...">
            <a:extLst>
              <a:ext uri="{FF2B5EF4-FFF2-40B4-BE49-F238E27FC236}">
                <a16:creationId xmlns:a16="http://schemas.microsoft.com/office/drawing/2014/main" id="{3B3DFADB-A2BF-2EFA-62B2-3FB2A6644B85}"/>
              </a:ext>
            </a:extLst>
          </p:cNvPr>
          <p:cNvPicPr>
            <a:picLocks noChangeAspect="1"/>
          </p:cNvPicPr>
          <p:nvPr/>
        </p:nvPicPr>
        <p:blipFill>
          <a:blip r:embed="rId2"/>
          <a:stretch>
            <a:fillRect/>
          </a:stretch>
        </p:blipFill>
        <p:spPr>
          <a:xfrm>
            <a:off x="2710751" y="4275230"/>
            <a:ext cx="7554127" cy="2079533"/>
          </a:xfrm>
          <a:prstGeom prst="rect">
            <a:avLst/>
          </a:prstGeom>
        </p:spPr>
      </p:pic>
    </p:spTree>
    <p:extLst>
      <p:ext uri="{BB962C8B-B14F-4D97-AF65-F5344CB8AC3E}">
        <p14:creationId xmlns:p14="http://schemas.microsoft.com/office/powerpoint/2010/main" val="38996649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4800"/>
              <a:t>Content Team Work</a:t>
            </a:r>
          </a:p>
          <a:p>
            <a:pPr marL="0" indent="0">
              <a:buNone/>
            </a:pPr>
            <a:r>
              <a:rPr lang="en-US" sz="4800"/>
              <a:t>Ellen</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9452619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2160" y="251941"/>
            <a:ext cx="9782801" cy="761314"/>
          </a:xfrm>
        </p:spPr>
        <p:txBody>
          <a:bodyPr/>
          <a:lstStyle/>
          <a:p>
            <a:r>
              <a:rPr lang="en-US"/>
              <a:t>Team Leads</a:t>
            </a:r>
          </a:p>
        </p:txBody>
      </p:sp>
      <p:sp>
        <p:nvSpPr>
          <p:cNvPr id="3" name="Content Placeholder 2"/>
          <p:cNvSpPr>
            <a:spLocks noGrp="1"/>
          </p:cNvSpPr>
          <p:nvPr>
            <p:ph idx="1"/>
          </p:nvPr>
        </p:nvSpPr>
        <p:spPr>
          <a:xfrm>
            <a:off x="1445742" y="1186249"/>
            <a:ext cx="9930496" cy="4985951"/>
          </a:xfrm>
        </p:spPr>
        <p:txBody>
          <a:bodyPr>
            <a:normAutofit fontScale="92500" lnSpcReduction="10000"/>
          </a:bodyPr>
          <a:lstStyle/>
          <a:p>
            <a:pPr marL="0" indent="0" fontAlgn="base">
              <a:buNone/>
            </a:pPr>
            <a:r>
              <a:rPr lang="en-US"/>
              <a:t>ARJ: Albert Jones and Shelly Clements</a:t>
            </a:r>
          </a:p>
          <a:p>
            <a:pPr marL="0" indent="0" fontAlgn="base">
              <a:buNone/>
            </a:pPr>
            <a:r>
              <a:rPr lang="en-US"/>
              <a:t>Foundations: Barb Whitman and Michael Ruiz</a:t>
            </a:r>
          </a:p>
          <a:p>
            <a:pPr marL="0" indent="0" fontAlgn="base">
              <a:buNone/>
            </a:pPr>
            <a:r>
              <a:rPr lang="en-US"/>
              <a:t>HBCU: </a:t>
            </a:r>
            <a:r>
              <a:rPr lang="en-US" err="1"/>
              <a:t>Illissa</a:t>
            </a:r>
            <a:r>
              <a:rPr lang="en-US"/>
              <a:t> Morrow and </a:t>
            </a:r>
            <a:r>
              <a:rPr lang="en-US" err="1"/>
              <a:t>LaQuita</a:t>
            </a:r>
            <a:r>
              <a:rPr lang="en-US"/>
              <a:t> Maxey</a:t>
            </a:r>
          </a:p>
          <a:p>
            <a:pPr marL="0" indent="0" fontAlgn="base">
              <a:buNone/>
            </a:pPr>
            <a:r>
              <a:rPr lang="en-US"/>
              <a:t>LGBTQ: Natasha </a:t>
            </a:r>
            <a:r>
              <a:rPr lang="en-US" err="1"/>
              <a:t>Eckart</a:t>
            </a:r>
            <a:r>
              <a:rPr lang="en-US"/>
              <a:t> and Anthony </a:t>
            </a:r>
            <a:r>
              <a:rPr lang="en-US" err="1"/>
              <a:t>Brisson</a:t>
            </a:r>
            <a:endParaRPr lang="en-US"/>
          </a:p>
          <a:p>
            <a:pPr marL="0" indent="0" fontAlgn="base">
              <a:buNone/>
            </a:pPr>
            <a:r>
              <a:rPr lang="en-US"/>
              <a:t>ESP:  </a:t>
            </a:r>
            <a:r>
              <a:rPr lang="en-US" err="1"/>
              <a:t>Grat</a:t>
            </a:r>
            <a:r>
              <a:rPr lang="en-US"/>
              <a:t> Dalton</a:t>
            </a:r>
          </a:p>
          <a:p>
            <a:pPr marL="0" indent="0" fontAlgn="base">
              <a:buNone/>
            </a:pPr>
            <a:r>
              <a:rPr lang="en-US"/>
              <a:t>School Boards: Monet Reilly and Meighan Davis	</a:t>
            </a:r>
          </a:p>
          <a:p>
            <a:pPr marL="0" indent="0" fontAlgn="base">
              <a:buNone/>
            </a:pPr>
            <a:r>
              <a:rPr lang="en-US"/>
              <a:t>Campaigns and Coaching: Zac Johnson and Halimah Mekki</a:t>
            </a:r>
          </a:p>
          <a:p>
            <a:pPr marL="0" indent="0" fontAlgn="base">
              <a:buNone/>
            </a:pPr>
            <a:r>
              <a:rPr lang="en-US"/>
              <a:t>Conferences: Michelle Couture and Kristin </a:t>
            </a:r>
            <a:r>
              <a:rPr lang="en-US" err="1"/>
              <a:t>Lytie</a:t>
            </a:r>
            <a:endParaRPr lang="en-US"/>
          </a:p>
          <a:p>
            <a:pPr marL="0" indent="0" fontAlgn="base">
              <a:buNone/>
            </a:pPr>
            <a:r>
              <a:rPr lang="en-US"/>
              <a:t>LMS-Articulate: Jenny Gardner</a:t>
            </a:r>
          </a:p>
          <a:p>
            <a:pPr marL="0" indent="0" fontAlgn="base">
              <a:buNone/>
            </a:pPr>
            <a:r>
              <a:rPr lang="en-US"/>
              <a:t>LMS-Events: Chad Williams 	</a:t>
            </a:r>
          </a:p>
          <a:p>
            <a:endParaRPr lang="en-US"/>
          </a:p>
        </p:txBody>
      </p:sp>
    </p:spTree>
    <p:extLst>
      <p:ext uri="{BB962C8B-B14F-4D97-AF65-F5344CB8AC3E}">
        <p14:creationId xmlns:p14="http://schemas.microsoft.com/office/powerpoint/2010/main" val="5375877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674816"/>
          </a:xfrm>
        </p:spPr>
        <p:txBody>
          <a:bodyPr/>
          <a:lstStyle/>
          <a:p>
            <a:r>
              <a:rPr lang="en-US"/>
              <a:t>Process and Outcomes</a:t>
            </a:r>
          </a:p>
        </p:txBody>
      </p:sp>
      <p:sp>
        <p:nvSpPr>
          <p:cNvPr id="3" name="Content Placeholder 2"/>
          <p:cNvSpPr>
            <a:spLocks noGrp="1"/>
          </p:cNvSpPr>
          <p:nvPr>
            <p:ph idx="1"/>
          </p:nvPr>
        </p:nvSpPr>
        <p:spPr>
          <a:xfrm>
            <a:off x="1593436" y="939114"/>
            <a:ext cx="9782801" cy="5233086"/>
          </a:xfrm>
        </p:spPr>
        <p:txBody>
          <a:bodyPr/>
          <a:lstStyle/>
          <a:p>
            <a:r>
              <a:rPr lang="en-US"/>
              <a:t>First 45 Minutes – Review of any highlighted notes in the facilitator agenda, any thoughts from the person who was last on this team, and a light review of the evaluations. </a:t>
            </a:r>
          </a:p>
          <a:p>
            <a:r>
              <a:rPr lang="en-US"/>
              <a:t>Team leads have the charges from Ellen outlined also in the agenda.  </a:t>
            </a:r>
          </a:p>
          <a:p>
            <a:pPr lvl="1"/>
            <a:r>
              <a:rPr lang="en-US"/>
              <a:t>Review all handouts, slides, pre-attendance handouts</a:t>
            </a:r>
          </a:p>
          <a:p>
            <a:pPr lvl="1"/>
            <a:endParaRPr lang="en-US"/>
          </a:p>
          <a:p>
            <a:r>
              <a:rPr lang="en-US"/>
              <a:t>Coaching and Campaigns – We are building from Scratch</a:t>
            </a:r>
          </a:p>
          <a:p>
            <a:r>
              <a:rPr lang="en-US"/>
              <a:t>LMS – Two Teams – synchronous and asynchronous</a:t>
            </a:r>
          </a:p>
          <a:p>
            <a:r>
              <a:rPr lang="en-US"/>
              <a:t>Set meetings for continued revision, prep, and planning</a:t>
            </a:r>
          </a:p>
        </p:txBody>
      </p:sp>
    </p:spTree>
    <p:extLst>
      <p:ext uri="{BB962C8B-B14F-4D97-AF65-F5344CB8AC3E}">
        <p14:creationId xmlns:p14="http://schemas.microsoft.com/office/powerpoint/2010/main" val="38527878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A picture containing text, device, gauge&#10;&#10;Description automatically generated"/>
          <p:cNvPicPr>
            <a:picLocks noChangeAspect="1" noChangeArrowheads="1"/>
          </p:cNvPicPr>
          <p:nvPr/>
        </p:nvPicPr>
        <p:blipFill rotWithShape="1">
          <a:blip r:embed="rId2"/>
          <a:srcRect t="21429" b="21429"/>
          <a:stretch/>
        </p:blipFill>
        <p:spPr bwMode="auto">
          <a:xfrm>
            <a:off x="912812" y="0"/>
            <a:ext cx="10056812"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43</a:t>
            </a:fld>
            <a:endParaRPr lang="en-US"/>
          </a:p>
        </p:txBody>
      </p:sp>
    </p:spTree>
    <p:extLst>
      <p:ext uri="{BB962C8B-B14F-4D97-AF65-F5344CB8AC3E}">
        <p14:creationId xmlns:p14="http://schemas.microsoft.com/office/powerpoint/2010/main" val="42525210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4800"/>
              <a:t>Team Work Sessions</a:t>
            </a:r>
          </a:p>
          <a:p>
            <a:pPr marL="0" indent="0">
              <a:buNone/>
            </a:pPr>
            <a:endParaRPr lang="en-US" sz="4800"/>
          </a:p>
          <a:p>
            <a:pPr marL="0" indent="0">
              <a:buNone/>
            </a:pPr>
            <a:r>
              <a:rPr lang="en-US" sz="4800"/>
              <a:t>Break on Your Own</a:t>
            </a:r>
          </a:p>
          <a:p>
            <a:pPr marL="0" indent="0">
              <a:buNone/>
            </a:pPr>
            <a:endParaRPr lang="en-US" sz="4800"/>
          </a:p>
          <a:p>
            <a:pPr marL="0" indent="0">
              <a:buNone/>
            </a:pPr>
            <a:r>
              <a:rPr lang="en-US" sz="4800"/>
              <a:t>See You at 4:20</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5173628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355850" y="2362618"/>
            <a:ext cx="6185719" cy="3669224"/>
          </a:xfrm>
        </p:spPr>
        <p:txBody>
          <a:bodyPr vert="horz" lIns="0" tIns="45708" rIns="0" bIns="45708" rtlCol="0" anchor="t">
            <a:normAutofit/>
          </a:bodyPr>
          <a:lstStyle/>
          <a:p>
            <a:pPr marL="246380" indent="-246380">
              <a:buFont typeface="Arial" panose="020B0604020202020204" pitchFamily="34" charset="0"/>
              <a:buChar char="•"/>
            </a:pPr>
            <a:r>
              <a:rPr lang="en-US" sz="4350"/>
              <a:t>PLAN FOR BREAKFAST</a:t>
            </a:r>
          </a:p>
          <a:p>
            <a:pPr marL="246380" indent="-246380">
              <a:buFont typeface="Arial" panose="020B0604020202020204" pitchFamily="34" charset="0"/>
              <a:buChar char="•"/>
            </a:pPr>
            <a:r>
              <a:rPr lang="en-US" sz="4350"/>
              <a:t>Networking Shenanigans on Your Own</a:t>
            </a: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dirty="0" smtClean="0"/>
              <a:t>45</a:t>
            </a:fld>
            <a:endParaRPr lang="en-US"/>
          </a:p>
        </p:txBody>
      </p:sp>
    </p:spTree>
    <p:extLst>
      <p:ext uri="{BB962C8B-B14F-4D97-AF65-F5344CB8AC3E}">
        <p14:creationId xmlns:p14="http://schemas.microsoft.com/office/powerpoint/2010/main" val="40379098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Facilitator Planning Meeting</a:t>
            </a:r>
            <a:br>
              <a:rPr lang="en-US"/>
            </a:br>
            <a:r>
              <a:rPr lang="en-US"/>
              <a:t>Day 2</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431676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333153"/>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 </a:t>
            </a:r>
            <a:r>
              <a:rPr lang="en-US" b="1" err="1"/>
              <a:t>Yvie</a:t>
            </a:r>
            <a:endParaRPr lang="en-US" b="1"/>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3367640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4800"/>
              <a:t>Tom </a:t>
            </a:r>
          </a:p>
          <a:p>
            <a:pPr marL="0" indent="0">
              <a:buNone/>
            </a:pPr>
            <a:r>
              <a:rPr lang="en-US" sz="4800"/>
              <a:t>Kyle </a:t>
            </a:r>
          </a:p>
          <a:p>
            <a:pPr marL="0" indent="0">
              <a:buNone/>
            </a:pPr>
            <a:r>
              <a:rPr lang="en-US" sz="4800"/>
              <a:t>Ellen</a:t>
            </a:r>
          </a:p>
          <a:p>
            <a:pPr marL="0" indent="0">
              <a:buNone/>
            </a:pPr>
            <a:r>
              <a:rPr lang="en-US" sz="4800"/>
              <a:t>Amanda</a:t>
            </a:r>
          </a:p>
          <a:p>
            <a:pPr marL="0" indent="0">
              <a:buNone/>
            </a:pPr>
            <a:r>
              <a:rPr lang="en-US" sz="4800"/>
              <a:t>Carrie</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6832984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49</a:t>
            </a:fld>
            <a:endParaRPr lang="en-US"/>
          </a:p>
        </p:txBody>
      </p:sp>
      <p:pic>
        <p:nvPicPr>
          <p:cNvPr id="9218" name="Picture 2"/>
          <p:cNvPicPr>
            <a:picLocks noGrp="1" noChangeAspect="1" noChangeArrowheads="1"/>
          </p:cNvPicPr>
          <p:nvPr>
            <p:ph idx="4294967295"/>
          </p:nvPr>
        </p:nvPicPr>
        <p:blipFill>
          <a:blip r:embed="rId2"/>
          <a:stretch>
            <a:fillRect/>
          </a:stretch>
        </p:blipFill>
        <p:spPr bwMode="auto">
          <a:xfrm>
            <a:off x="969818" y="498476"/>
            <a:ext cx="9947564" cy="6406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63861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4800"/>
              <a:t>Breakouts!</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8766134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24183" t="19323" r="1911" b="26927"/>
          <a:stretch/>
        </p:blipFill>
        <p:spPr bwMode="auto">
          <a:xfrm>
            <a:off x="566928" y="646611"/>
            <a:ext cx="12957355" cy="55595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11693" y="292100"/>
            <a:ext cx="11286718" cy="857078"/>
          </a:xfrm>
        </p:spPr>
        <p:txBody>
          <a:bodyPr>
            <a:noAutofit/>
          </a:bodyPr>
          <a:lstStyle/>
          <a:p>
            <a:r>
              <a:rPr lang="en-US" sz="4800"/>
              <a:t>Choose Your Own Adventure 3 Rounds</a:t>
            </a:r>
          </a:p>
        </p:txBody>
      </p:sp>
      <p:sp>
        <p:nvSpPr>
          <p:cNvPr id="3" name="Content Placeholder 2"/>
          <p:cNvSpPr>
            <a:spLocks noGrp="1"/>
          </p:cNvSpPr>
          <p:nvPr>
            <p:ph idx="1"/>
          </p:nvPr>
        </p:nvSpPr>
        <p:spPr>
          <a:xfrm>
            <a:off x="881743" y="1372506"/>
            <a:ext cx="10613571" cy="4799694"/>
          </a:xfrm>
        </p:spPr>
        <p:txBody>
          <a:bodyPr vert="horz" lIns="91440" tIns="45720" rIns="91440" bIns="45720" rtlCol="0" anchor="t">
            <a:normAutofit/>
          </a:bodyPr>
          <a:lstStyle/>
          <a:p>
            <a:pPr marL="514350" indent="-514350">
              <a:buAutoNum type="arabicPeriod"/>
            </a:pPr>
            <a:r>
              <a:rPr lang="en-US" sz="3200" b="1">
                <a:solidFill>
                  <a:srgbClr val="000000"/>
                </a:solidFill>
                <a:latin typeface="Calibri"/>
                <a:cs typeface="Calibri"/>
              </a:rPr>
              <a:t>Adult Learning Methods We Use</a:t>
            </a:r>
            <a:r>
              <a:rPr lang="en-US" sz="3200">
                <a:solidFill>
                  <a:srgbClr val="000000"/>
                </a:solidFill>
                <a:latin typeface="Calibri"/>
                <a:cs typeface="Calibri"/>
              </a:rPr>
              <a:t> </a:t>
            </a:r>
            <a:r>
              <a:rPr lang="en-US" sz="3200" b="1">
                <a:solidFill>
                  <a:srgbClr val="000000"/>
                </a:solidFill>
                <a:latin typeface="Calibri"/>
                <a:cs typeface="Calibri"/>
              </a:rPr>
              <a:t>(Halimah, Anthony, Albert)</a:t>
            </a:r>
            <a:r>
              <a:rPr lang="en-US" sz="3200">
                <a:solidFill>
                  <a:srgbClr val="000000"/>
                </a:solidFill>
                <a:latin typeface="Calibri"/>
                <a:cs typeface="Calibri"/>
              </a:rPr>
              <a:t>   - </a:t>
            </a:r>
            <a:r>
              <a:rPr lang="en-US" sz="3200">
                <a:solidFill>
                  <a:srgbClr val="FF0000"/>
                </a:solidFill>
                <a:latin typeface="Calibri"/>
                <a:cs typeface="Calibri"/>
              </a:rPr>
              <a:t>Will Repeat</a:t>
            </a:r>
            <a:endParaRPr lang="en-US">
              <a:solidFill>
                <a:srgbClr val="FF0000"/>
              </a:solidFill>
            </a:endParaRPr>
          </a:p>
          <a:p>
            <a:pPr marL="514350" indent="-514350">
              <a:buFont typeface="Euphemia" pitchFamily="34" charset="0"/>
              <a:buAutoNum type="arabicPeriod"/>
            </a:pPr>
            <a:r>
              <a:rPr lang="en-US" sz="3200" b="1">
                <a:solidFill>
                  <a:srgbClr val="000000"/>
                </a:solidFill>
                <a:latin typeface="Calibri"/>
                <a:cs typeface="Calibri"/>
              </a:rPr>
              <a:t>Your Biases as a facilitator and What to do When Bias shows up in Learners</a:t>
            </a:r>
            <a:r>
              <a:rPr lang="en-US" sz="3200">
                <a:solidFill>
                  <a:srgbClr val="000000"/>
                </a:solidFill>
                <a:latin typeface="Calibri"/>
                <a:cs typeface="Calibri"/>
              </a:rPr>
              <a:t> </a:t>
            </a:r>
            <a:r>
              <a:rPr lang="en-US" sz="3200" b="1">
                <a:solidFill>
                  <a:srgbClr val="000000"/>
                </a:solidFill>
                <a:latin typeface="Calibri"/>
                <a:cs typeface="Calibri"/>
              </a:rPr>
              <a:t>(Shelly, Matt, Sara ) - </a:t>
            </a:r>
            <a:r>
              <a:rPr lang="en-US" sz="3200" b="1">
                <a:solidFill>
                  <a:srgbClr val="FF0000"/>
                </a:solidFill>
                <a:latin typeface="Calibri"/>
                <a:cs typeface="Calibri"/>
              </a:rPr>
              <a:t> </a:t>
            </a:r>
            <a:r>
              <a:rPr lang="en-US" sz="3200">
                <a:solidFill>
                  <a:srgbClr val="FF0000"/>
                </a:solidFill>
                <a:latin typeface="Calibri"/>
                <a:cs typeface="Calibri"/>
              </a:rPr>
              <a:t>Will Repeat</a:t>
            </a:r>
          </a:p>
          <a:p>
            <a:pPr marL="514350" indent="-514350">
              <a:buAutoNum type="arabicPeriod"/>
            </a:pPr>
            <a:r>
              <a:rPr lang="en-US" sz="3200" b="1">
                <a:solidFill>
                  <a:srgbClr val="000000"/>
                </a:solidFill>
                <a:latin typeface="Calibri"/>
                <a:cs typeface="Calibri"/>
              </a:rPr>
              <a:t>The Roles all Teams Need and Pro Tips</a:t>
            </a:r>
            <a:r>
              <a:rPr lang="en-US" sz="3200">
                <a:solidFill>
                  <a:srgbClr val="000000"/>
                </a:solidFill>
                <a:latin typeface="Calibri"/>
                <a:cs typeface="Calibri"/>
              </a:rPr>
              <a:t> </a:t>
            </a:r>
            <a:r>
              <a:rPr lang="en-US" sz="3200" b="1">
                <a:solidFill>
                  <a:srgbClr val="000000"/>
                </a:solidFill>
                <a:latin typeface="Calibri"/>
                <a:cs typeface="Calibri"/>
              </a:rPr>
              <a:t>(Barb, Michelle, Chad) </a:t>
            </a:r>
            <a:r>
              <a:rPr lang="en-US" sz="3200">
                <a:solidFill>
                  <a:srgbClr val="000000"/>
                </a:solidFill>
                <a:latin typeface="Calibri"/>
                <a:cs typeface="Calibri"/>
              </a:rPr>
              <a:t> - </a:t>
            </a:r>
            <a:r>
              <a:rPr lang="en-US" sz="3200">
                <a:solidFill>
                  <a:srgbClr val="FF0000"/>
                </a:solidFill>
                <a:latin typeface="Calibri"/>
                <a:cs typeface="Calibri"/>
              </a:rPr>
              <a:t>Will Repeat</a:t>
            </a:r>
          </a:p>
          <a:p>
            <a:pPr marL="514350" indent="-514350">
              <a:buFont typeface="Euphemia" pitchFamily="34" charset="0"/>
              <a:buAutoNum type="arabicPeriod"/>
            </a:pPr>
            <a:r>
              <a:rPr lang="en-US" sz="3200" b="1">
                <a:solidFill>
                  <a:srgbClr val="000000"/>
                </a:solidFill>
                <a:latin typeface="Calibri"/>
                <a:cs typeface="Calibri"/>
              </a:rPr>
              <a:t>New Folks Clinic (Michael, Pete, </a:t>
            </a:r>
            <a:r>
              <a:rPr lang="en-US" sz="3200" b="1" err="1">
                <a:solidFill>
                  <a:srgbClr val="000000"/>
                </a:solidFill>
                <a:latin typeface="Calibri"/>
                <a:cs typeface="Calibri"/>
              </a:rPr>
              <a:t>Illissa</a:t>
            </a:r>
            <a:r>
              <a:rPr lang="en-US" sz="3200" b="1">
                <a:solidFill>
                  <a:srgbClr val="000000"/>
                </a:solidFill>
                <a:latin typeface="Calibri"/>
                <a:cs typeface="Calibri"/>
              </a:rPr>
              <a:t>) - </a:t>
            </a:r>
            <a:r>
              <a:rPr lang="en-US" sz="3200">
                <a:solidFill>
                  <a:srgbClr val="FF0000"/>
                </a:solidFill>
                <a:latin typeface="Calibri"/>
                <a:cs typeface="Calibri"/>
              </a:rPr>
              <a:t>Will NOT Repeat</a:t>
            </a:r>
          </a:p>
          <a:p>
            <a:pPr marL="0" indent="0">
              <a:buNone/>
            </a:pPr>
            <a:r>
              <a:rPr lang="en-US" sz="3200">
                <a:solidFill>
                  <a:srgbClr val="000000"/>
                </a:solidFill>
                <a:latin typeface="Calibri"/>
                <a:cs typeface="Calibri"/>
              </a:rPr>
              <a:t> </a:t>
            </a:r>
            <a:r>
              <a:rPr lang="en-US" sz="3200" b="1">
                <a:solidFill>
                  <a:srgbClr val="000000"/>
                </a:solidFill>
                <a:latin typeface="Calibri"/>
                <a:cs typeface="Calibri"/>
              </a:rPr>
              <a:t>Round 1: </a:t>
            </a:r>
            <a:r>
              <a:rPr lang="en-US" sz="3200">
                <a:solidFill>
                  <a:srgbClr val="000000"/>
                </a:solidFill>
                <a:latin typeface="Calibri"/>
                <a:cs typeface="Calibri"/>
              </a:rPr>
              <a:t>10:15-11:45</a:t>
            </a:r>
            <a:r>
              <a:rPr lang="en-US" sz="3200" b="1">
                <a:solidFill>
                  <a:srgbClr val="000000"/>
                </a:solidFill>
                <a:latin typeface="Calibri"/>
                <a:cs typeface="Calibri"/>
              </a:rPr>
              <a:t> Round 2: </a:t>
            </a:r>
            <a:r>
              <a:rPr lang="en-US" sz="3200">
                <a:solidFill>
                  <a:srgbClr val="000000"/>
                </a:solidFill>
                <a:latin typeface="Calibri"/>
                <a:cs typeface="Calibri"/>
              </a:rPr>
              <a:t>12:30-2:00 </a:t>
            </a:r>
            <a:r>
              <a:rPr lang="en-US" sz="3200" b="1">
                <a:solidFill>
                  <a:srgbClr val="000000"/>
                </a:solidFill>
                <a:latin typeface="Calibri"/>
                <a:cs typeface="Calibri"/>
              </a:rPr>
              <a:t>Round 3: </a:t>
            </a:r>
            <a:r>
              <a:rPr lang="en-US" sz="3200">
                <a:solidFill>
                  <a:srgbClr val="000000"/>
                </a:solidFill>
                <a:latin typeface="Calibri"/>
                <a:cs typeface="Calibri"/>
              </a:rPr>
              <a:t>2:15-3:45</a:t>
            </a:r>
            <a:endParaRPr lang="en-US" sz="3200"/>
          </a:p>
          <a:p>
            <a:pPr marL="0" indent="0">
              <a:buNone/>
            </a:pPr>
            <a:endParaRPr lang="en-US"/>
          </a:p>
        </p:txBody>
      </p:sp>
    </p:spTree>
    <p:extLst>
      <p:ext uri="{BB962C8B-B14F-4D97-AF65-F5344CB8AC3E}">
        <p14:creationId xmlns:p14="http://schemas.microsoft.com/office/powerpoint/2010/main" val="9002042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7068" y="2438400"/>
            <a:ext cx="5789168" cy="3733800"/>
          </a:xfrm>
        </p:spPr>
        <p:txBody>
          <a:bodyPr vert="horz" lIns="91440" tIns="45720" rIns="91440" bIns="45720" rtlCol="0" anchor="t">
            <a:normAutofit/>
          </a:bodyPr>
          <a:lstStyle/>
          <a:p>
            <a:pPr marL="0" indent="0">
              <a:buNone/>
            </a:pPr>
            <a:r>
              <a:rPr lang="en-US" sz="4800"/>
              <a:t>Linda </a:t>
            </a:r>
          </a:p>
          <a:p>
            <a:pPr marL="0" indent="0">
              <a:buNone/>
            </a:pPr>
            <a:r>
              <a:rPr lang="en-US" sz="4800"/>
              <a:t>Ellen</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18069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029016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355850" y="2362618"/>
            <a:ext cx="6185719" cy="3669224"/>
          </a:xfrm>
        </p:spPr>
        <p:txBody>
          <a:bodyPr vert="horz" lIns="0" tIns="45708" rIns="0" bIns="45708" rtlCol="0" anchor="t">
            <a:normAutofit/>
          </a:bodyPr>
          <a:lstStyle/>
          <a:p>
            <a:pPr marL="246380" indent="-246380">
              <a:buFont typeface="Arial" panose="020B0604020202020204" pitchFamily="34" charset="0"/>
              <a:buChar char="•"/>
            </a:pPr>
            <a:r>
              <a:rPr lang="en-US" sz="4350"/>
              <a:t>PLAN FOR BREAKFAST</a:t>
            </a:r>
          </a:p>
          <a:p>
            <a:pPr marL="246380" indent="-246380">
              <a:buFont typeface="Arial" panose="020B0604020202020204" pitchFamily="34" charset="0"/>
              <a:buChar char="•"/>
            </a:pPr>
            <a:r>
              <a:rPr lang="en-US" sz="4350"/>
              <a:t>Networking Shenanigans on Your Own</a:t>
            </a: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dirty="0" smtClean="0"/>
              <a:t>54</a:t>
            </a:fld>
            <a:endParaRPr lang="en-US"/>
          </a:p>
        </p:txBody>
      </p:sp>
    </p:spTree>
    <p:extLst>
      <p:ext uri="{BB962C8B-B14F-4D97-AF65-F5344CB8AC3E}">
        <p14:creationId xmlns:p14="http://schemas.microsoft.com/office/powerpoint/2010/main" val="7398360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Facilitator Planning Meeting</a:t>
            </a:r>
            <a:br>
              <a:rPr lang="en-US"/>
            </a:br>
            <a:r>
              <a:rPr lang="en-US"/>
              <a:t>Day 3</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8507801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9414" y="2020186"/>
            <a:ext cx="5166822" cy="4152014"/>
          </a:xfrm>
        </p:spPr>
        <p:txBody>
          <a:bodyPr vert="horz" lIns="91440" tIns="45720" rIns="91440" bIns="45720" rtlCol="0" anchor="t">
            <a:normAutofit/>
          </a:bodyPr>
          <a:lstStyle/>
          <a:p>
            <a:pPr marL="0" indent="0">
              <a:buNone/>
            </a:pPr>
            <a:r>
              <a:rPr lang="en-US" sz="4800"/>
              <a:t>Content Team Work Time</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448941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09309" y="817418"/>
            <a:ext cx="6166927" cy="5354782"/>
          </a:xfrm>
        </p:spPr>
        <p:txBody>
          <a:bodyPr>
            <a:normAutofit lnSpcReduction="10000"/>
          </a:bodyPr>
          <a:lstStyle/>
          <a:p>
            <a:pPr marL="0" indent="0">
              <a:buNone/>
            </a:pPr>
            <a:r>
              <a:rPr lang="en-US" sz="4800"/>
              <a:t>Team Progress Reports, Dances, and Chants</a:t>
            </a:r>
          </a:p>
          <a:p>
            <a:pPr marL="0" indent="0">
              <a:buNone/>
            </a:pPr>
            <a:r>
              <a:rPr lang="en-US" sz="4800"/>
              <a:t>Scott</a:t>
            </a:r>
          </a:p>
          <a:p>
            <a:pPr marL="0" indent="0">
              <a:buNone/>
            </a:pPr>
            <a:r>
              <a:rPr lang="en-US" sz="4800"/>
              <a:t>Jackie</a:t>
            </a:r>
          </a:p>
          <a:p>
            <a:pPr marL="0" indent="0">
              <a:buNone/>
            </a:pPr>
            <a:r>
              <a:rPr lang="en-US" sz="4800"/>
              <a:t>Sara</a:t>
            </a:r>
          </a:p>
          <a:p>
            <a:pPr marL="0" indent="0">
              <a:buNone/>
            </a:pPr>
            <a:r>
              <a:rPr lang="en-US" sz="4800" err="1"/>
              <a:t>LaQuita</a:t>
            </a:r>
            <a:endParaRPr lang="en-US" sz="4800"/>
          </a:p>
          <a:p>
            <a:pPr marL="0" indent="0">
              <a:buNone/>
            </a:pPr>
            <a:endParaRPr lang="en-US" sz="4800"/>
          </a:p>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4291613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355850" y="2362618"/>
            <a:ext cx="6185719" cy="3669224"/>
          </a:xfrm>
        </p:spPr>
        <p:txBody>
          <a:bodyPr vert="horz" lIns="0" tIns="45708" rIns="0" bIns="45708" rtlCol="0" anchor="t">
            <a:normAutofit/>
          </a:bodyPr>
          <a:lstStyle/>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dirty="0" smtClean="0"/>
              <a:t>58</a:t>
            </a:fld>
            <a:endParaRPr lang="en-US"/>
          </a:p>
        </p:txBody>
      </p:sp>
    </p:spTree>
    <p:extLst>
      <p:ext uri="{BB962C8B-B14F-4D97-AF65-F5344CB8AC3E}">
        <p14:creationId xmlns:p14="http://schemas.microsoft.com/office/powerpoint/2010/main" val="2328574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0F8A4669-D1CD-42BB-9C72-0CCDFC99D3A5}">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A3DE799-AD86-45AB-8D31-B6BDD82B028C}">
  <ds:schemaRefs>
    <ds:schemaRef ds:uri="http://schemas.microsoft.com/sharepoint/v3/contenttype/forms"/>
  </ds:schemaRefs>
</ds:datastoreItem>
</file>

<file path=customXml/itemProps3.xml><?xml version="1.0" encoding="utf-8"?>
<ds:datastoreItem xmlns:ds="http://schemas.openxmlformats.org/officeDocument/2006/customXml" ds:itemID="{B4962134-CF32-49C7-AFC6-4F679D5E57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58</Slides>
  <Notes>9</Notes>
  <HiddenSlides>0</HiddenSlide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Math 16x9</vt:lpstr>
      <vt:lpstr>Facilitator Planning Meeting</vt:lpstr>
      <vt:lpstr>PowerPoint Presentation</vt:lpstr>
      <vt:lpstr>3 Day Agenda</vt:lpstr>
      <vt:lpstr>Logistics to Remember</vt:lpstr>
      <vt:lpstr>Our Outcomes</vt:lpstr>
      <vt:lpstr>Honoring This Space - Alex</vt:lpstr>
      <vt:lpstr>Community Agreements - Yvie</vt:lpstr>
      <vt:lpstr>Introductions - Greylor</vt:lpstr>
      <vt:lpstr>PowerPoint Presentation</vt:lpstr>
      <vt:lpstr>PowerPoint Presentation</vt:lpstr>
      <vt:lpstr>Key Ideas</vt:lpstr>
      <vt:lpstr>Ellen  Why are we Here? </vt:lpstr>
      <vt:lpstr>Why are YOU here? </vt:lpstr>
      <vt:lpstr>Core Beliefs of this Program</vt:lpstr>
      <vt:lpstr>Why We Choose This Work </vt:lpstr>
      <vt:lpstr>What is Our Shared Purpose</vt:lpstr>
      <vt:lpstr>How We Achieve this Purpose</vt:lpstr>
      <vt:lpstr>PowerPoint Presentation</vt:lpstr>
      <vt:lpstr>By the Numbers</vt:lpstr>
      <vt:lpstr>PowerPoint Presentation</vt:lpstr>
      <vt:lpstr>PowerPoint Presentation</vt:lpstr>
      <vt:lpstr>Instructional Styles </vt:lpstr>
      <vt:lpstr>Instructional Styles- At your table... </vt:lpstr>
      <vt:lpstr>Leadership Styles</vt:lpstr>
      <vt:lpstr>Leadership Styles Report Out</vt:lpstr>
      <vt:lpstr>Leadership Styles Report Out</vt:lpstr>
      <vt:lpstr>Leadership Styles Report Out</vt:lpstr>
      <vt:lpstr>Key Ideas</vt:lpstr>
      <vt:lpstr>PowerPoint Presentation</vt:lpstr>
      <vt:lpstr>PowerPoint Presentation</vt:lpstr>
      <vt:lpstr>The Goal</vt:lpstr>
      <vt:lpstr>Team Diversity And Balance </vt:lpstr>
      <vt:lpstr>The Process- Round 1</vt:lpstr>
      <vt:lpstr>The Process- Round 1- Continued</vt:lpstr>
      <vt:lpstr>Round 2</vt:lpstr>
      <vt:lpstr>Round 3</vt:lpstr>
      <vt:lpstr>PowerPoint Presentation</vt:lpstr>
      <vt:lpstr>PowerPoint Presentation</vt:lpstr>
      <vt:lpstr>Team Leads! </vt:lpstr>
      <vt:lpstr>PowerPoint Presentation</vt:lpstr>
      <vt:lpstr>Team Leads</vt:lpstr>
      <vt:lpstr>Process and Outcomes</vt:lpstr>
      <vt:lpstr>PowerPoint Presentation</vt:lpstr>
      <vt:lpstr>PowerPoint Presentation</vt:lpstr>
      <vt:lpstr>Ending it Right</vt:lpstr>
      <vt:lpstr>Facilitator Planning Meeting Day 2</vt:lpstr>
      <vt:lpstr>Community Agreements - Yvie</vt:lpstr>
      <vt:lpstr>PowerPoint Presentation</vt:lpstr>
      <vt:lpstr>PowerPoint Presentation</vt:lpstr>
      <vt:lpstr>PowerPoint Presentation</vt:lpstr>
      <vt:lpstr>Choose Your Own Adventure 3 Rounds</vt:lpstr>
      <vt:lpstr>PowerPoint Presentation</vt:lpstr>
      <vt:lpstr>PowerPoint Presentation</vt:lpstr>
      <vt:lpstr>Ending it Right</vt:lpstr>
      <vt:lpstr>Facilitator Planning Meeting Day 3</vt:lpstr>
      <vt:lpstr>PowerPoint Presentation</vt:lpstr>
      <vt:lpstr>PowerPoint Presentation</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2025-05-06T20:36:26Z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FeatureTags">
    <vt:lpwstr/>
  </property>
  <property fmtid="{D5CDD505-2E9C-101B-9397-08002B2CF9AE}" pid="4" name="LocalizationTags">
    <vt:lpwstr/>
  </property>
  <property fmtid="{D5CDD505-2E9C-101B-9397-08002B2CF9AE}" pid="5" name="CampaignTags">
    <vt:lpwstr/>
  </property>
  <property fmtid="{D5CDD505-2E9C-101B-9397-08002B2CF9AE}" pid="6" name="ScenarioTags">
    <vt:lpwstr/>
  </property>
  <property fmtid="{D5CDD505-2E9C-101B-9397-08002B2CF9AE}" pid="7" name="ContentTypeId">
    <vt:lpwstr>0x0101004F15A52AE31FEC4EB9E74AAFCF7B6AD7</vt:lpwstr>
  </property>
  <property fmtid="{D5CDD505-2E9C-101B-9397-08002B2CF9AE}" pid="8" name="MediaServiceImageTags">
    <vt:lpwstr/>
  </property>
</Properties>
</file>