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4"/>
  </p:notesMasterIdLst>
  <p:sldIdLst>
    <p:sldId id="256" r:id="rId5"/>
    <p:sldId id="720" r:id="rId6"/>
    <p:sldId id="716" r:id="rId7"/>
    <p:sldId id="257" r:id="rId8"/>
    <p:sldId id="268" r:id="rId9"/>
    <p:sldId id="263" r:id="rId10"/>
    <p:sldId id="258" r:id="rId11"/>
    <p:sldId id="264" r:id="rId12"/>
    <p:sldId id="265" r:id="rId13"/>
    <p:sldId id="267" r:id="rId14"/>
    <p:sldId id="262" r:id="rId15"/>
    <p:sldId id="261" r:id="rId16"/>
    <p:sldId id="259" r:id="rId17"/>
    <p:sldId id="721" r:id="rId18"/>
    <p:sldId id="260" r:id="rId19"/>
    <p:sldId id="269" r:id="rId20"/>
    <p:sldId id="270" r:id="rId21"/>
    <p:sldId id="719" r:id="rId22"/>
    <p:sldId id="722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D1B49D8-52A2-6376-7555-2183CDD8C419}" v="3" dt="2025-05-07T19:07:55.99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helle Couture" userId="a062e69f-28f8-4727-bb20-95bbe0161726" providerId="ADAL" clId="{0C9A14C7-DCEF-448B-8C8A-B7F29AC2B686}"/>
    <pc:docChg chg="undo redo custSel addSld modSld sldOrd">
      <pc:chgData name="Michelle Couture" userId="a062e69f-28f8-4727-bb20-95bbe0161726" providerId="ADAL" clId="{0C9A14C7-DCEF-448B-8C8A-B7F29AC2B686}" dt="2025-04-10T14:14:23.967" v="1764" actId="20577"/>
      <pc:docMkLst>
        <pc:docMk/>
      </pc:docMkLst>
      <pc:sldChg chg="addSp delSp modSp mod modMedia setBg addAnim delAnim">
        <pc:chgData name="Michelle Couture" userId="a062e69f-28f8-4727-bb20-95bbe0161726" providerId="ADAL" clId="{0C9A14C7-DCEF-448B-8C8A-B7F29AC2B686}" dt="2025-04-09T20:35:29.590" v="704" actId="26606"/>
        <pc:sldMkLst>
          <pc:docMk/>
          <pc:sldMk cId="1987069202" sldId="256"/>
        </pc:sldMkLst>
        <pc:spChg chg="mod">
          <ac:chgData name="Michelle Couture" userId="a062e69f-28f8-4727-bb20-95bbe0161726" providerId="ADAL" clId="{0C9A14C7-DCEF-448B-8C8A-B7F29AC2B686}" dt="2025-04-09T20:35:29.590" v="704" actId="26606"/>
          <ac:spMkLst>
            <pc:docMk/>
            <pc:sldMk cId="1987069202" sldId="256"/>
            <ac:spMk id="2" creationId="{CDF50152-3456-F548-0A40-F974B66A0C59}"/>
          </ac:spMkLst>
        </pc:spChg>
        <pc:spChg chg="mod">
          <ac:chgData name="Michelle Couture" userId="a062e69f-28f8-4727-bb20-95bbe0161726" providerId="ADAL" clId="{0C9A14C7-DCEF-448B-8C8A-B7F29AC2B686}" dt="2025-04-09T20:35:29.590" v="704" actId="26606"/>
          <ac:spMkLst>
            <pc:docMk/>
            <pc:sldMk cId="1987069202" sldId="256"/>
            <ac:spMk id="3" creationId="{6C9FFCC6-7567-C3DE-C056-8DB01A9D1F91}"/>
          </ac:spMkLst>
        </pc:spChg>
        <pc:spChg chg="add del">
          <ac:chgData name="Michelle Couture" userId="a062e69f-28f8-4727-bb20-95bbe0161726" providerId="ADAL" clId="{0C9A14C7-DCEF-448B-8C8A-B7F29AC2B686}" dt="2025-04-09T20:35:29.571" v="703" actId="26606"/>
          <ac:spMkLst>
            <pc:docMk/>
            <pc:sldMk cId="1987069202" sldId="256"/>
            <ac:spMk id="8" creationId="{FFD48BC7-DC40-47DE-87EE-9F4B6ECB9ABB}"/>
          </ac:spMkLst>
        </pc:spChg>
        <pc:spChg chg="add del">
          <ac:chgData name="Michelle Couture" userId="a062e69f-28f8-4727-bb20-95bbe0161726" providerId="ADAL" clId="{0C9A14C7-DCEF-448B-8C8A-B7F29AC2B686}" dt="2025-04-09T20:34:55.462" v="696" actId="26606"/>
          <ac:spMkLst>
            <pc:docMk/>
            <pc:sldMk cId="1987069202" sldId="256"/>
            <ac:spMk id="9" creationId="{C1DD1A8A-57D5-4A81-AD04-532B043C5611}"/>
          </ac:spMkLst>
        </pc:spChg>
        <pc:spChg chg="add del">
          <ac:chgData name="Michelle Couture" userId="a062e69f-28f8-4727-bb20-95bbe0161726" providerId="ADAL" clId="{0C9A14C7-DCEF-448B-8C8A-B7F29AC2B686}" dt="2025-04-09T20:35:29.571" v="703" actId="26606"/>
          <ac:spMkLst>
            <pc:docMk/>
            <pc:sldMk cId="1987069202" sldId="256"/>
            <ac:spMk id="10" creationId="{E502BBC7-2C76-46F3-BC24-5985BC13DB88}"/>
          </ac:spMkLst>
        </pc:spChg>
        <pc:spChg chg="add del">
          <ac:chgData name="Michelle Couture" userId="a062e69f-28f8-4727-bb20-95bbe0161726" providerId="ADAL" clId="{0C9A14C7-DCEF-448B-8C8A-B7F29AC2B686}" dt="2025-04-09T20:34:55.462" v="696" actId="26606"/>
          <ac:spMkLst>
            <pc:docMk/>
            <pc:sldMk cId="1987069202" sldId="256"/>
            <ac:spMk id="11" creationId="{007891EC-4501-44ED-A8C8-B11B6DB767AB}"/>
          </ac:spMkLst>
        </pc:spChg>
        <pc:spChg chg="add del">
          <ac:chgData name="Michelle Couture" userId="a062e69f-28f8-4727-bb20-95bbe0161726" providerId="ADAL" clId="{0C9A14C7-DCEF-448B-8C8A-B7F29AC2B686}" dt="2025-04-09T20:35:29.571" v="703" actId="26606"/>
          <ac:spMkLst>
            <pc:docMk/>
            <pc:sldMk cId="1987069202" sldId="256"/>
            <ac:spMk id="12" creationId="{C7F28D52-2A5F-4D23-81AE-7CB8B591C7AF}"/>
          </ac:spMkLst>
        </pc:spChg>
        <pc:spChg chg="add del">
          <ac:chgData name="Michelle Couture" userId="a062e69f-28f8-4727-bb20-95bbe0161726" providerId="ADAL" clId="{0C9A14C7-DCEF-448B-8C8A-B7F29AC2B686}" dt="2025-04-09T20:35:09.892" v="700" actId="26606"/>
          <ac:spMkLst>
            <pc:docMk/>
            <pc:sldMk cId="1987069202" sldId="256"/>
            <ac:spMk id="13" creationId="{FEFBFA78-9360-1E01-5448-6D5AE0A32601}"/>
          </ac:spMkLst>
        </pc:spChg>
        <pc:spChg chg="add del">
          <ac:chgData name="Michelle Couture" userId="a062e69f-28f8-4727-bb20-95bbe0161726" providerId="ADAL" clId="{0C9A14C7-DCEF-448B-8C8A-B7F29AC2B686}" dt="2025-04-09T20:35:09.892" v="700" actId="26606"/>
          <ac:spMkLst>
            <pc:docMk/>
            <pc:sldMk cId="1987069202" sldId="256"/>
            <ac:spMk id="15" creationId="{1740453C-744F-DB3A-47EC-15EACE1DC117}"/>
          </ac:spMkLst>
        </pc:spChg>
        <pc:spChg chg="add del">
          <ac:chgData name="Michelle Couture" userId="a062e69f-28f8-4727-bb20-95bbe0161726" providerId="ADAL" clId="{0C9A14C7-DCEF-448B-8C8A-B7F29AC2B686}" dt="2025-04-09T20:35:09.892" v="700" actId="26606"/>
          <ac:spMkLst>
            <pc:docMk/>
            <pc:sldMk cId="1987069202" sldId="256"/>
            <ac:spMk id="16" creationId="{4D60F200-5EB0-B223-2439-C96C67F0FEE1}"/>
          </ac:spMkLst>
        </pc:spChg>
        <pc:spChg chg="add del">
          <ac:chgData name="Michelle Couture" userId="a062e69f-28f8-4727-bb20-95bbe0161726" providerId="ADAL" clId="{0C9A14C7-DCEF-448B-8C8A-B7F29AC2B686}" dt="2025-04-09T20:35:09.892" v="700" actId="26606"/>
          <ac:spMkLst>
            <pc:docMk/>
            <pc:sldMk cId="1987069202" sldId="256"/>
            <ac:spMk id="17" creationId="{B6924B03-77BD-EAE3-2854-43363FF8E6BB}"/>
          </ac:spMkLst>
        </pc:spChg>
        <pc:spChg chg="add del">
          <ac:chgData name="Michelle Couture" userId="a062e69f-28f8-4727-bb20-95bbe0161726" providerId="ADAL" clId="{0C9A14C7-DCEF-448B-8C8A-B7F29AC2B686}" dt="2025-04-09T20:35:09.892" v="700" actId="26606"/>
          <ac:spMkLst>
            <pc:docMk/>
            <pc:sldMk cId="1987069202" sldId="256"/>
            <ac:spMk id="18" creationId="{A6567EA8-C72D-4B9B-D23F-6B2E9F9C9F47}"/>
          </ac:spMkLst>
        </pc:spChg>
        <pc:spChg chg="add del">
          <ac:chgData name="Michelle Couture" userId="a062e69f-28f8-4727-bb20-95bbe0161726" providerId="ADAL" clId="{0C9A14C7-DCEF-448B-8C8A-B7F29AC2B686}" dt="2025-04-09T20:35:29.571" v="703" actId="26606"/>
          <ac:spMkLst>
            <pc:docMk/>
            <pc:sldMk cId="1987069202" sldId="256"/>
            <ac:spMk id="20" creationId="{3629484E-3792-4B3D-89AD-7C8A1ED0E0D4}"/>
          </ac:spMkLst>
        </pc:spChg>
        <pc:spChg chg="add">
          <ac:chgData name="Michelle Couture" userId="a062e69f-28f8-4727-bb20-95bbe0161726" providerId="ADAL" clId="{0C9A14C7-DCEF-448B-8C8A-B7F29AC2B686}" dt="2025-04-09T20:35:29.590" v="704" actId="26606"/>
          <ac:spMkLst>
            <pc:docMk/>
            <pc:sldMk cId="1987069202" sldId="256"/>
            <ac:spMk id="22" creationId="{6F5A5072-7B47-4D32-B52A-4EBBF590B8A5}"/>
          </ac:spMkLst>
        </pc:spChg>
        <pc:spChg chg="add">
          <ac:chgData name="Michelle Couture" userId="a062e69f-28f8-4727-bb20-95bbe0161726" providerId="ADAL" clId="{0C9A14C7-DCEF-448B-8C8A-B7F29AC2B686}" dt="2025-04-09T20:35:29.590" v="704" actId="26606"/>
          <ac:spMkLst>
            <pc:docMk/>
            <pc:sldMk cId="1987069202" sldId="256"/>
            <ac:spMk id="23" creationId="{9715DAF0-AE1B-46C9-8A6B-DB2AA05AB91D}"/>
          </ac:spMkLst>
        </pc:spChg>
        <pc:spChg chg="add">
          <ac:chgData name="Michelle Couture" userId="a062e69f-28f8-4727-bb20-95bbe0161726" providerId="ADAL" clId="{0C9A14C7-DCEF-448B-8C8A-B7F29AC2B686}" dt="2025-04-09T20:35:29.590" v="704" actId="26606"/>
          <ac:spMkLst>
            <pc:docMk/>
            <pc:sldMk cId="1987069202" sldId="256"/>
            <ac:spMk id="24" creationId="{6016219D-510E-4184-9090-6D5578A87BD1}"/>
          </ac:spMkLst>
        </pc:spChg>
        <pc:spChg chg="add">
          <ac:chgData name="Michelle Couture" userId="a062e69f-28f8-4727-bb20-95bbe0161726" providerId="ADAL" clId="{0C9A14C7-DCEF-448B-8C8A-B7F29AC2B686}" dt="2025-04-09T20:35:29.590" v="704" actId="26606"/>
          <ac:spMkLst>
            <pc:docMk/>
            <pc:sldMk cId="1987069202" sldId="256"/>
            <ac:spMk id="25" creationId="{AFF4A713-7B75-4B21-90D7-5AB19547C728}"/>
          </ac:spMkLst>
        </pc:spChg>
        <pc:spChg chg="add">
          <ac:chgData name="Michelle Couture" userId="a062e69f-28f8-4727-bb20-95bbe0161726" providerId="ADAL" clId="{0C9A14C7-DCEF-448B-8C8A-B7F29AC2B686}" dt="2025-04-09T20:35:29.590" v="704" actId="26606"/>
          <ac:spMkLst>
            <pc:docMk/>
            <pc:sldMk cId="1987069202" sldId="256"/>
            <ac:spMk id="26" creationId="{DC631C0B-6DA6-4E57-8231-CE32B3434A7E}"/>
          </ac:spMkLst>
        </pc:spChg>
        <pc:spChg chg="add">
          <ac:chgData name="Michelle Couture" userId="a062e69f-28f8-4727-bb20-95bbe0161726" providerId="ADAL" clId="{0C9A14C7-DCEF-448B-8C8A-B7F29AC2B686}" dt="2025-04-09T20:35:29.590" v="704" actId="26606"/>
          <ac:spMkLst>
            <pc:docMk/>
            <pc:sldMk cId="1987069202" sldId="256"/>
            <ac:spMk id="27" creationId="{C29501E6-A978-4A61-9689-9085AF97A53A}"/>
          </ac:spMkLst>
        </pc:spChg>
        <pc:picChg chg="add del mod">
          <ac:chgData name="Michelle Couture" userId="a062e69f-28f8-4727-bb20-95bbe0161726" providerId="ADAL" clId="{0C9A14C7-DCEF-448B-8C8A-B7F29AC2B686}" dt="2025-04-09T20:34:55.462" v="696" actId="26606"/>
          <ac:picMkLst>
            <pc:docMk/>
            <pc:sldMk cId="1987069202" sldId="256"/>
            <ac:picMk id="5" creationId="{C52EE21B-5AFD-DF8E-630C-7C8C1933B262}"/>
          </ac:picMkLst>
        </pc:picChg>
        <pc:picChg chg="add del">
          <ac:chgData name="Michelle Couture" userId="a062e69f-28f8-4727-bb20-95bbe0161726" providerId="ADAL" clId="{0C9A14C7-DCEF-448B-8C8A-B7F29AC2B686}" dt="2025-04-09T20:35:09.892" v="700" actId="26606"/>
          <ac:picMkLst>
            <pc:docMk/>
            <pc:sldMk cId="1987069202" sldId="256"/>
            <ac:picMk id="14" creationId="{17D927D7-A98C-7573-7AC4-834B9326F527}"/>
          </ac:picMkLst>
        </pc:picChg>
      </pc:sldChg>
      <pc:sldChg chg="addSp delSp modSp mod setBg">
        <pc:chgData name="Michelle Couture" userId="a062e69f-28f8-4727-bb20-95bbe0161726" providerId="ADAL" clId="{0C9A14C7-DCEF-448B-8C8A-B7F29AC2B686}" dt="2025-04-10T13:05:55.494" v="1721" actId="26606"/>
        <pc:sldMkLst>
          <pc:docMk/>
          <pc:sldMk cId="1245194" sldId="257"/>
        </pc:sldMkLst>
        <pc:spChg chg="mod">
          <ac:chgData name="Michelle Couture" userId="a062e69f-28f8-4727-bb20-95bbe0161726" providerId="ADAL" clId="{0C9A14C7-DCEF-448B-8C8A-B7F29AC2B686}" dt="2025-04-09T18:15:54.021" v="450" actId="26606"/>
          <ac:spMkLst>
            <pc:docMk/>
            <pc:sldMk cId="1245194" sldId="257"/>
            <ac:spMk id="2" creationId="{D339D946-268F-FC4F-BD6F-0AF136097747}"/>
          </ac:spMkLst>
        </pc:spChg>
        <pc:spChg chg="del">
          <ac:chgData name="Michelle Couture" userId="a062e69f-28f8-4727-bb20-95bbe0161726" providerId="ADAL" clId="{0C9A14C7-DCEF-448B-8C8A-B7F29AC2B686}" dt="2025-04-09T18:15:54.021" v="450" actId="26606"/>
          <ac:spMkLst>
            <pc:docMk/>
            <pc:sldMk cId="1245194" sldId="257"/>
            <ac:spMk id="3" creationId="{49CC4B35-B060-D388-DF26-B1E8D36A8976}"/>
          </ac:spMkLst>
        </pc:spChg>
        <pc:spChg chg="add del">
          <ac:chgData name="Michelle Couture" userId="a062e69f-28f8-4727-bb20-95bbe0161726" providerId="ADAL" clId="{0C9A14C7-DCEF-448B-8C8A-B7F29AC2B686}" dt="2025-04-09T20:51:41.145" v="1151" actId="26606"/>
          <ac:spMkLst>
            <pc:docMk/>
            <pc:sldMk cId="1245194" sldId="257"/>
            <ac:spMk id="10" creationId="{B50AB553-2A96-4A92-96F2-93548E096954}"/>
          </ac:spMkLst>
        </pc:spChg>
        <pc:spChg chg="add">
          <ac:chgData name="Michelle Couture" userId="a062e69f-28f8-4727-bb20-95bbe0161726" providerId="ADAL" clId="{0C9A14C7-DCEF-448B-8C8A-B7F29AC2B686}" dt="2025-04-09T20:51:41.145" v="1151" actId="26606"/>
          <ac:spMkLst>
            <pc:docMk/>
            <pc:sldMk cId="1245194" sldId="257"/>
            <ac:spMk id="15" creationId="{B50AB553-2A96-4A92-96F2-93548E096954}"/>
          </ac:spMkLst>
        </pc:spChg>
        <pc:graphicFrameChg chg="add mod modGraphic">
          <ac:chgData name="Michelle Couture" userId="a062e69f-28f8-4727-bb20-95bbe0161726" providerId="ADAL" clId="{0C9A14C7-DCEF-448B-8C8A-B7F29AC2B686}" dt="2025-04-10T13:05:55.494" v="1721" actId="26606"/>
          <ac:graphicFrameMkLst>
            <pc:docMk/>
            <pc:sldMk cId="1245194" sldId="257"/>
            <ac:graphicFrameMk id="5" creationId="{59DBD621-A409-EEFD-4A46-90CD2F323305}"/>
          </ac:graphicFrameMkLst>
        </pc:graphicFrameChg>
        <pc:picChg chg="add mod">
          <ac:chgData name="Michelle Couture" userId="a062e69f-28f8-4727-bb20-95bbe0161726" providerId="ADAL" clId="{0C9A14C7-DCEF-448B-8C8A-B7F29AC2B686}" dt="2025-04-09T20:51:41.145" v="1151" actId="26606"/>
          <ac:picMkLst>
            <pc:docMk/>
            <pc:sldMk cId="1245194" sldId="257"/>
            <ac:picMk id="6" creationId="{312DBEC8-0554-8AA2-5517-0A800FED11DA}"/>
          </ac:picMkLst>
        </pc:picChg>
      </pc:sldChg>
      <pc:sldChg chg="addSp delSp modSp mod modClrScheme chgLayout">
        <pc:chgData name="Michelle Couture" userId="a062e69f-28f8-4727-bb20-95bbe0161726" providerId="ADAL" clId="{0C9A14C7-DCEF-448B-8C8A-B7F29AC2B686}" dt="2025-04-09T20:52:17.507" v="1153" actId="13926"/>
        <pc:sldMkLst>
          <pc:docMk/>
          <pc:sldMk cId="631075444" sldId="258"/>
        </pc:sldMkLst>
        <pc:spChg chg="mod ord">
          <ac:chgData name="Michelle Couture" userId="a062e69f-28f8-4727-bb20-95bbe0161726" providerId="ADAL" clId="{0C9A14C7-DCEF-448B-8C8A-B7F29AC2B686}" dt="2025-04-09T18:14:20.916" v="445" actId="700"/>
          <ac:spMkLst>
            <pc:docMk/>
            <pc:sldMk cId="631075444" sldId="258"/>
            <ac:spMk id="2" creationId="{91CB51BB-2647-0429-69BD-52C09D66843D}"/>
          </ac:spMkLst>
        </pc:spChg>
        <pc:spChg chg="mod ord">
          <ac:chgData name="Michelle Couture" userId="a062e69f-28f8-4727-bb20-95bbe0161726" providerId="ADAL" clId="{0C9A14C7-DCEF-448B-8C8A-B7F29AC2B686}" dt="2025-04-09T20:52:17.507" v="1153" actId="13926"/>
          <ac:spMkLst>
            <pc:docMk/>
            <pc:sldMk cId="631075444" sldId="258"/>
            <ac:spMk id="3" creationId="{B3D79382-2B0D-35A6-D519-3C3E654E121F}"/>
          </ac:spMkLst>
        </pc:spChg>
        <pc:spChg chg="add del mod ord">
          <ac:chgData name="Michelle Couture" userId="a062e69f-28f8-4727-bb20-95bbe0161726" providerId="ADAL" clId="{0C9A14C7-DCEF-448B-8C8A-B7F29AC2B686}" dt="2025-04-09T18:11:33.687" v="442" actId="700"/>
          <ac:spMkLst>
            <pc:docMk/>
            <pc:sldMk cId="631075444" sldId="258"/>
            <ac:spMk id="4" creationId="{404EC8BC-2EAA-F139-D481-2B21A3CB7780}"/>
          </ac:spMkLst>
        </pc:spChg>
        <pc:spChg chg="add mod ord">
          <ac:chgData name="Michelle Couture" userId="a062e69f-28f8-4727-bb20-95bbe0161726" providerId="ADAL" clId="{0C9A14C7-DCEF-448B-8C8A-B7F29AC2B686}" dt="2025-04-09T20:15:18.969" v="616" actId="20577"/>
          <ac:spMkLst>
            <pc:docMk/>
            <pc:sldMk cId="631075444" sldId="258"/>
            <ac:spMk id="5" creationId="{8DD1E6B7-5723-3BA7-6CD4-795642C230B4}"/>
          </ac:spMkLst>
        </pc:spChg>
      </pc:sldChg>
      <pc:sldChg chg="addSp delSp modSp mod setBg">
        <pc:chgData name="Michelle Couture" userId="a062e69f-28f8-4727-bb20-95bbe0161726" providerId="ADAL" clId="{0C9A14C7-DCEF-448B-8C8A-B7F29AC2B686}" dt="2025-04-09T20:40:15.985" v="725" actId="26606"/>
        <pc:sldMkLst>
          <pc:docMk/>
          <pc:sldMk cId="2148068795" sldId="259"/>
        </pc:sldMkLst>
        <pc:spChg chg="mod">
          <ac:chgData name="Michelle Couture" userId="a062e69f-28f8-4727-bb20-95bbe0161726" providerId="ADAL" clId="{0C9A14C7-DCEF-448B-8C8A-B7F29AC2B686}" dt="2025-04-09T20:40:15.985" v="725" actId="26606"/>
          <ac:spMkLst>
            <pc:docMk/>
            <pc:sldMk cId="2148068795" sldId="259"/>
            <ac:spMk id="2" creationId="{31DD8A40-1DF7-F1E3-A3D0-241FFFC140EA}"/>
          </ac:spMkLst>
        </pc:spChg>
        <pc:spChg chg="mod">
          <ac:chgData name="Michelle Couture" userId="a062e69f-28f8-4727-bb20-95bbe0161726" providerId="ADAL" clId="{0C9A14C7-DCEF-448B-8C8A-B7F29AC2B686}" dt="2025-04-09T20:40:15.985" v="725" actId="26606"/>
          <ac:spMkLst>
            <pc:docMk/>
            <pc:sldMk cId="2148068795" sldId="259"/>
            <ac:spMk id="3" creationId="{0A990206-0E1F-81C3-4C8B-AD6ACC5760BC}"/>
          </ac:spMkLst>
        </pc:spChg>
        <pc:spChg chg="add del">
          <ac:chgData name="Michelle Couture" userId="a062e69f-28f8-4727-bb20-95bbe0161726" providerId="ADAL" clId="{0C9A14C7-DCEF-448B-8C8A-B7F29AC2B686}" dt="2025-04-09T20:40:15.985" v="725" actId="26606"/>
          <ac:spMkLst>
            <pc:docMk/>
            <pc:sldMk cId="2148068795" sldId="259"/>
            <ac:spMk id="9" creationId="{C0763A76-9F1C-4FC5-82B7-DD475DA461B2}"/>
          </ac:spMkLst>
        </pc:spChg>
        <pc:spChg chg="add del">
          <ac:chgData name="Michelle Couture" userId="a062e69f-28f8-4727-bb20-95bbe0161726" providerId="ADAL" clId="{0C9A14C7-DCEF-448B-8C8A-B7F29AC2B686}" dt="2025-04-09T20:40:15.985" v="725" actId="26606"/>
          <ac:spMkLst>
            <pc:docMk/>
            <pc:sldMk cId="2148068795" sldId="259"/>
            <ac:spMk id="11" creationId="{E81BF4F6-F2CF-4984-9D14-D6966D92F99F}"/>
          </ac:spMkLst>
        </pc:spChg>
        <pc:spChg chg="add">
          <ac:chgData name="Michelle Couture" userId="a062e69f-28f8-4727-bb20-95bbe0161726" providerId="ADAL" clId="{0C9A14C7-DCEF-448B-8C8A-B7F29AC2B686}" dt="2025-04-09T20:40:15.985" v="725" actId="26606"/>
          <ac:spMkLst>
            <pc:docMk/>
            <pc:sldMk cId="2148068795" sldId="259"/>
            <ac:spMk id="16" creationId="{2B97F24A-32CE-4C1C-A50D-3016B394DCFB}"/>
          </ac:spMkLst>
        </pc:spChg>
        <pc:spChg chg="add">
          <ac:chgData name="Michelle Couture" userId="a062e69f-28f8-4727-bb20-95bbe0161726" providerId="ADAL" clId="{0C9A14C7-DCEF-448B-8C8A-B7F29AC2B686}" dt="2025-04-09T20:40:15.985" v="725" actId="26606"/>
          <ac:spMkLst>
            <pc:docMk/>
            <pc:sldMk cId="2148068795" sldId="259"/>
            <ac:spMk id="18" creationId="{6357EC4F-235E-4222-A36F-C7878ACE37F2}"/>
          </ac:spMkLst>
        </pc:spChg>
        <pc:picChg chg="add mod">
          <ac:chgData name="Michelle Couture" userId="a062e69f-28f8-4727-bb20-95bbe0161726" providerId="ADAL" clId="{0C9A14C7-DCEF-448B-8C8A-B7F29AC2B686}" dt="2025-04-09T20:40:15.985" v="725" actId="26606"/>
          <ac:picMkLst>
            <pc:docMk/>
            <pc:sldMk cId="2148068795" sldId="259"/>
            <ac:picMk id="4" creationId="{D76E8501-476B-6D02-71D3-52D57A9BBB33}"/>
          </ac:picMkLst>
        </pc:picChg>
        <pc:picChg chg="add del">
          <ac:chgData name="Michelle Couture" userId="a062e69f-28f8-4727-bb20-95bbe0161726" providerId="ADAL" clId="{0C9A14C7-DCEF-448B-8C8A-B7F29AC2B686}" dt="2025-04-09T20:40:01.522" v="723" actId="478"/>
          <ac:picMkLst>
            <pc:docMk/>
            <pc:sldMk cId="2148068795" sldId="259"/>
            <ac:picMk id="5" creationId="{03C2E734-3E07-D9D8-1461-FBE4190F618F}"/>
          </ac:picMkLst>
        </pc:picChg>
      </pc:sldChg>
      <pc:sldChg chg="addSp delSp modSp mod setBg">
        <pc:chgData name="Michelle Couture" userId="a062e69f-28f8-4727-bb20-95bbe0161726" providerId="ADAL" clId="{0C9A14C7-DCEF-448B-8C8A-B7F29AC2B686}" dt="2025-04-09T20:40:29.182" v="727" actId="26606"/>
        <pc:sldMkLst>
          <pc:docMk/>
          <pc:sldMk cId="1246249607" sldId="260"/>
        </pc:sldMkLst>
        <pc:spChg chg="mod">
          <ac:chgData name="Michelle Couture" userId="a062e69f-28f8-4727-bb20-95bbe0161726" providerId="ADAL" clId="{0C9A14C7-DCEF-448B-8C8A-B7F29AC2B686}" dt="2025-04-09T20:40:29.182" v="727" actId="26606"/>
          <ac:spMkLst>
            <pc:docMk/>
            <pc:sldMk cId="1246249607" sldId="260"/>
            <ac:spMk id="2" creationId="{56A882E2-C13F-F40E-B43A-FAD4D7ADEFA5}"/>
          </ac:spMkLst>
        </pc:spChg>
        <pc:spChg chg="del">
          <ac:chgData name="Michelle Couture" userId="a062e69f-28f8-4727-bb20-95bbe0161726" providerId="ADAL" clId="{0C9A14C7-DCEF-448B-8C8A-B7F29AC2B686}" dt="2025-04-09T20:17:16.248" v="619"/>
          <ac:spMkLst>
            <pc:docMk/>
            <pc:sldMk cId="1246249607" sldId="260"/>
            <ac:spMk id="3" creationId="{2D4CCE01-EB3C-C5F1-AB1F-ADCCF1004268}"/>
          </ac:spMkLst>
        </pc:spChg>
        <pc:spChg chg="add mod">
          <ac:chgData name="Michelle Couture" userId="a062e69f-28f8-4727-bb20-95bbe0161726" providerId="ADAL" clId="{0C9A14C7-DCEF-448B-8C8A-B7F29AC2B686}" dt="2025-04-09T20:40:29.182" v="727" actId="26606"/>
          <ac:spMkLst>
            <pc:docMk/>
            <pc:sldMk cId="1246249607" sldId="260"/>
            <ac:spMk id="8" creationId="{471B283F-3346-77A6-7668-AF9C3ED47919}"/>
          </ac:spMkLst>
        </pc:spChg>
        <pc:spChg chg="add del">
          <ac:chgData name="Michelle Couture" userId="a062e69f-28f8-4727-bb20-95bbe0161726" providerId="ADAL" clId="{0C9A14C7-DCEF-448B-8C8A-B7F29AC2B686}" dt="2025-04-09T20:40:29.182" v="727" actId="26606"/>
          <ac:spMkLst>
            <pc:docMk/>
            <pc:sldMk cId="1246249607" sldId="260"/>
            <ac:spMk id="11" creationId="{2B97F24A-32CE-4C1C-A50D-3016B394DCFB}"/>
          </ac:spMkLst>
        </pc:spChg>
        <pc:spChg chg="add del">
          <ac:chgData name="Michelle Couture" userId="a062e69f-28f8-4727-bb20-95bbe0161726" providerId="ADAL" clId="{0C9A14C7-DCEF-448B-8C8A-B7F29AC2B686}" dt="2025-04-09T20:40:29.182" v="727" actId="26606"/>
          <ac:spMkLst>
            <pc:docMk/>
            <pc:sldMk cId="1246249607" sldId="260"/>
            <ac:spMk id="13" creationId="{6357EC4F-235E-4222-A36F-C7878ACE37F2}"/>
          </ac:spMkLst>
        </pc:spChg>
        <pc:spChg chg="add">
          <ac:chgData name="Michelle Couture" userId="a062e69f-28f8-4727-bb20-95bbe0161726" providerId="ADAL" clId="{0C9A14C7-DCEF-448B-8C8A-B7F29AC2B686}" dt="2025-04-09T20:40:29.182" v="727" actId="26606"/>
          <ac:spMkLst>
            <pc:docMk/>
            <pc:sldMk cId="1246249607" sldId="260"/>
            <ac:spMk id="18" creationId="{777A147A-9ED8-46B4-8660-1B3C2AA880B5}"/>
          </ac:spMkLst>
        </pc:spChg>
        <pc:spChg chg="add">
          <ac:chgData name="Michelle Couture" userId="a062e69f-28f8-4727-bb20-95bbe0161726" providerId="ADAL" clId="{0C9A14C7-DCEF-448B-8C8A-B7F29AC2B686}" dt="2025-04-09T20:40:29.182" v="727" actId="26606"/>
          <ac:spMkLst>
            <pc:docMk/>
            <pc:sldMk cId="1246249607" sldId="260"/>
            <ac:spMk id="20" creationId="{5D6C15A0-C087-4593-8414-2B4EC1CDC3DE}"/>
          </ac:spMkLst>
        </pc:spChg>
        <pc:picChg chg="add del mod">
          <ac:chgData name="Michelle Couture" userId="a062e69f-28f8-4727-bb20-95bbe0161726" providerId="ADAL" clId="{0C9A14C7-DCEF-448B-8C8A-B7F29AC2B686}" dt="2025-04-09T20:40:24.892" v="726" actId="478"/>
          <ac:picMkLst>
            <pc:docMk/>
            <pc:sldMk cId="1246249607" sldId="260"/>
            <ac:picMk id="4" creationId="{C11935D4-66A0-B06B-EE1D-BCFE71047EDA}"/>
          </ac:picMkLst>
        </pc:picChg>
      </pc:sldChg>
      <pc:sldChg chg="addSp modSp mod setBg">
        <pc:chgData name="Michelle Couture" userId="a062e69f-28f8-4727-bb20-95bbe0161726" providerId="ADAL" clId="{0C9A14C7-DCEF-448B-8C8A-B7F29AC2B686}" dt="2025-04-09T21:31:34.958" v="1719" actId="20577"/>
        <pc:sldMkLst>
          <pc:docMk/>
          <pc:sldMk cId="3106106729" sldId="261"/>
        </pc:sldMkLst>
        <pc:spChg chg="mod">
          <ac:chgData name="Michelle Couture" userId="a062e69f-28f8-4727-bb20-95bbe0161726" providerId="ADAL" clId="{0C9A14C7-DCEF-448B-8C8A-B7F29AC2B686}" dt="2025-04-09T21:13:57.491" v="1363" actId="20577"/>
          <ac:spMkLst>
            <pc:docMk/>
            <pc:sldMk cId="3106106729" sldId="261"/>
            <ac:spMk id="2" creationId="{91CB51BB-2647-0429-69BD-52C09D66843D}"/>
          </ac:spMkLst>
        </pc:spChg>
        <pc:spChg chg="mod">
          <ac:chgData name="Michelle Couture" userId="a062e69f-28f8-4727-bb20-95bbe0161726" providerId="ADAL" clId="{0C9A14C7-DCEF-448B-8C8A-B7F29AC2B686}" dt="2025-04-09T21:31:34.958" v="1719" actId="20577"/>
          <ac:spMkLst>
            <pc:docMk/>
            <pc:sldMk cId="3106106729" sldId="261"/>
            <ac:spMk id="3" creationId="{B3D79382-2B0D-35A6-D519-3C3E654E121F}"/>
          </ac:spMkLst>
        </pc:spChg>
        <pc:spChg chg="add">
          <ac:chgData name="Michelle Couture" userId="a062e69f-28f8-4727-bb20-95bbe0161726" providerId="ADAL" clId="{0C9A14C7-DCEF-448B-8C8A-B7F29AC2B686}" dt="2025-04-09T18:16:55.310" v="456" actId="26606"/>
          <ac:spMkLst>
            <pc:docMk/>
            <pc:sldMk cId="3106106729" sldId="261"/>
            <ac:spMk id="9" creationId="{9F7D5CDA-D291-4307-BF55-1381FED29634}"/>
          </ac:spMkLst>
        </pc:spChg>
        <pc:picChg chg="add">
          <ac:chgData name="Michelle Couture" userId="a062e69f-28f8-4727-bb20-95bbe0161726" providerId="ADAL" clId="{0C9A14C7-DCEF-448B-8C8A-B7F29AC2B686}" dt="2025-04-09T18:16:55.310" v="456" actId="26606"/>
          <ac:picMkLst>
            <pc:docMk/>
            <pc:sldMk cId="3106106729" sldId="261"/>
            <ac:picMk id="5" creationId="{39815053-95E1-81E2-AE7E-77520E99DFFA}"/>
          </ac:picMkLst>
        </pc:picChg>
      </pc:sldChg>
      <pc:sldChg chg="addSp modSp mod setBg">
        <pc:chgData name="Michelle Couture" userId="a062e69f-28f8-4727-bb20-95bbe0161726" providerId="ADAL" clId="{0C9A14C7-DCEF-448B-8C8A-B7F29AC2B686}" dt="2025-04-10T14:14:23.967" v="1764" actId="20577"/>
        <pc:sldMkLst>
          <pc:docMk/>
          <pc:sldMk cId="2851634372" sldId="262"/>
        </pc:sldMkLst>
        <pc:spChg chg="mod">
          <ac:chgData name="Michelle Couture" userId="a062e69f-28f8-4727-bb20-95bbe0161726" providerId="ADAL" clId="{0C9A14C7-DCEF-448B-8C8A-B7F29AC2B686}" dt="2025-04-09T21:25:25.144" v="1571" actId="20577"/>
          <ac:spMkLst>
            <pc:docMk/>
            <pc:sldMk cId="2851634372" sldId="262"/>
            <ac:spMk id="2" creationId="{91CB51BB-2647-0429-69BD-52C09D66843D}"/>
          </ac:spMkLst>
        </pc:spChg>
        <pc:spChg chg="mod">
          <ac:chgData name="Michelle Couture" userId="a062e69f-28f8-4727-bb20-95bbe0161726" providerId="ADAL" clId="{0C9A14C7-DCEF-448B-8C8A-B7F29AC2B686}" dt="2025-04-10T14:14:23.967" v="1764" actId="20577"/>
          <ac:spMkLst>
            <pc:docMk/>
            <pc:sldMk cId="2851634372" sldId="262"/>
            <ac:spMk id="3" creationId="{B3D79382-2B0D-35A6-D519-3C3E654E121F}"/>
          </ac:spMkLst>
        </pc:spChg>
        <pc:spChg chg="add">
          <ac:chgData name="Michelle Couture" userId="a062e69f-28f8-4727-bb20-95bbe0161726" providerId="ADAL" clId="{0C9A14C7-DCEF-448B-8C8A-B7F29AC2B686}" dt="2025-04-09T18:16:43.929" v="455" actId="26606"/>
          <ac:spMkLst>
            <pc:docMk/>
            <pc:sldMk cId="2851634372" sldId="262"/>
            <ac:spMk id="9" creationId="{9F7D5CDA-D291-4307-BF55-1381FED29634}"/>
          </ac:spMkLst>
        </pc:spChg>
        <pc:picChg chg="add">
          <ac:chgData name="Michelle Couture" userId="a062e69f-28f8-4727-bb20-95bbe0161726" providerId="ADAL" clId="{0C9A14C7-DCEF-448B-8C8A-B7F29AC2B686}" dt="2025-04-09T18:16:43.929" v="455" actId="26606"/>
          <ac:picMkLst>
            <pc:docMk/>
            <pc:sldMk cId="2851634372" sldId="262"/>
            <ac:picMk id="5" creationId="{C303D5CB-4C61-8C3A-4321-8987A4C84575}"/>
          </ac:picMkLst>
        </pc:picChg>
      </pc:sldChg>
      <pc:sldChg chg="modSp mod modNotesTx">
        <pc:chgData name="Michelle Couture" userId="a062e69f-28f8-4727-bb20-95bbe0161726" providerId="ADAL" clId="{0C9A14C7-DCEF-448B-8C8A-B7F29AC2B686}" dt="2025-04-09T18:04:42.668" v="416" actId="20577"/>
        <pc:sldMkLst>
          <pc:docMk/>
          <pc:sldMk cId="1678966074" sldId="263"/>
        </pc:sldMkLst>
        <pc:spChg chg="mod">
          <ac:chgData name="Michelle Couture" userId="a062e69f-28f8-4727-bb20-95bbe0161726" providerId="ADAL" clId="{0C9A14C7-DCEF-448B-8C8A-B7F29AC2B686}" dt="2025-04-09T17:29:57.747" v="10" actId="27636"/>
          <ac:spMkLst>
            <pc:docMk/>
            <pc:sldMk cId="1678966074" sldId="263"/>
            <ac:spMk id="2" creationId="{D339D946-268F-FC4F-BD6F-0AF136097747}"/>
          </ac:spMkLst>
        </pc:spChg>
        <pc:spChg chg="mod">
          <ac:chgData name="Michelle Couture" userId="a062e69f-28f8-4727-bb20-95bbe0161726" providerId="ADAL" clId="{0C9A14C7-DCEF-448B-8C8A-B7F29AC2B686}" dt="2025-04-09T18:04:42.668" v="416" actId="20577"/>
          <ac:spMkLst>
            <pc:docMk/>
            <pc:sldMk cId="1678966074" sldId="263"/>
            <ac:spMk id="3" creationId="{49CC4B35-B060-D388-DF26-B1E8D36A8976}"/>
          </ac:spMkLst>
        </pc:spChg>
      </pc:sldChg>
      <pc:sldChg chg="addSp modSp add mod ord setBg">
        <pc:chgData name="Michelle Couture" userId="a062e69f-28f8-4727-bb20-95bbe0161726" providerId="ADAL" clId="{0C9A14C7-DCEF-448B-8C8A-B7F29AC2B686}" dt="2025-04-10T14:12:24.889" v="1742" actId="20577"/>
        <pc:sldMkLst>
          <pc:docMk/>
          <pc:sldMk cId="1062052565" sldId="264"/>
        </pc:sldMkLst>
        <pc:spChg chg="mod">
          <ac:chgData name="Michelle Couture" userId="a062e69f-28f8-4727-bb20-95bbe0161726" providerId="ADAL" clId="{0C9A14C7-DCEF-448B-8C8A-B7F29AC2B686}" dt="2025-04-09T18:24:01.221" v="515" actId="26606"/>
          <ac:spMkLst>
            <pc:docMk/>
            <pc:sldMk cId="1062052565" sldId="264"/>
            <ac:spMk id="2" creationId="{91CB51BB-2647-0429-69BD-52C09D66843D}"/>
          </ac:spMkLst>
        </pc:spChg>
        <pc:spChg chg="mod">
          <ac:chgData name="Michelle Couture" userId="a062e69f-28f8-4727-bb20-95bbe0161726" providerId="ADAL" clId="{0C9A14C7-DCEF-448B-8C8A-B7F29AC2B686}" dt="2025-04-10T14:12:24.889" v="1742" actId="20577"/>
          <ac:spMkLst>
            <pc:docMk/>
            <pc:sldMk cId="1062052565" sldId="264"/>
            <ac:spMk id="3" creationId="{B3D79382-2B0D-35A6-D519-3C3E654E121F}"/>
          </ac:spMkLst>
        </pc:spChg>
        <pc:spChg chg="add">
          <ac:chgData name="Michelle Couture" userId="a062e69f-28f8-4727-bb20-95bbe0161726" providerId="ADAL" clId="{0C9A14C7-DCEF-448B-8C8A-B7F29AC2B686}" dt="2025-04-09T18:24:01.221" v="515" actId="26606"/>
          <ac:spMkLst>
            <pc:docMk/>
            <pc:sldMk cId="1062052565" sldId="264"/>
            <ac:spMk id="9" creationId="{C0763A76-9F1C-4FC5-82B7-DD475DA461B2}"/>
          </ac:spMkLst>
        </pc:spChg>
        <pc:spChg chg="add">
          <ac:chgData name="Michelle Couture" userId="a062e69f-28f8-4727-bb20-95bbe0161726" providerId="ADAL" clId="{0C9A14C7-DCEF-448B-8C8A-B7F29AC2B686}" dt="2025-04-09T18:24:01.221" v="515" actId="26606"/>
          <ac:spMkLst>
            <pc:docMk/>
            <pc:sldMk cId="1062052565" sldId="264"/>
            <ac:spMk id="11" creationId="{E81BF4F6-F2CF-4984-9D14-D6966D92F99F}"/>
          </ac:spMkLst>
        </pc:spChg>
        <pc:picChg chg="add">
          <ac:chgData name="Michelle Couture" userId="a062e69f-28f8-4727-bb20-95bbe0161726" providerId="ADAL" clId="{0C9A14C7-DCEF-448B-8C8A-B7F29AC2B686}" dt="2025-04-09T18:24:01.221" v="515" actId="26606"/>
          <ac:picMkLst>
            <pc:docMk/>
            <pc:sldMk cId="1062052565" sldId="264"/>
            <ac:picMk id="5" creationId="{A08F7A6E-50C4-5B23-DC8E-A90C4FF40294}"/>
          </ac:picMkLst>
        </pc:picChg>
      </pc:sldChg>
      <pc:sldChg chg="addSp delSp modSp add mod setBg">
        <pc:chgData name="Michelle Couture" userId="a062e69f-28f8-4727-bb20-95bbe0161726" providerId="ADAL" clId="{0C9A14C7-DCEF-448B-8C8A-B7F29AC2B686}" dt="2025-04-09T18:29:11.765" v="578" actId="27636"/>
        <pc:sldMkLst>
          <pc:docMk/>
          <pc:sldMk cId="2865961640" sldId="265"/>
        </pc:sldMkLst>
        <pc:spChg chg="mod">
          <ac:chgData name="Michelle Couture" userId="a062e69f-28f8-4727-bb20-95bbe0161726" providerId="ADAL" clId="{0C9A14C7-DCEF-448B-8C8A-B7F29AC2B686}" dt="2025-04-09T18:28:02.289" v="569" actId="26606"/>
          <ac:spMkLst>
            <pc:docMk/>
            <pc:sldMk cId="2865961640" sldId="265"/>
            <ac:spMk id="2" creationId="{91CB51BB-2647-0429-69BD-52C09D66843D}"/>
          </ac:spMkLst>
        </pc:spChg>
        <pc:spChg chg="mod">
          <ac:chgData name="Michelle Couture" userId="a062e69f-28f8-4727-bb20-95bbe0161726" providerId="ADAL" clId="{0C9A14C7-DCEF-448B-8C8A-B7F29AC2B686}" dt="2025-04-09T18:29:11.765" v="578" actId="27636"/>
          <ac:spMkLst>
            <pc:docMk/>
            <pc:sldMk cId="2865961640" sldId="265"/>
            <ac:spMk id="3" creationId="{B3D79382-2B0D-35A6-D519-3C3E654E121F}"/>
          </ac:spMkLst>
        </pc:spChg>
        <pc:spChg chg="add del">
          <ac:chgData name="Michelle Couture" userId="a062e69f-28f8-4727-bb20-95bbe0161726" providerId="ADAL" clId="{0C9A14C7-DCEF-448B-8C8A-B7F29AC2B686}" dt="2025-04-09T18:28:02.289" v="569" actId="26606"/>
          <ac:spMkLst>
            <pc:docMk/>
            <pc:sldMk cId="2865961640" sldId="265"/>
            <ac:spMk id="9" creationId="{C0763A76-9F1C-4FC5-82B7-DD475DA461B2}"/>
          </ac:spMkLst>
        </pc:spChg>
        <pc:spChg chg="add del">
          <ac:chgData name="Michelle Couture" userId="a062e69f-28f8-4727-bb20-95bbe0161726" providerId="ADAL" clId="{0C9A14C7-DCEF-448B-8C8A-B7F29AC2B686}" dt="2025-04-09T18:28:02.289" v="569" actId="26606"/>
          <ac:spMkLst>
            <pc:docMk/>
            <pc:sldMk cId="2865961640" sldId="265"/>
            <ac:spMk id="11" creationId="{E81BF4F6-F2CF-4984-9D14-D6966D92F99F}"/>
          </ac:spMkLst>
        </pc:spChg>
        <pc:spChg chg="add">
          <ac:chgData name="Michelle Couture" userId="a062e69f-28f8-4727-bb20-95bbe0161726" providerId="ADAL" clId="{0C9A14C7-DCEF-448B-8C8A-B7F29AC2B686}" dt="2025-04-09T18:28:02.289" v="569" actId="26606"/>
          <ac:spMkLst>
            <pc:docMk/>
            <pc:sldMk cId="2865961640" sldId="265"/>
            <ac:spMk id="16" creationId="{2B97F24A-32CE-4C1C-A50D-3016B394DCFB}"/>
          </ac:spMkLst>
        </pc:spChg>
        <pc:spChg chg="add">
          <ac:chgData name="Michelle Couture" userId="a062e69f-28f8-4727-bb20-95bbe0161726" providerId="ADAL" clId="{0C9A14C7-DCEF-448B-8C8A-B7F29AC2B686}" dt="2025-04-09T18:28:02.289" v="569" actId="26606"/>
          <ac:spMkLst>
            <pc:docMk/>
            <pc:sldMk cId="2865961640" sldId="265"/>
            <ac:spMk id="18" creationId="{CD8B4F24-440B-49E9-B85D-733523DC064B}"/>
          </ac:spMkLst>
        </pc:spChg>
        <pc:picChg chg="add mod">
          <ac:chgData name="Michelle Couture" userId="a062e69f-28f8-4727-bb20-95bbe0161726" providerId="ADAL" clId="{0C9A14C7-DCEF-448B-8C8A-B7F29AC2B686}" dt="2025-04-09T18:28:55.787" v="572" actId="27614"/>
          <ac:picMkLst>
            <pc:docMk/>
            <pc:sldMk cId="2865961640" sldId="265"/>
            <ac:picMk id="4" creationId="{9D21F073-8C76-2500-7895-71FFC12DE6A6}"/>
          </ac:picMkLst>
        </pc:picChg>
        <pc:picChg chg="add del">
          <ac:chgData name="Michelle Couture" userId="a062e69f-28f8-4727-bb20-95bbe0161726" providerId="ADAL" clId="{0C9A14C7-DCEF-448B-8C8A-B7F29AC2B686}" dt="2025-04-09T18:27:59.309" v="568" actId="478"/>
          <ac:picMkLst>
            <pc:docMk/>
            <pc:sldMk cId="2865961640" sldId="265"/>
            <ac:picMk id="5" creationId="{832118FE-51FF-D7B8-75D4-4FE6EA4B4544}"/>
          </ac:picMkLst>
        </pc:picChg>
      </pc:sldChg>
      <pc:sldChg chg="addSp modSp add mod setBg">
        <pc:chgData name="Michelle Couture" userId="a062e69f-28f8-4727-bb20-95bbe0161726" providerId="ADAL" clId="{0C9A14C7-DCEF-448B-8C8A-B7F29AC2B686}" dt="2025-04-09T20:15:46.816" v="618" actId="20577"/>
        <pc:sldMkLst>
          <pc:docMk/>
          <pc:sldMk cId="3420551674" sldId="266"/>
        </pc:sldMkLst>
        <pc:spChg chg="mod">
          <ac:chgData name="Michelle Couture" userId="a062e69f-28f8-4727-bb20-95bbe0161726" providerId="ADAL" clId="{0C9A14C7-DCEF-448B-8C8A-B7F29AC2B686}" dt="2025-04-09T18:29:47.720" v="609" actId="20577"/>
          <ac:spMkLst>
            <pc:docMk/>
            <pc:sldMk cId="3420551674" sldId="266"/>
            <ac:spMk id="2" creationId="{91CB51BB-2647-0429-69BD-52C09D66843D}"/>
          </ac:spMkLst>
        </pc:spChg>
        <pc:spChg chg="mod">
          <ac:chgData name="Michelle Couture" userId="a062e69f-28f8-4727-bb20-95bbe0161726" providerId="ADAL" clId="{0C9A14C7-DCEF-448B-8C8A-B7F29AC2B686}" dt="2025-04-09T20:15:46.816" v="618" actId="20577"/>
          <ac:spMkLst>
            <pc:docMk/>
            <pc:sldMk cId="3420551674" sldId="266"/>
            <ac:spMk id="3" creationId="{B3D79382-2B0D-35A6-D519-3C3E654E121F}"/>
          </ac:spMkLst>
        </pc:spChg>
        <pc:spChg chg="add">
          <ac:chgData name="Michelle Couture" userId="a062e69f-28f8-4727-bb20-95bbe0161726" providerId="ADAL" clId="{0C9A14C7-DCEF-448B-8C8A-B7F29AC2B686}" dt="2025-04-09T18:15:22.340" v="449" actId="26606"/>
          <ac:spMkLst>
            <pc:docMk/>
            <pc:sldMk cId="3420551674" sldId="266"/>
            <ac:spMk id="9" creationId="{C0763A76-9F1C-4FC5-82B7-DD475DA461B2}"/>
          </ac:spMkLst>
        </pc:spChg>
        <pc:spChg chg="add">
          <ac:chgData name="Michelle Couture" userId="a062e69f-28f8-4727-bb20-95bbe0161726" providerId="ADAL" clId="{0C9A14C7-DCEF-448B-8C8A-B7F29AC2B686}" dt="2025-04-09T18:15:22.340" v="449" actId="26606"/>
          <ac:spMkLst>
            <pc:docMk/>
            <pc:sldMk cId="3420551674" sldId="266"/>
            <ac:spMk id="11" creationId="{E81BF4F6-F2CF-4984-9D14-D6966D92F99F}"/>
          </ac:spMkLst>
        </pc:spChg>
        <pc:picChg chg="add">
          <ac:chgData name="Michelle Couture" userId="a062e69f-28f8-4727-bb20-95bbe0161726" providerId="ADAL" clId="{0C9A14C7-DCEF-448B-8C8A-B7F29AC2B686}" dt="2025-04-09T18:15:22.340" v="449" actId="26606"/>
          <ac:picMkLst>
            <pc:docMk/>
            <pc:sldMk cId="3420551674" sldId="266"/>
            <ac:picMk id="5" creationId="{538D585B-930C-F9D0-EF92-A715F00AA1CE}"/>
          </ac:picMkLst>
        </pc:picChg>
      </pc:sldChg>
      <pc:sldChg chg="addSp modSp add mod setBg">
        <pc:chgData name="Michelle Couture" userId="a062e69f-28f8-4727-bb20-95bbe0161726" providerId="ADAL" clId="{0C9A14C7-DCEF-448B-8C8A-B7F29AC2B686}" dt="2025-04-09T20:26:51.089" v="645" actId="26606"/>
        <pc:sldMkLst>
          <pc:docMk/>
          <pc:sldMk cId="362974736" sldId="267"/>
        </pc:sldMkLst>
        <pc:spChg chg="mod">
          <ac:chgData name="Michelle Couture" userId="a062e69f-28f8-4727-bb20-95bbe0161726" providerId="ADAL" clId="{0C9A14C7-DCEF-448B-8C8A-B7F29AC2B686}" dt="2025-04-09T20:26:51.089" v="645" actId="26606"/>
          <ac:spMkLst>
            <pc:docMk/>
            <pc:sldMk cId="362974736" sldId="267"/>
            <ac:spMk id="2" creationId="{91CB51BB-2647-0429-69BD-52C09D66843D}"/>
          </ac:spMkLst>
        </pc:spChg>
        <pc:spChg chg="mod">
          <ac:chgData name="Michelle Couture" userId="a062e69f-28f8-4727-bb20-95bbe0161726" providerId="ADAL" clId="{0C9A14C7-DCEF-448B-8C8A-B7F29AC2B686}" dt="2025-04-09T20:26:51.089" v="645" actId="26606"/>
          <ac:spMkLst>
            <pc:docMk/>
            <pc:sldMk cId="362974736" sldId="267"/>
            <ac:spMk id="3" creationId="{B3D79382-2B0D-35A6-D519-3C3E654E121F}"/>
          </ac:spMkLst>
        </pc:spChg>
        <pc:spChg chg="add">
          <ac:chgData name="Michelle Couture" userId="a062e69f-28f8-4727-bb20-95bbe0161726" providerId="ADAL" clId="{0C9A14C7-DCEF-448B-8C8A-B7F29AC2B686}" dt="2025-04-09T20:26:51.089" v="645" actId="26606"/>
          <ac:spMkLst>
            <pc:docMk/>
            <pc:sldMk cId="362974736" sldId="267"/>
            <ac:spMk id="10" creationId="{D19BB8BE-1351-4D9B-B761-F84A0B5B6519}"/>
          </ac:spMkLst>
        </pc:spChg>
        <pc:picChg chg="add mod">
          <ac:chgData name="Michelle Couture" userId="a062e69f-28f8-4727-bb20-95bbe0161726" providerId="ADAL" clId="{0C9A14C7-DCEF-448B-8C8A-B7F29AC2B686}" dt="2025-04-09T20:26:51.089" v="645" actId="26606"/>
          <ac:picMkLst>
            <pc:docMk/>
            <pc:sldMk cId="362974736" sldId="267"/>
            <ac:picMk id="5" creationId="{7997ED87-04D5-2BEA-904E-7338582FA0C3}"/>
          </ac:picMkLst>
        </pc:picChg>
      </pc:sldChg>
      <pc:sldChg chg="addSp delSp modSp new mod setBg modClrScheme chgLayout">
        <pc:chgData name="Michelle Couture" userId="a062e69f-28f8-4727-bb20-95bbe0161726" providerId="ADAL" clId="{0C9A14C7-DCEF-448B-8C8A-B7F29AC2B686}" dt="2025-04-09T20:27:45.114" v="649" actId="26606"/>
        <pc:sldMkLst>
          <pc:docMk/>
          <pc:sldMk cId="1993285030" sldId="268"/>
        </pc:sldMkLst>
        <pc:spChg chg="mod ord">
          <ac:chgData name="Michelle Couture" userId="a062e69f-28f8-4727-bb20-95bbe0161726" providerId="ADAL" clId="{0C9A14C7-DCEF-448B-8C8A-B7F29AC2B686}" dt="2025-04-09T20:27:45.114" v="649" actId="26606"/>
          <ac:spMkLst>
            <pc:docMk/>
            <pc:sldMk cId="1993285030" sldId="268"/>
            <ac:spMk id="2" creationId="{A133D827-2D85-9DA7-2244-15348424D07E}"/>
          </ac:spMkLst>
        </pc:spChg>
        <pc:spChg chg="del mod ord">
          <ac:chgData name="Michelle Couture" userId="a062e69f-28f8-4727-bb20-95bbe0161726" providerId="ADAL" clId="{0C9A14C7-DCEF-448B-8C8A-B7F29AC2B686}" dt="2025-04-09T18:06:20.796" v="438" actId="700"/>
          <ac:spMkLst>
            <pc:docMk/>
            <pc:sldMk cId="1993285030" sldId="268"/>
            <ac:spMk id="3" creationId="{7304D162-1BB5-8B3A-53E7-0E8A9565C398}"/>
          </ac:spMkLst>
        </pc:spChg>
        <pc:spChg chg="add del mod ord">
          <ac:chgData name="Michelle Couture" userId="a062e69f-28f8-4727-bb20-95bbe0161726" providerId="ADAL" clId="{0C9A14C7-DCEF-448B-8C8A-B7F29AC2B686}" dt="2025-04-09T20:27:31.879" v="646" actId="931"/>
          <ac:spMkLst>
            <pc:docMk/>
            <pc:sldMk cId="1993285030" sldId="268"/>
            <ac:spMk id="4" creationId="{77834B47-52F5-0AE4-F8C8-4B2B7812930B}"/>
          </ac:spMkLst>
        </pc:spChg>
        <pc:spChg chg="add mod ord">
          <ac:chgData name="Michelle Couture" userId="a062e69f-28f8-4727-bb20-95bbe0161726" providerId="ADAL" clId="{0C9A14C7-DCEF-448B-8C8A-B7F29AC2B686}" dt="2025-04-09T20:27:45.114" v="649" actId="26606"/>
          <ac:spMkLst>
            <pc:docMk/>
            <pc:sldMk cId="1993285030" sldId="268"/>
            <ac:spMk id="5" creationId="{C2107B2F-5BCA-04DB-21BD-06E9EBAC72FC}"/>
          </ac:spMkLst>
        </pc:spChg>
        <pc:spChg chg="add">
          <ac:chgData name="Michelle Couture" userId="a062e69f-28f8-4727-bb20-95bbe0161726" providerId="ADAL" clId="{0C9A14C7-DCEF-448B-8C8A-B7F29AC2B686}" dt="2025-04-09T20:27:45.114" v="649" actId="26606"/>
          <ac:spMkLst>
            <pc:docMk/>
            <pc:sldMk cId="1993285030" sldId="268"/>
            <ac:spMk id="12" creationId="{2B97F24A-32CE-4C1C-A50D-3016B394DCFB}"/>
          </ac:spMkLst>
        </pc:spChg>
        <pc:spChg chg="add">
          <ac:chgData name="Michelle Couture" userId="a062e69f-28f8-4727-bb20-95bbe0161726" providerId="ADAL" clId="{0C9A14C7-DCEF-448B-8C8A-B7F29AC2B686}" dt="2025-04-09T20:27:45.114" v="649" actId="26606"/>
          <ac:spMkLst>
            <pc:docMk/>
            <pc:sldMk cId="1993285030" sldId="268"/>
            <ac:spMk id="14" creationId="{6357EC4F-235E-4222-A36F-C7878ACE37F2}"/>
          </ac:spMkLst>
        </pc:spChg>
        <pc:picChg chg="add mod ord">
          <ac:chgData name="Michelle Couture" userId="a062e69f-28f8-4727-bb20-95bbe0161726" providerId="ADAL" clId="{0C9A14C7-DCEF-448B-8C8A-B7F29AC2B686}" dt="2025-04-09T20:27:45.114" v="649" actId="26606"/>
          <ac:picMkLst>
            <pc:docMk/>
            <pc:sldMk cId="1993285030" sldId="268"/>
            <ac:picMk id="7" creationId="{451E9F19-597F-4565-9EDD-4B092F5C41E2}"/>
          </ac:picMkLst>
        </pc:picChg>
      </pc:sldChg>
      <pc:sldChg chg="modSp mod">
        <pc:chgData name="Michelle Couture" userId="a062e69f-28f8-4727-bb20-95bbe0161726" providerId="ADAL" clId="{0C9A14C7-DCEF-448B-8C8A-B7F29AC2B686}" dt="2025-04-09T20:41:14.262" v="736" actId="6549"/>
        <pc:sldMkLst>
          <pc:docMk/>
          <pc:sldMk cId="3682132177" sldId="269"/>
        </pc:sldMkLst>
        <pc:spChg chg="mod">
          <ac:chgData name="Michelle Couture" userId="a062e69f-28f8-4727-bb20-95bbe0161726" providerId="ADAL" clId="{0C9A14C7-DCEF-448B-8C8A-B7F29AC2B686}" dt="2025-04-09T20:41:14.262" v="736" actId="6549"/>
          <ac:spMkLst>
            <pc:docMk/>
            <pc:sldMk cId="3682132177" sldId="269"/>
            <ac:spMk id="3" creationId="{DBF9D80A-2F0E-4AA5-88C0-DE963687677C}"/>
          </ac:spMkLst>
        </pc:spChg>
      </pc:sldChg>
      <pc:sldChg chg="modSp mod">
        <pc:chgData name="Michelle Couture" userId="a062e69f-28f8-4727-bb20-95bbe0161726" providerId="ADAL" clId="{0C9A14C7-DCEF-448B-8C8A-B7F29AC2B686}" dt="2025-04-09T20:50:49.499" v="1150" actId="20577"/>
        <pc:sldMkLst>
          <pc:docMk/>
          <pc:sldMk cId="3345974098" sldId="270"/>
        </pc:sldMkLst>
        <pc:spChg chg="mod">
          <ac:chgData name="Michelle Couture" userId="a062e69f-28f8-4727-bb20-95bbe0161726" providerId="ADAL" clId="{0C9A14C7-DCEF-448B-8C8A-B7F29AC2B686}" dt="2025-04-09T20:42:00.878" v="782" actId="20577"/>
          <ac:spMkLst>
            <pc:docMk/>
            <pc:sldMk cId="3345974098" sldId="270"/>
            <ac:spMk id="2" creationId="{1E20989B-9AFB-4FE4-A3A2-342CBEEFBBA5}"/>
          </ac:spMkLst>
        </pc:spChg>
        <pc:spChg chg="mod">
          <ac:chgData name="Michelle Couture" userId="a062e69f-28f8-4727-bb20-95bbe0161726" providerId="ADAL" clId="{0C9A14C7-DCEF-448B-8C8A-B7F29AC2B686}" dt="2025-04-09T20:50:49.499" v="1150" actId="20577"/>
          <ac:spMkLst>
            <pc:docMk/>
            <pc:sldMk cId="3345974098" sldId="270"/>
            <ac:spMk id="3" creationId="{215A9C5A-0F57-44AE-A84A-4188AD1C693F}"/>
          </ac:spMkLst>
        </pc:spChg>
      </pc:sldChg>
      <pc:sldChg chg="addSp delSp modSp mod ord setBg setClrOvrMap delDesignElem">
        <pc:chgData name="Michelle Couture" userId="a062e69f-28f8-4727-bb20-95bbe0161726" providerId="ADAL" clId="{0C9A14C7-DCEF-448B-8C8A-B7F29AC2B686}" dt="2025-04-10T14:06:28.998" v="1723"/>
        <pc:sldMkLst>
          <pc:docMk/>
          <pc:sldMk cId="2685664387" sldId="716"/>
        </pc:sldMkLst>
        <pc:spChg chg="mod">
          <ac:chgData name="Michelle Couture" userId="a062e69f-28f8-4727-bb20-95bbe0161726" providerId="ADAL" clId="{0C9A14C7-DCEF-448B-8C8A-B7F29AC2B686}" dt="2025-04-09T20:38:08.084" v="722" actId="26606"/>
          <ac:spMkLst>
            <pc:docMk/>
            <pc:sldMk cId="2685664387" sldId="716"/>
            <ac:spMk id="4" creationId="{7A216521-8469-1BCF-D36C-651BE82EAF50}"/>
          </ac:spMkLst>
        </pc:spChg>
        <pc:spChg chg="mod">
          <ac:chgData name="Michelle Couture" userId="a062e69f-28f8-4727-bb20-95bbe0161726" providerId="ADAL" clId="{0C9A14C7-DCEF-448B-8C8A-B7F29AC2B686}" dt="2025-04-09T20:38:08.084" v="722" actId="26606"/>
          <ac:spMkLst>
            <pc:docMk/>
            <pc:sldMk cId="2685664387" sldId="716"/>
            <ac:spMk id="5" creationId="{BA6F2232-4FFB-2F8A-EC64-48014D7B0355}"/>
          </ac:spMkLst>
        </pc:spChg>
        <pc:spChg chg="add del">
          <ac:chgData name="Michelle Couture" userId="a062e69f-28f8-4727-bb20-95bbe0161726" providerId="ADAL" clId="{0C9A14C7-DCEF-448B-8C8A-B7F29AC2B686}" dt="2025-04-09T20:38:08.084" v="722" actId="26606"/>
          <ac:spMkLst>
            <pc:docMk/>
            <pc:sldMk cId="2685664387" sldId="716"/>
            <ac:spMk id="22" creationId="{71B2258F-86CA-4D4D-8270-BC05FCDEBFB3}"/>
          </ac:spMkLst>
        </pc:spChg>
        <pc:spChg chg="add">
          <ac:chgData name="Michelle Couture" userId="a062e69f-28f8-4727-bb20-95bbe0161726" providerId="ADAL" clId="{0C9A14C7-DCEF-448B-8C8A-B7F29AC2B686}" dt="2025-04-09T20:38:08.084" v="722" actId="26606"/>
          <ac:spMkLst>
            <pc:docMk/>
            <pc:sldMk cId="2685664387" sldId="716"/>
            <ac:spMk id="27" creationId="{665DBBEF-238B-476B-96AB-8AAC3224ECEA}"/>
          </ac:spMkLst>
        </pc:spChg>
        <pc:spChg chg="add">
          <ac:chgData name="Michelle Couture" userId="a062e69f-28f8-4727-bb20-95bbe0161726" providerId="ADAL" clId="{0C9A14C7-DCEF-448B-8C8A-B7F29AC2B686}" dt="2025-04-09T20:38:08.084" v="722" actId="26606"/>
          <ac:spMkLst>
            <pc:docMk/>
            <pc:sldMk cId="2685664387" sldId="716"/>
            <ac:spMk id="29" creationId="{3FCFB1DE-0B7E-48CC-BA90-B2AB0889F9D6}"/>
          </ac:spMkLst>
        </pc:spChg>
        <pc:picChg chg="mod ord">
          <ac:chgData name="Michelle Couture" userId="a062e69f-28f8-4727-bb20-95bbe0161726" providerId="ADAL" clId="{0C9A14C7-DCEF-448B-8C8A-B7F29AC2B686}" dt="2025-04-09T20:38:08.084" v="722" actId="26606"/>
          <ac:picMkLst>
            <pc:docMk/>
            <pc:sldMk cId="2685664387" sldId="716"/>
            <ac:picMk id="17" creationId="{74CBEE4C-E57A-238D-89CF-FD243DF4AEC9}"/>
          </ac:picMkLst>
        </pc:picChg>
      </pc:sldChg>
      <pc:sldChg chg="modSp mod modNotesTx">
        <pc:chgData name="Michelle Couture" userId="a062e69f-28f8-4727-bb20-95bbe0161726" providerId="ADAL" clId="{0C9A14C7-DCEF-448B-8C8A-B7F29AC2B686}" dt="2025-04-09T20:25:14.576" v="641" actId="20577"/>
        <pc:sldMkLst>
          <pc:docMk/>
          <pc:sldMk cId="587599975" sldId="719"/>
        </pc:sldMkLst>
        <pc:spChg chg="mod">
          <ac:chgData name="Michelle Couture" userId="a062e69f-28f8-4727-bb20-95bbe0161726" providerId="ADAL" clId="{0C9A14C7-DCEF-448B-8C8A-B7F29AC2B686}" dt="2025-04-09T20:25:14.576" v="641" actId="20577"/>
          <ac:spMkLst>
            <pc:docMk/>
            <pc:sldMk cId="587599975" sldId="719"/>
            <ac:spMk id="3" creationId="{E16626DE-9DFD-0338-EC8D-CC238E438AC9}"/>
          </ac:spMkLst>
        </pc:spChg>
      </pc:sldChg>
      <pc:sldChg chg="modSp new mod">
        <pc:chgData name="Michelle Couture" userId="a062e69f-28f8-4727-bb20-95bbe0161726" providerId="ADAL" clId="{0C9A14C7-DCEF-448B-8C8A-B7F29AC2B686}" dt="2025-04-09T21:24:17.160" v="1553" actId="20577"/>
        <pc:sldMkLst>
          <pc:docMk/>
          <pc:sldMk cId="2302159701" sldId="720"/>
        </pc:sldMkLst>
        <pc:spChg chg="mod">
          <ac:chgData name="Michelle Couture" userId="a062e69f-28f8-4727-bb20-95bbe0161726" providerId="ADAL" clId="{0C9A14C7-DCEF-448B-8C8A-B7F29AC2B686}" dt="2025-04-09T21:05:27.260" v="1287" actId="20577"/>
          <ac:spMkLst>
            <pc:docMk/>
            <pc:sldMk cId="2302159701" sldId="720"/>
            <ac:spMk id="2" creationId="{3D189AE8-DE9C-BFDB-C510-A75347BEF188}"/>
          </ac:spMkLst>
        </pc:spChg>
        <pc:spChg chg="mod">
          <ac:chgData name="Michelle Couture" userId="a062e69f-28f8-4727-bb20-95bbe0161726" providerId="ADAL" clId="{0C9A14C7-DCEF-448B-8C8A-B7F29AC2B686}" dt="2025-04-09T21:24:17.160" v="1553" actId="20577"/>
          <ac:spMkLst>
            <pc:docMk/>
            <pc:sldMk cId="2302159701" sldId="720"/>
            <ac:spMk id="3" creationId="{460878A0-82F3-E201-3705-0659B81DC458}"/>
          </ac:spMkLst>
        </pc:spChg>
      </pc:sldChg>
      <pc:sldChg chg="addSp modSp new mod">
        <pc:chgData name="Michelle Couture" userId="a062e69f-28f8-4727-bb20-95bbe0161726" providerId="ADAL" clId="{0C9A14C7-DCEF-448B-8C8A-B7F29AC2B686}" dt="2025-04-09T21:21:46.035" v="1525" actId="6549"/>
        <pc:sldMkLst>
          <pc:docMk/>
          <pc:sldMk cId="4041263216" sldId="721"/>
        </pc:sldMkLst>
        <pc:spChg chg="mod">
          <ac:chgData name="Michelle Couture" userId="a062e69f-28f8-4727-bb20-95bbe0161726" providerId="ADAL" clId="{0C9A14C7-DCEF-448B-8C8A-B7F29AC2B686}" dt="2025-04-09T21:19:47.634" v="1508"/>
          <ac:spMkLst>
            <pc:docMk/>
            <pc:sldMk cId="4041263216" sldId="721"/>
            <ac:spMk id="2" creationId="{2FCDE85A-2604-0983-9C34-9DA670CFAA5D}"/>
          </ac:spMkLst>
        </pc:spChg>
        <pc:spChg chg="mod">
          <ac:chgData name="Michelle Couture" userId="a062e69f-28f8-4727-bb20-95bbe0161726" providerId="ADAL" clId="{0C9A14C7-DCEF-448B-8C8A-B7F29AC2B686}" dt="2025-04-09T21:21:46.035" v="1525" actId="6549"/>
          <ac:spMkLst>
            <pc:docMk/>
            <pc:sldMk cId="4041263216" sldId="721"/>
            <ac:spMk id="3" creationId="{5B22511D-07EF-CEFE-0E17-E6E5691605B1}"/>
          </ac:spMkLst>
        </pc:spChg>
        <pc:graphicFrameChg chg="add mod modGraphic">
          <ac:chgData name="Michelle Couture" userId="a062e69f-28f8-4727-bb20-95bbe0161726" providerId="ADAL" clId="{0C9A14C7-DCEF-448B-8C8A-B7F29AC2B686}" dt="2025-04-09T21:21:32.248" v="1524" actId="1076"/>
          <ac:graphicFrameMkLst>
            <pc:docMk/>
            <pc:sldMk cId="4041263216" sldId="721"/>
            <ac:graphicFrameMk id="4" creationId="{8B49EDDF-49E5-339D-E16E-C621C920DDBF}"/>
          </ac:graphicFrameMkLst>
        </pc:graphicFrameChg>
      </pc:sldChg>
    </pc:docChg>
  </pc:docChgLst>
  <pc:docChgLst>
    <pc:chgData name="Barbera Whitman [UT]" userId="S::barbera.whitman_myuea.org#ext#@neahq.onmicrosoft.com::d51b4a74-c295-4088-942b-58122914bd4f" providerId="AD" clId="Web-{AE7C6A09-5163-5E3A-FF5A-DE116DD59138}"/>
    <pc:docChg chg="addSld delSld modSld">
      <pc:chgData name="Barbera Whitman [UT]" userId="S::barbera.whitman_myuea.org#ext#@neahq.onmicrosoft.com::d51b4a74-c295-4088-942b-58122914bd4f" providerId="AD" clId="Web-{AE7C6A09-5163-5E3A-FF5A-DE116DD59138}" dt="2025-04-30T17:54:32.827" v="508" actId="20577"/>
      <pc:docMkLst>
        <pc:docMk/>
      </pc:docMkLst>
      <pc:sldChg chg="modNotes">
        <pc:chgData name="Barbera Whitman [UT]" userId="S::barbera.whitman_myuea.org#ext#@neahq.onmicrosoft.com::d51b4a74-c295-4088-942b-58122914bd4f" providerId="AD" clId="Web-{AE7C6A09-5163-5E3A-FF5A-DE116DD59138}" dt="2025-04-30T17:40:05.761" v="88"/>
        <pc:sldMkLst>
          <pc:docMk/>
          <pc:sldMk cId="1245194" sldId="257"/>
        </pc:sldMkLst>
      </pc:sldChg>
      <pc:sldChg chg="modNotes">
        <pc:chgData name="Barbera Whitman [UT]" userId="S::barbera.whitman_myuea.org#ext#@neahq.onmicrosoft.com::d51b4a74-c295-4088-942b-58122914bd4f" providerId="AD" clId="Web-{AE7C6A09-5163-5E3A-FF5A-DE116DD59138}" dt="2025-04-30T17:44:28.543" v="146"/>
        <pc:sldMkLst>
          <pc:docMk/>
          <pc:sldMk cId="631075444" sldId="258"/>
        </pc:sldMkLst>
      </pc:sldChg>
      <pc:sldChg chg="modNotes">
        <pc:chgData name="Barbera Whitman [UT]" userId="S::barbera.whitman_myuea.org#ext#@neahq.onmicrosoft.com::d51b4a74-c295-4088-942b-58122914bd4f" providerId="AD" clId="Web-{AE7C6A09-5163-5E3A-FF5A-DE116DD59138}" dt="2025-04-30T17:49:41.279" v="324"/>
        <pc:sldMkLst>
          <pc:docMk/>
          <pc:sldMk cId="2148068795" sldId="259"/>
        </pc:sldMkLst>
      </pc:sldChg>
      <pc:sldChg chg="modNotes">
        <pc:chgData name="Barbera Whitman [UT]" userId="S::barbera.whitman_myuea.org#ext#@neahq.onmicrosoft.com::d51b4a74-c295-4088-942b-58122914bd4f" providerId="AD" clId="Web-{AE7C6A09-5163-5E3A-FF5A-DE116DD59138}" dt="2025-04-30T17:50:27.279" v="334"/>
        <pc:sldMkLst>
          <pc:docMk/>
          <pc:sldMk cId="1246249607" sldId="260"/>
        </pc:sldMkLst>
      </pc:sldChg>
      <pc:sldChg chg="modNotes">
        <pc:chgData name="Barbera Whitman [UT]" userId="S::barbera.whitman_myuea.org#ext#@neahq.onmicrosoft.com::d51b4a74-c295-4088-942b-58122914bd4f" providerId="AD" clId="Web-{AE7C6A09-5163-5E3A-FF5A-DE116DD59138}" dt="2025-04-30T17:48:45.716" v="301"/>
        <pc:sldMkLst>
          <pc:docMk/>
          <pc:sldMk cId="3106106729" sldId="261"/>
        </pc:sldMkLst>
      </pc:sldChg>
      <pc:sldChg chg="modSp modNotes">
        <pc:chgData name="Barbera Whitman [UT]" userId="S::barbera.whitman_myuea.org#ext#@neahq.onmicrosoft.com::d51b4a74-c295-4088-942b-58122914bd4f" providerId="AD" clId="Web-{AE7C6A09-5163-5E3A-FF5A-DE116DD59138}" dt="2025-04-30T17:48:35.982" v="297" actId="20577"/>
        <pc:sldMkLst>
          <pc:docMk/>
          <pc:sldMk cId="2851634372" sldId="262"/>
        </pc:sldMkLst>
        <pc:spChg chg="mod">
          <ac:chgData name="Barbera Whitman [UT]" userId="S::barbera.whitman_myuea.org#ext#@neahq.onmicrosoft.com::d51b4a74-c295-4088-942b-58122914bd4f" providerId="AD" clId="Web-{AE7C6A09-5163-5E3A-FF5A-DE116DD59138}" dt="2025-04-30T17:48:35.982" v="297" actId="20577"/>
          <ac:spMkLst>
            <pc:docMk/>
            <pc:sldMk cId="2851634372" sldId="262"/>
            <ac:spMk id="2" creationId="{91CB51BB-2647-0429-69BD-52C09D66843D}"/>
          </ac:spMkLst>
        </pc:spChg>
      </pc:sldChg>
      <pc:sldChg chg="modSp modNotes">
        <pc:chgData name="Barbera Whitman [UT]" userId="S::barbera.whitman_myuea.org#ext#@neahq.onmicrosoft.com::d51b4a74-c295-4088-942b-58122914bd4f" providerId="AD" clId="Web-{AE7C6A09-5163-5E3A-FF5A-DE116DD59138}" dt="2025-04-30T17:42:22.620" v="139"/>
        <pc:sldMkLst>
          <pc:docMk/>
          <pc:sldMk cId="1678966074" sldId="263"/>
        </pc:sldMkLst>
        <pc:spChg chg="mod">
          <ac:chgData name="Barbera Whitman [UT]" userId="S::barbera.whitman_myuea.org#ext#@neahq.onmicrosoft.com::d51b4a74-c295-4088-942b-58122914bd4f" providerId="AD" clId="Web-{AE7C6A09-5163-5E3A-FF5A-DE116DD59138}" dt="2025-04-30T17:41:13.480" v="100" actId="20577"/>
          <ac:spMkLst>
            <pc:docMk/>
            <pc:sldMk cId="1678966074" sldId="263"/>
            <ac:spMk id="2" creationId="{D339D946-268F-FC4F-BD6F-0AF136097747}"/>
          </ac:spMkLst>
        </pc:spChg>
        <pc:spChg chg="mod">
          <ac:chgData name="Barbera Whitman [UT]" userId="S::barbera.whitman_myuea.org#ext#@neahq.onmicrosoft.com::d51b4a74-c295-4088-942b-58122914bd4f" providerId="AD" clId="Web-{AE7C6A09-5163-5E3A-FF5A-DE116DD59138}" dt="2025-04-30T17:42:11.792" v="129" actId="20577"/>
          <ac:spMkLst>
            <pc:docMk/>
            <pc:sldMk cId="1678966074" sldId="263"/>
            <ac:spMk id="3" creationId="{49CC4B35-B060-D388-DF26-B1E8D36A8976}"/>
          </ac:spMkLst>
        </pc:spChg>
      </pc:sldChg>
      <pc:sldChg chg="modNotes">
        <pc:chgData name="Barbera Whitman [UT]" userId="S::barbera.whitman_myuea.org#ext#@neahq.onmicrosoft.com::d51b4a74-c295-4088-942b-58122914bd4f" providerId="AD" clId="Web-{AE7C6A09-5163-5E3A-FF5A-DE116DD59138}" dt="2025-04-30T17:44:54.512" v="151"/>
        <pc:sldMkLst>
          <pc:docMk/>
          <pc:sldMk cId="1062052565" sldId="264"/>
        </pc:sldMkLst>
      </pc:sldChg>
      <pc:sldChg chg="modNotes">
        <pc:chgData name="Barbera Whitman [UT]" userId="S::barbera.whitman_myuea.org#ext#@neahq.onmicrosoft.com::d51b4a74-c295-4088-942b-58122914bd4f" providerId="AD" clId="Web-{AE7C6A09-5163-5E3A-FF5A-DE116DD59138}" dt="2025-04-30T17:46:14.590" v="169"/>
        <pc:sldMkLst>
          <pc:docMk/>
          <pc:sldMk cId="2865961640" sldId="265"/>
        </pc:sldMkLst>
      </pc:sldChg>
      <pc:sldChg chg="modSp modNotes">
        <pc:chgData name="Barbera Whitman [UT]" userId="S::barbera.whitman_myuea.org#ext#@neahq.onmicrosoft.com::d51b4a74-c295-4088-942b-58122914bd4f" providerId="AD" clId="Web-{AE7C6A09-5163-5E3A-FF5A-DE116DD59138}" dt="2025-04-30T17:47:42.669" v="266"/>
        <pc:sldMkLst>
          <pc:docMk/>
          <pc:sldMk cId="362974736" sldId="267"/>
        </pc:sldMkLst>
        <pc:spChg chg="mod">
          <ac:chgData name="Barbera Whitman [UT]" userId="S::barbera.whitman_myuea.org#ext#@neahq.onmicrosoft.com::d51b4a74-c295-4088-942b-58122914bd4f" providerId="AD" clId="Web-{AE7C6A09-5163-5E3A-FF5A-DE116DD59138}" dt="2025-04-30T17:46:23.184" v="175" actId="20577"/>
          <ac:spMkLst>
            <pc:docMk/>
            <pc:sldMk cId="362974736" sldId="267"/>
            <ac:spMk id="2" creationId="{91CB51BB-2647-0429-69BD-52C09D66843D}"/>
          </ac:spMkLst>
        </pc:spChg>
      </pc:sldChg>
      <pc:sldChg chg="modNotes">
        <pc:chgData name="Barbera Whitman [UT]" userId="S::barbera.whitman_myuea.org#ext#@neahq.onmicrosoft.com::d51b4a74-c295-4088-942b-58122914bd4f" providerId="AD" clId="Web-{AE7C6A09-5163-5E3A-FF5A-DE116DD59138}" dt="2025-04-30T17:42:16.433" v="133"/>
        <pc:sldMkLst>
          <pc:docMk/>
          <pc:sldMk cId="1993285030" sldId="268"/>
        </pc:sldMkLst>
      </pc:sldChg>
      <pc:sldChg chg="modNotes">
        <pc:chgData name="Barbera Whitman [UT]" userId="S::barbera.whitman_myuea.org#ext#@neahq.onmicrosoft.com::d51b4a74-c295-4088-942b-58122914bd4f" providerId="AD" clId="Web-{AE7C6A09-5163-5E3A-FF5A-DE116DD59138}" dt="2025-04-30T17:50:33.154" v="338"/>
        <pc:sldMkLst>
          <pc:docMk/>
          <pc:sldMk cId="3682132177" sldId="269"/>
        </pc:sldMkLst>
      </pc:sldChg>
      <pc:sldChg chg="modNotes">
        <pc:chgData name="Barbera Whitman [UT]" userId="S::barbera.whitman_myuea.org#ext#@neahq.onmicrosoft.com::d51b4a74-c295-4088-942b-58122914bd4f" providerId="AD" clId="Web-{AE7C6A09-5163-5E3A-FF5A-DE116DD59138}" dt="2025-04-30T17:50:52.514" v="354"/>
        <pc:sldMkLst>
          <pc:docMk/>
          <pc:sldMk cId="3345974098" sldId="270"/>
        </pc:sldMkLst>
      </pc:sldChg>
      <pc:sldChg chg="modNotes">
        <pc:chgData name="Barbera Whitman [UT]" userId="S::barbera.whitman_myuea.org#ext#@neahq.onmicrosoft.com::d51b4a74-c295-4088-942b-58122914bd4f" providerId="AD" clId="Web-{AE7C6A09-5163-5E3A-FF5A-DE116DD59138}" dt="2025-04-30T17:39:55.635" v="74"/>
        <pc:sldMkLst>
          <pc:docMk/>
          <pc:sldMk cId="2685664387" sldId="716"/>
        </pc:sldMkLst>
      </pc:sldChg>
      <pc:sldChg chg="modSp modNotes">
        <pc:chgData name="Barbera Whitman [UT]" userId="S::barbera.whitman_myuea.org#ext#@neahq.onmicrosoft.com::d51b4a74-c295-4088-942b-58122914bd4f" providerId="AD" clId="Web-{AE7C6A09-5163-5E3A-FF5A-DE116DD59138}" dt="2025-04-30T17:52:54.530" v="418" actId="20577"/>
        <pc:sldMkLst>
          <pc:docMk/>
          <pc:sldMk cId="587599975" sldId="719"/>
        </pc:sldMkLst>
        <pc:spChg chg="mod">
          <ac:chgData name="Barbera Whitman [UT]" userId="S::barbera.whitman_myuea.org#ext#@neahq.onmicrosoft.com::d51b4a74-c295-4088-942b-58122914bd4f" providerId="AD" clId="Web-{AE7C6A09-5163-5E3A-FF5A-DE116DD59138}" dt="2025-04-30T17:52:54.530" v="418" actId="20577"/>
          <ac:spMkLst>
            <pc:docMk/>
            <pc:sldMk cId="587599975" sldId="719"/>
            <ac:spMk id="3" creationId="{E16626DE-9DFD-0338-EC8D-CC238E438AC9}"/>
          </ac:spMkLst>
        </pc:spChg>
      </pc:sldChg>
      <pc:sldChg chg="modSp modNotes">
        <pc:chgData name="Barbera Whitman [UT]" userId="S::barbera.whitman_myuea.org#ext#@neahq.onmicrosoft.com::d51b4a74-c295-4088-942b-58122914bd4f" providerId="AD" clId="Web-{AE7C6A09-5163-5E3A-FF5A-DE116DD59138}" dt="2025-04-30T17:39:44.682" v="71"/>
        <pc:sldMkLst>
          <pc:docMk/>
          <pc:sldMk cId="2302159701" sldId="720"/>
        </pc:sldMkLst>
        <pc:spChg chg="mod">
          <ac:chgData name="Barbera Whitman [UT]" userId="S::barbera.whitman_myuea.org#ext#@neahq.onmicrosoft.com::d51b4a74-c295-4088-942b-58122914bd4f" providerId="AD" clId="Web-{AE7C6A09-5163-5E3A-FF5A-DE116DD59138}" dt="2025-04-30T17:38:20.588" v="62" actId="20577"/>
          <ac:spMkLst>
            <pc:docMk/>
            <pc:sldMk cId="2302159701" sldId="720"/>
            <ac:spMk id="2" creationId="{3D189AE8-DE9C-BFDB-C510-A75347BEF188}"/>
          </ac:spMkLst>
        </pc:spChg>
      </pc:sldChg>
      <pc:sldChg chg="modNotes">
        <pc:chgData name="Barbera Whitman [UT]" userId="S::barbera.whitman_myuea.org#ext#@neahq.onmicrosoft.com::d51b4a74-c295-4088-942b-58122914bd4f" providerId="AD" clId="Web-{AE7C6A09-5163-5E3A-FF5A-DE116DD59138}" dt="2025-04-30T17:49:10.482" v="317"/>
        <pc:sldMkLst>
          <pc:docMk/>
          <pc:sldMk cId="4041263216" sldId="721"/>
        </pc:sldMkLst>
      </pc:sldChg>
      <pc:sldChg chg="modSp new del">
        <pc:chgData name="Barbera Whitman [UT]" userId="S::barbera.whitman_myuea.org#ext#@neahq.onmicrosoft.com::d51b4a74-c295-4088-942b-58122914bd4f" providerId="AD" clId="Web-{AE7C6A09-5163-5E3A-FF5A-DE116DD59138}" dt="2025-04-30T17:53:21.640" v="435"/>
        <pc:sldMkLst>
          <pc:docMk/>
          <pc:sldMk cId="331657383" sldId="722"/>
        </pc:sldMkLst>
        <pc:spChg chg="mod">
          <ac:chgData name="Barbera Whitman [UT]" userId="S::barbera.whitman_myuea.org#ext#@neahq.onmicrosoft.com::d51b4a74-c295-4088-942b-58122914bd4f" providerId="AD" clId="Web-{AE7C6A09-5163-5E3A-FF5A-DE116DD59138}" dt="2025-04-30T17:53:16.905" v="434" actId="20577"/>
          <ac:spMkLst>
            <pc:docMk/>
            <pc:sldMk cId="331657383" sldId="722"/>
            <ac:spMk id="2" creationId="{5DFB6346-B3F6-8CEA-9447-A1DABA79EDC1}"/>
          </ac:spMkLst>
        </pc:spChg>
      </pc:sldChg>
      <pc:sldChg chg="modSp new">
        <pc:chgData name="Barbera Whitman [UT]" userId="S::barbera.whitman_myuea.org#ext#@neahq.onmicrosoft.com::d51b4a74-c295-4088-942b-58122914bd4f" providerId="AD" clId="Web-{AE7C6A09-5163-5E3A-FF5A-DE116DD59138}" dt="2025-04-30T17:54:32.827" v="508" actId="20577"/>
        <pc:sldMkLst>
          <pc:docMk/>
          <pc:sldMk cId="2810001527" sldId="722"/>
        </pc:sldMkLst>
        <pc:spChg chg="mod">
          <ac:chgData name="Barbera Whitman [UT]" userId="S::barbera.whitman_myuea.org#ext#@neahq.onmicrosoft.com::d51b4a74-c295-4088-942b-58122914bd4f" providerId="AD" clId="Web-{AE7C6A09-5163-5E3A-FF5A-DE116DD59138}" dt="2025-04-30T17:53:49.468" v="448" actId="20577"/>
          <ac:spMkLst>
            <pc:docMk/>
            <pc:sldMk cId="2810001527" sldId="722"/>
            <ac:spMk id="2" creationId="{29DE4466-81E1-09FC-7200-A4337208F12C}"/>
          </ac:spMkLst>
        </pc:spChg>
        <pc:spChg chg="mod">
          <ac:chgData name="Barbera Whitman [UT]" userId="S::barbera.whitman_myuea.org#ext#@neahq.onmicrosoft.com::d51b4a74-c295-4088-942b-58122914bd4f" providerId="AD" clId="Web-{AE7C6A09-5163-5E3A-FF5A-DE116DD59138}" dt="2025-04-30T17:54:32.827" v="508" actId="20577"/>
          <ac:spMkLst>
            <pc:docMk/>
            <pc:sldMk cId="2810001527" sldId="722"/>
            <ac:spMk id="3" creationId="{98B49B47-599F-BCB9-2950-DF4EFD53FC90}"/>
          </ac:spMkLst>
        </pc:spChg>
      </pc:sldChg>
    </pc:docChg>
  </pc:docChgLst>
  <pc:docChgLst>
    <pc:chgData name="Williams, Chad" userId="S::cwilliams_mea.org#ext#@neahq.onmicrosoft.com::355bb44e-1ec3-4384-a018-9ec773d5bfcb" providerId="AD" clId="Web-{3F9B2C9A-26ED-F93E-62A5-0DD97F8C9D2F}"/>
    <pc:docChg chg="modSld">
      <pc:chgData name="Williams, Chad" userId="S::cwilliams_mea.org#ext#@neahq.onmicrosoft.com::355bb44e-1ec3-4384-a018-9ec773d5bfcb" providerId="AD" clId="Web-{3F9B2C9A-26ED-F93E-62A5-0DD97F8C9D2F}" dt="2025-04-30T17:39:47.946" v="10" actId="20577"/>
      <pc:docMkLst>
        <pc:docMk/>
      </pc:docMkLst>
      <pc:sldChg chg="modSp">
        <pc:chgData name="Williams, Chad" userId="S::cwilliams_mea.org#ext#@neahq.onmicrosoft.com::355bb44e-1ec3-4384-a018-9ec773d5bfcb" providerId="AD" clId="Web-{3F9B2C9A-26ED-F93E-62A5-0DD97F8C9D2F}" dt="2025-04-30T17:39:47.946" v="10" actId="20577"/>
        <pc:sldMkLst>
          <pc:docMk/>
          <pc:sldMk cId="1987069202" sldId="256"/>
        </pc:sldMkLst>
        <pc:spChg chg="mod">
          <ac:chgData name="Williams, Chad" userId="S::cwilliams_mea.org#ext#@neahq.onmicrosoft.com::355bb44e-1ec3-4384-a018-9ec773d5bfcb" providerId="AD" clId="Web-{3F9B2C9A-26ED-F93E-62A5-0DD97F8C9D2F}" dt="2025-04-30T17:39:47.946" v="10" actId="20577"/>
          <ac:spMkLst>
            <pc:docMk/>
            <pc:sldMk cId="1987069202" sldId="256"/>
            <ac:spMk id="3" creationId="{6C9FFCC6-7567-C3DE-C056-8DB01A9D1F91}"/>
          </ac:spMkLst>
        </pc:spChg>
      </pc:sldChg>
    </pc:docChg>
  </pc:docChgLst>
  <pc:docChgLst>
    <pc:chgData name="Tollett, Rachel" userId="S::rachel.tollett_ieanea.org#ext#@neahq.onmicrosoft.com::6cada244-8158-4709-a186-18652aadebd6" providerId="AD" clId="Web-{6D1B49D8-52A2-6376-7555-2183CDD8C419}"/>
    <pc:docChg chg="addSld delSld modSld">
      <pc:chgData name="Tollett, Rachel" userId="S::rachel.tollett_ieanea.org#ext#@neahq.onmicrosoft.com::6cada244-8158-4709-a186-18652aadebd6" providerId="AD" clId="Web-{6D1B49D8-52A2-6376-7555-2183CDD8C419}" dt="2025-05-07T19:07:55.992" v="2" actId="20577"/>
      <pc:docMkLst>
        <pc:docMk/>
      </pc:docMkLst>
      <pc:sldChg chg="modSp">
        <pc:chgData name="Tollett, Rachel" userId="S::rachel.tollett_ieanea.org#ext#@neahq.onmicrosoft.com::6cada244-8158-4709-a186-18652aadebd6" providerId="AD" clId="Web-{6D1B49D8-52A2-6376-7555-2183CDD8C419}" dt="2025-05-07T19:07:55.992" v="2" actId="20577"/>
        <pc:sldMkLst>
          <pc:docMk/>
          <pc:sldMk cId="2851634372" sldId="262"/>
        </pc:sldMkLst>
        <pc:spChg chg="mod">
          <ac:chgData name="Tollett, Rachel" userId="S::rachel.tollett_ieanea.org#ext#@neahq.onmicrosoft.com::6cada244-8158-4709-a186-18652aadebd6" providerId="AD" clId="Web-{6D1B49D8-52A2-6376-7555-2183CDD8C419}" dt="2025-05-07T19:07:55.992" v="2" actId="20577"/>
          <ac:spMkLst>
            <pc:docMk/>
            <pc:sldMk cId="2851634372" sldId="262"/>
            <ac:spMk id="3" creationId="{B3D79382-2B0D-35A6-D519-3C3E654E121F}"/>
          </ac:spMkLst>
        </pc:spChg>
      </pc:sldChg>
      <pc:sldChg chg="new del">
        <pc:chgData name="Tollett, Rachel" userId="S::rachel.tollett_ieanea.org#ext#@neahq.onmicrosoft.com::6cada244-8158-4709-a186-18652aadebd6" providerId="AD" clId="Web-{6D1B49D8-52A2-6376-7555-2183CDD8C419}" dt="2025-05-07T19:02:47.970" v="1"/>
        <pc:sldMkLst>
          <pc:docMk/>
          <pc:sldMk cId="3102795802" sldId="723"/>
        </pc:sldMkLst>
      </pc:sldChg>
    </pc:docChg>
  </pc:docChgLst>
  <pc:docChgLst>
    <pc:chgData name="Michelle Couture" userId="S::michelle.couture_nysut.org#ext#@neahq.onmicrosoft.com::720d5db2-a418-425e-8886-004adb0918e3" providerId="AD" clId="Web-{6C8E6309-F449-C5F2-A638-8387E246D5E8}"/>
    <pc:docChg chg="delSld modSld">
      <pc:chgData name="Michelle Couture" userId="S::michelle.couture_nysut.org#ext#@neahq.onmicrosoft.com::720d5db2-a418-425e-8886-004adb0918e3" providerId="AD" clId="Web-{6C8E6309-F449-C5F2-A638-8387E246D5E8}" dt="2025-04-30T17:54:06.554" v="263" actId="20577"/>
      <pc:docMkLst>
        <pc:docMk/>
      </pc:docMkLst>
      <pc:sldChg chg="modNotes">
        <pc:chgData name="Michelle Couture" userId="S::michelle.couture_nysut.org#ext#@neahq.onmicrosoft.com::720d5db2-a418-425e-8886-004adb0918e3" providerId="AD" clId="Web-{6C8E6309-F449-C5F2-A638-8387E246D5E8}" dt="2025-04-30T17:45:54.207" v="233"/>
        <pc:sldMkLst>
          <pc:docMk/>
          <pc:sldMk cId="631075444" sldId="258"/>
        </pc:sldMkLst>
      </pc:sldChg>
      <pc:sldChg chg="modSp">
        <pc:chgData name="Michelle Couture" userId="S::michelle.couture_nysut.org#ext#@neahq.onmicrosoft.com::720d5db2-a418-425e-8886-004adb0918e3" providerId="AD" clId="Web-{6C8E6309-F449-C5F2-A638-8387E246D5E8}" dt="2025-04-30T17:29:11.323" v="186" actId="20577"/>
        <pc:sldMkLst>
          <pc:docMk/>
          <pc:sldMk cId="2148068795" sldId="259"/>
        </pc:sldMkLst>
        <pc:spChg chg="mod">
          <ac:chgData name="Michelle Couture" userId="S::michelle.couture_nysut.org#ext#@neahq.onmicrosoft.com::720d5db2-a418-425e-8886-004adb0918e3" providerId="AD" clId="Web-{6C8E6309-F449-C5F2-A638-8387E246D5E8}" dt="2025-04-30T17:29:11.323" v="186" actId="20577"/>
          <ac:spMkLst>
            <pc:docMk/>
            <pc:sldMk cId="2148068795" sldId="259"/>
            <ac:spMk id="2" creationId="{31DD8A40-1DF7-F1E3-A3D0-241FFFC140EA}"/>
          </ac:spMkLst>
        </pc:spChg>
        <pc:spChg chg="mod">
          <ac:chgData name="Michelle Couture" userId="S::michelle.couture_nysut.org#ext#@neahq.onmicrosoft.com::720d5db2-a418-425e-8886-004adb0918e3" providerId="AD" clId="Web-{6C8E6309-F449-C5F2-A638-8387E246D5E8}" dt="2025-04-30T17:28:28.947" v="171" actId="20577"/>
          <ac:spMkLst>
            <pc:docMk/>
            <pc:sldMk cId="2148068795" sldId="259"/>
            <ac:spMk id="3" creationId="{0A990206-0E1F-81C3-4C8B-AD6ACC5760BC}"/>
          </ac:spMkLst>
        </pc:spChg>
      </pc:sldChg>
      <pc:sldChg chg="addSp delSp modSp del">
        <pc:chgData name="Michelle Couture" userId="S::michelle.couture_nysut.org#ext#@neahq.onmicrosoft.com::720d5db2-a418-425e-8886-004adb0918e3" providerId="AD" clId="Web-{6C8E6309-F449-C5F2-A638-8387E246D5E8}" dt="2025-04-30T17:24:03.023" v="45"/>
        <pc:sldMkLst>
          <pc:docMk/>
          <pc:sldMk cId="3420551674" sldId="266"/>
        </pc:sldMkLst>
        <pc:spChg chg="add del">
          <ac:chgData name="Michelle Couture" userId="S::michelle.couture_nysut.org#ext#@neahq.onmicrosoft.com::720d5db2-a418-425e-8886-004adb0918e3" providerId="AD" clId="Web-{6C8E6309-F449-C5F2-A638-8387E246D5E8}" dt="2025-04-30T17:16:49.488" v="1"/>
          <ac:spMkLst>
            <pc:docMk/>
            <pc:sldMk cId="3420551674" sldId="266"/>
            <ac:spMk id="4" creationId="{10005C8A-57BA-311B-3D33-0679E8BE7946}"/>
          </ac:spMkLst>
        </pc:spChg>
        <pc:spChg chg="add mod">
          <ac:chgData name="Michelle Couture" userId="S::michelle.couture_nysut.org#ext#@neahq.onmicrosoft.com::720d5db2-a418-425e-8886-004adb0918e3" providerId="AD" clId="Web-{6C8E6309-F449-C5F2-A638-8387E246D5E8}" dt="2025-04-30T17:17:38.473" v="42" actId="20577"/>
          <ac:spMkLst>
            <pc:docMk/>
            <pc:sldMk cId="3420551674" sldId="266"/>
            <ac:spMk id="6" creationId="{A97F769C-C114-97F4-AA0C-23981AEBB0DE}"/>
          </ac:spMkLst>
        </pc:spChg>
      </pc:sldChg>
      <pc:sldChg chg="modSp">
        <pc:chgData name="Michelle Couture" userId="S::michelle.couture_nysut.org#ext#@neahq.onmicrosoft.com::720d5db2-a418-425e-8886-004adb0918e3" providerId="AD" clId="Web-{6C8E6309-F449-C5F2-A638-8387E246D5E8}" dt="2025-04-30T17:54:06.554" v="263" actId="20577"/>
        <pc:sldMkLst>
          <pc:docMk/>
          <pc:sldMk cId="587599975" sldId="719"/>
        </pc:sldMkLst>
        <pc:spChg chg="mod">
          <ac:chgData name="Michelle Couture" userId="S::michelle.couture_nysut.org#ext#@neahq.onmicrosoft.com::720d5db2-a418-425e-8886-004adb0918e3" providerId="AD" clId="Web-{6C8E6309-F449-C5F2-A638-8387E246D5E8}" dt="2025-04-30T17:54:06.554" v="263" actId="20577"/>
          <ac:spMkLst>
            <pc:docMk/>
            <pc:sldMk cId="587599975" sldId="719"/>
            <ac:spMk id="3" creationId="{E16626DE-9DFD-0338-EC8D-CC238E438AC9}"/>
          </ac:spMkLst>
        </pc:spChg>
      </pc:sldChg>
      <pc:sldChg chg="modSp">
        <pc:chgData name="Michelle Couture" userId="S::michelle.couture_nysut.org#ext#@neahq.onmicrosoft.com::720d5db2-a418-425e-8886-004adb0918e3" providerId="AD" clId="Web-{6C8E6309-F449-C5F2-A638-8387E246D5E8}" dt="2025-04-30T17:39:51.860" v="198" actId="20577"/>
        <pc:sldMkLst>
          <pc:docMk/>
          <pc:sldMk cId="2302159701" sldId="720"/>
        </pc:sldMkLst>
        <pc:spChg chg="mod">
          <ac:chgData name="Michelle Couture" userId="S::michelle.couture_nysut.org#ext#@neahq.onmicrosoft.com::720d5db2-a418-425e-8886-004adb0918e3" providerId="AD" clId="Web-{6C8E6309-F449-C5F2-A638-8387E246D5E8}" dt="2025-04-30T17:39:51.860" v="198" actId="20577"/>
          <ac:spMkLst>
            <pc:docMk/>
            <pc:sldMk cId="2302159701" sldId="720"/>
            <ac:spMk id="3" creationId="{460878A0-82F3-E201-3705-0659B81DC458}"/>
          </ac:spMkLst>
        </pc:spChg>
      </pc:sldChg>
      <pc:sldChg chg="modNotes">
        <pc:chgData name="Michelle Couture" userId="S::michelle.couture_nysut.org#ext#@neahq.onmicrosoft.com::720d5db2-a418-425e-8886-004adb0918e3" providerId="AD" clId="Web-{6C8E6309-F449-C5F2-A638-8387E246D5E8}" dt="2025-04-30T17:35:40.045" v="188"/>
        <pc:sldMkLst>
          <pc:docMk/>
          <pc:sldMk cId="4041263216" sldId="721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0554C27-5D73-485B-BCF7-7C4FD9704B21}" type="doc">
      <dgm:prSet loTypeId="urn:microsoft.com/office/officeart/2016/7/layout/ChevronBlockProcess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648B7709-C3F2-47ED-95A4-776F3603F60E}">
      <dgm:prSet/>
      <dgm:spPr/>
      <dgm:t>
        <a:bodyPr/>
        <a:lstStyle/>
        <a:p>
          <a:r>
            <a:rPr lang="en-US" b="1"/>
            <a:t>Time Keepers </a:t>
          </a:r>
          <a:endParaRPr lang="en-US"/>
        </a:p>
      </dgm:t>
    </dgm:pt>
    <dgm:pt modelId="{C1BEA83D-B3AD-4234-89C0-9DBC412BC14B}" type="parTrans" cxnId="{1F61099C-CF08-4A20-B903-953845B1C881}">
      <dgm:prSet/>
      <dgm:spPr/>
      <dgm:t>
        <a:bodyPr/>
        <a:lstStyle/>
        <a:p>
          <a:endParaRPr lang="en-US"/>
        </a:p>
      </dgm:t>
    </dgm:pt>
    <dgm:pt modelId="{EC7AEF23-33B4-4B15-B11F-EB2E587607B5}" type="sibTrans" cxnId="{1F61099C-CF08-4A20-B903-953845B1C881}">
      <dgm:prSet/>
      <dgm:spPr/>
      <dgm:t>
        <a:bodyPr/>
        <a:lstStyle/>
        <a:p>
          <a:endParaRPr lang="en-US"/>
        </a:p>
      </dgm:t>
    </dgm:pt>
    <dgm:pt modelId="{FF8FFDE6-34B9-4394-A499-60A64D91C953}">
      <dgm:prSet/>
      <dgm:spPr/>
      <dgm:t>
        <a:bodyPr/>
        <a:lstStyle/>
        <a:p>
          <a:r>
            <a:rPr lang="en-US" b="1"/>
            <a:t>Keeps us on schedule</a:t>
          </a:r>
          <a:endParaRPr lang="en-US"/>
        </a:p>
      </dgm:t>
    </dgm:pt>
    <dgm:pt modelId="{33BE7FB2-4AB6-43E7-8E43-EE39DDEE1805}" type="parTrans" cxnId="{7D22CBD2-0D55-471F-8089-8A5C6623199A}">
      <dgm:prSet/>
      <dgm:spPr/>
      <dgm:t>
        <a:bodyPr/>
        <a:lstStyle/>
        <a:p>
          <a:endParaRPr lang="en-US"/>
        </a:p>
      </dgm:t>
    </dgm:pt>
    <dgm:pt modelId="{1E483543-7E99-4120-AD29-EDB54F991002}" type="sibTrans" cxnId="{7D22CBD2-0D55-471F-8089-8A5C6623199A}">
      <dgm:prSet/>
      <dgm:spPr/>
      <dgm:t>
        <a:bodyPr/>
        <a:lstStyle/>
        <a:p>
          <a:endParaRPr lang="en-US"/>
        </a:p>
      </dgm:t>
    </dgm:pt>
    <dgm:pt modelId="{F4396DEE-86AF-4DC9-B7E1-C824EF8065CC}">
      <dgm:prSet/>
      <dgm:spPr/>
      <dgm:t>
        <a:bodyPr/>
        <a:lstStyle/>
        <a:p>
          <a:r>
            <a:rPr lang="en-US" b="1"/>
            <a:t>How  facilitator wants to be timed</a:t>
          </a:r>
          <a:endParaRPr lang="en-US"/>
        </a:p>
      </dgm:t>
    </dgm:pt>
    <dgm:pt modelId="{24B4F5C0-379F-45C9-813D-9AB2F79B7A98}" type="parTrans" cxnId="{8DA526B3-AE2D-42DE-8409-0D7D375EDA7E}">
      <dgm:prSet/>
      <dgm:spPr/>
      <dgm:t>
        <a:bodyPr/>
        <a:lstStyle/>
        <a:p>
          <a:endParaRPr lang="en-US"/>
        </a:p>
      </dgm:t>
    </dgm:pt>
    <dgm:pt modelId="{B438F533-8DEA-40FE-BD5B-B0927109BD31}" type="sibTrans" cxnId="{8DA526B3-AE2D-42DE-8409-0D7D375EDA7E}">
      <dgm:prSet/>
      <dgm:spPr/>
      <dgm:t>
        <a:bodyPr/>
        <a:lstStyle/>
        <a:p>
          <a:endParaRPr lang="en-US"/>
        </a:p>
      </dgm:t>
    </dgm:pt>
    <dgm:pt modelId="{639E1337-9392-4B2B-ABC6-3D305994C4BE}">
      <dgm:prSet/>
      <dgm:spPr/>
      <dgm:t>
        <a:bodyPr/>
        <a:lstStyle/>
        <a:p>
          <a:r>
            <a:rPr lang="en-US" b="1"/>
            <a:t>Notifies facilitator of time in session</a:t>
          </a:r>
          <a:endParaRPr lang="en-US"/>
        </a:p>
      </dgm:t>
    </dgm:pt>
    <dgm:pt modelId="{CB0FD9D7-ADC7-4E21-BE20-34FDE5F8DB80}" type="parTrans" cxnId="{FAD282BC-0725-43B9-9571-228AA6D11F54}">
      <dgm:prSet/>
      <dgm:spPr/>
      <dgm:t>
        <a:bodyPr/>
        <a:lstStyle/>
        <a:p>
          <a:endParaRPr lang="en-US"/>
        </a:p>
      </dgm:t>
    </dgm:pt>
    <dgm:pt modelId="{2167794C-0604-4430-902F-DA39B6302159}" type="sibTrans" cxnId="{FAD282BC-0725-43B9-9571-228AA6D11F54}">
      <dgm:prSet/>
      <dgm:spPr/>
      <dgm:t>
        <a:bodyPr/>
        <a:lstStyle/>
        <a:p>
          <a:endParaRPr lang="en-US"/>
        </a:p>
      </dgm:t>
    </dgm:pt>
    <dgm:pt modelId="{4F88E6FD-5CD2-4AF2-A99B-E48D110C7E38}">
      <dgm:prSet/>
      <dgm:spPr/>
      <dgm:t>
        <a:bodyPr/>
        <a:lstStyle/>
        <a:p>
          <a:r>
            <a:rPr lang="en-US" b="1"/>
            <a:t>Coordinates with lead and/others if more time is needed due to group activity</a:t>
          </a:r>
          <a:endParaRPr lang="en-US"/>
        </a:p>
      </dgm:t>
    </dgm:pt>
    <dgm:pt modelId="{24E84B8E-2CB6-4FE1-9371-4437EC6F2057}" type="parTrans" cxnId="{41672A4D-3198-42A3-81A1-C14A0EC2EDEB}">
      <dgm:prSet/>
      <dgm:spPr/>
      <dgm:t>
        <a:bodyPr/>
        <a:lstStyle/>
        <a:p>
          <a:endParaRPr lang="en-US"/>
        </a:p>
      </dgm:t>
    </dgm:pt>
    <dgm:pt modelId="{A1004D35-6B92-4426-92A0-332102D506BC}" type="sibTrans" cxnId="{41672A4D-3198-42A3-81A1-C14A0EC2EDEB}">
      <dgm:prSet/>
      <dgm:spPr/>
      <dgm:t>
        <a:bodyPr/>
        <a:lstStyle/>
        <a:p>
          <a:endParaRPr lang="en-US"/>
        </a:p>
      </dgm:t>
    </dgm:pt>
    <dgm:pt modelId="{B0250478-EF39-4CDC-823E-24D3B8788AE3}">
      <dgm:prSet/>
      <dgm:spPr/>
      <dgm:t>
        <a:bodyPr/>
        <a:lstStyle/>
        <a:p>
          <a:r>
            <a:rPr lang="en-US" b="1"/>
            <a:t>Coordinating with local so is unable to facilitate a lot of content</a:t>
          </a:r>
          <a:endParaRPr lang="en-US"/>
        </a:p>
      </dgm:t>
    </dgm:pt>
    <dgm:pt modelId="{89B662DB-C37F-4362-93AD-4F50C21FF4DB}" type="parTrans" cxnId="{A5F637BA-46BC-412C-95CB-2161303FF7AE}">
      <dgm:prSet/>
      <dgm:spPr/>
      <dgm:t>
        <a:bodyPr/>
        <a:lstStyle/>
        <a:p>
          <a:endParaRPr lang="en-US"/>
        </a:p>
      </dgm:t>
    </dgm:pt>
    <dgm:pt modelId="{F449947E-E71A-4D64-836B-8FEEDF819287}" type="sibTrans" cxnId="{A5F637BA-46BC-412C-95CB-2161303FF7AE}">
      <dgm:prSet/>
      <dgm:spPr/>
      <dgm:t>
        <a:bodyPr/>
        <a:lstStyle/>
        <a:p>
          <a:endParaRPr lang="en-US"/>
        </a:p>
      </dgm:t>
    </dgm:pt>
    <dgm:pt modelId="{CFA1B7C3-6795-43D4-874A-814822C6D31E}">
      <dgm:prSet/>
      <dgm:spPr/>
      <dgm:t>
        <a:bodyPr/>
        <a:lstStyle/>
        <a:p>
          <a:r>
            <a:rPr lang="en-US" b="1"/>
            <a:t>Presents work-site materials and introduces state collaborators</a:t>
          </a:r>
          <a:endParaRPr lang="en-US"/>
        </a:p>
      </dgm:t>
    </dgm:pt>
    <dgm:pt modelId="{24AF97B3-A28D-4FAA-9E8B-A35AC2E3DDFA}" type="parTrans" cxnId="{BF46DA73-AEF9-41D3-A010-30FC96778E4D}">
      <dgm:prSet/>
      <dgm:spPr/>
      <dgm:t>
        <a:bodyPr/>
        <a:lstStyle/>
        <a:p>
          <a:endParaRPr lang="en-US"/>
        </a:p>
      </dgm:t>
    </dgm:pt>
    <dgm:pt modelId="{1983FE21-6C5B-4893-AFD4-7B678A2C4CE0}" type="sibTrans" cxnId="{BF46DA73-AEF9-41D3-A010-30FC96778E4D}">
      <dgm:prSet/>
      <dgm:spPr/>
      <dgm:t>
        <a:bodyPr/>
        <a:lstStyle/>
        <a:p>
          <a:endParaRPr lang="en-US"/>
        </a:p>
      </dgm:t>
    </dgm:pt>
    <dgm:pt modelId="{52D65535-F637-4D7F-88F9-5D1A8CB71331}">
      <dgm:prSet/>
      <dgm:spPr/>
      <dgm:t>
        <a:bodyPr/>
        <a:lstStyle/>
        <a:p>
          <a:r>
            <a:rPr lang="en-US" b="1"/>
            <a:t>Online Support </a:t>
          </a:r>
          <a:endParaRPr lang="en-US"/>
        </a:p>
      </dgm:t>
    </dgm:pt>
    <dgm:pt modelId="{AA656B83-246C-470D-BA93-90D8F54CB6B9}" type="parTrans" cxnId="{BB20A3C0-B093-4586-AF1B-A9407CC982D0}">
      <dgm:prSet/>
      <dgm:spPr/>
      <dgm:t>
        <a:bodyPr/>
        <a:lstStyle/>
        <a:p>
          <a:endParaRPr lang="en-US"/>
        </a:p>
      </dgm:t>
    </dgm:pt>
    <dgm:pt modelId="{AC77980E-B6D6-4484-B8B8-89EB0ADA5BCB}" type="sibTrans" cxnId="{BB20A3C0-B093-4586-AF1B-A9407CC982D0}">
      <dgm:prSet/>
      <dgm:spPr/>
      <dgm:t>
        <a:bodyPr/>
        <a:lstStyle/>
        <a:p>
          <a:endParaRPr lang="en-US"/>
        </a:p>
      </dgm:t>
    </dgm:pt>
    <dgm:pt modelId="{70EAA34F-ABC3-4A1F-A427-447EF2AA8F5A}">
      <dgm:prSet/>
      <dgm:spPr/>
      <dgm:t>
        <a:bodyPr/>
        <a:lstStyle/>
        <a:p>
          <a:r>
            <a:rPr lang="en-US" b="1"/>
            <a:t>Technology is operating , production crew is determined- monitoring chat, admitting into room, etc.</a:t>
          </a:r>
          <a:endParaRPr lang="en-US"/>
        </a:p>
      </dgm:t>
    </dgm:pt>
    <dgm:pt modelId="{EFAD2839-F33F-4D84-999E-F5DB8D3D39A8}" type="parTrans" cxnId="{65126493-1F4C-4336-89B0-464907942C32}">
      <dgm:prSet/>
      <dgm:spPr/>
      <dgm:t>
        <a:bodyPr/>
        <a:lstStyle/>
        <a:p>
          <a:endParaRPr lang="en-US"/>
        </a:p>
      </dgm:t>
    </dgm:pt>
    <dgm:pt modelId="{B5244E28-F36C-40B7-9EB9-CF4EBCC7F5D5}" type="sibTrans" cxnId="{65126493-1F4C-4336-89B0-464907942C32}">
      <dgm:prSet/>
      <dgm:spPr/>
      <dgm:t>
        <a:bodyPr/>
        <a:lstStyle/>
        <a:p>
          <a:endParaRPr lang="en-US"/>
        </a:p>
      </dgm:t>
    </dgm:pt>
    <dgm:pt modelId="{E1F79FBD-FC57-4664-8F50-74E16BC8887D}">
      <dgm:prSet/>
      <dgm:spPr/>
      <dgm:t>
        <a:bodyPr/>
        <a:lstStyle/>
        <a:p>
          <a:r>
            <a:rPr lang="en-US" b="1"/>
            <a:t>Sound is working</a:t>
          </a:r>
          <a:endParaRPr lang="en-US"/>
        </a:p>
      </dgm:t>
    </dgm:pt>
    <dgm:pt modelId="{1E192D48-134E-4F27-9742-01ADC3D6E51C}" type="parTrans" cxnId="{1E0ABFB6-73E8-4DD1-B4D1-0B7BFCDAC1C4}">
      <dgm:prSet/>
      <dgm:spPr/>
      <dgm:t>
        <a:bodyPr/>
        <a:lstStyle/>
        <a:p>
          <a:endParaRPr lang="en-US"/>
        </a:p>
      </dgm:t>
    </dgm:pt>
    <dgm:pt modelId="{1397C290-8FF0-436F-A8FF-C23F7C80BB08}" type="sibTrans" cxnId="{1E0ABFB6-73E8-4DD1-B4D1-0B7BFCDAC1C4}">
      <dgm:prSet/>
      <dgm:spPr/>
      <dgm:t>
        <a:bodyPr/>
        <a:lstStyle/>
        <a:p>
          <a:endParaRPr lang="en-US"/>
        </a:p>
      </dgm:t>
    </dgm:pt>
    <dgm:pt modelId="{537A9067-20AA-4BF9-895C-91BA99D1B154}">
      <dgm:prSet/>
      <dgm:spPr/>
      <dgm:t>
        <a:bodyPr/>
        <a:lstStyle/>
        <a:p>
          <a:r>
            <a:rPr lang="en-US" b="1"/>
            <a:t>Team Members</a:t>
          </a:r>
          <a:endParaRPr lang="en-US"/>
        </a:p>
      </dgm:t>
    </dgm:pt>
    <dgm:pt modelId="{C53F72E8-CF67-4F31-9570-BD05A617FEC2}" type="parTrans" cxnId="{6EF43C20-E339-4C88-A0EC-1240AA5B8E27}">
      <dgm:prSet/>
      <dgm:spPr/>
      <dgm:t>
        <a:bodyPr/>
        <a:lstStyle/>
        <a:p>
          <a:endParaRPr lang="en-US"/>
        </a:p>
      </dgm:t>
    </dgm:pt>
    <dgm:pt modelId="{01B89555-8B40-49EC-A4B3-8A2B471AC355}" type="sibTrans" cxnId="{6EF43C20-E339-4C88-A0EC-1240AA5B8E27}">
      <dgm:prSet/>
      <dgm:spPr/>
      <dgm:t>
        <a:bodyPr/>
        <a:lstStyle/>
        <a:p>
          <a:endParaRPr lang="en-US"/>
        </a:p>
      </dgm:t>
    </dgm:pt>
    <dgm:pt modelId="{E841E4D6-7FC3-45AF-A6F7-585F87C20C95}">
      <dgm:prSet/>
      <dgm:spPr/>
      <dgm:t>
        <a:bodyPr/>
        <a:lstStyle/>
        <a:p>
          <a:r>
            <a:rPr lang="en-US" b="1"/>
            <a:t>Charting, running mics and generally supporting lead facilitator</a:t>
          </a:r>
          <a:endParaRPr lang="en-US"/>
        </a:p>
      </dgm:t>
    </dgm:pt>
    <dgm:pt modelId="{77F919F7-B863-4845-A991-CBADDC49CF50}" type="parTrans" cxnId="{12A7D3CD-9E7F-47B4-A77D-EFD204E9DCE6}">
      <dgm:prSet/>
      <dgm:spPr/>
      <dgm:t>
        <a:bodyPr/>
        <a:lstStyle/>
        <a:p>
          <a:endParaRPr lang="en-US"/>
        </a:p>
      </dgm:t>
    </dgm:pt>
    <dgm:pt modelId="{ACCE34CD-B2C1-410E-A188-557965B82C8E}" type="sibTrans" cxnId="{12A7D3CD-9E7F-47B4-A77D-EFD204E9DCE6}">
      <dgm:prSet/>
      <dgm:spPr/>
      <dgm:t>
        <a:bodyPr/>
        <a:lstStyle/>
        <a:p>
          <a:endParaRPr lang="en-US"/>
        </a:p>
      </dgm:t>
    </dgm:pt>
    <dgm:pt modelId="{92D0D4FA-337B-437B-9055-ACF33670B0EC}">
      <dgm:prSet/>
      <dgm:spPr/>
      <dgm:t>
        <a:bodyPr/>
        <a:lstStyle/>
        <a:p>
          <a:r>
            <a:rPr lang="en-US" b="1"/>
            <a:t>Being present during the whole training for support and to “jump in”</a:t>
          </a:r>
          <a:endParaRPr lang="en-US"/>
        </a:p>
      </dgm:t>
    </dgm:pt>
    <dgm:pt modelId="{D6F641C5-7DDD-4D34-9687-087C00366B50}" type="parTrans" cxnId="{EBA215D8-7129-4775-A2CF-C4A5F3076118}">
      <dgm:prSet/>
      <dgm:spPr/>
      <dgm:t>
        <a:bodyPr/>
        <a:lstStyle/>
        <a:p>
          <a:endParaRPr lang="en-US"/>
        </a:p>
      </dgm:t>
    </dgm:pt>
    <dgm:pt modelId="{65736CB4-155C-40C1-9207-472201000611}" type="sibTrans" cxnId="{EBA215D8-7129-4775-A2CF-C4A5F3076118}">
      <dgm:prSet/>
      <dgm:spPr/>
      <dgm:t>
        <a:bodyPr/>
        <a:lstStyle/>
        <a:p>
          <a:endParaRPr lang="en-US"/>
        </a:p>
      </dgm:t>
    </dgm:pt>
    <dgm:pt modelId="{45F18BFE-2717-4157-A4A8-A38FFE6C34A9}">
      <dgm:prSet/>
      <dgm:spPr/>
      <dgm:t>
        <a:bodyPr/>
        <a:lstStyle/>
        <a:p>
          <a:r>
            <a:rPr lang="en-US" b="1"/>
            <a:t>Taking notes on facilitator guide on suggested changes and tweaks needed based on experiences </a:t>
          </a:r>
          <a:endParaRPr lang="en-US"/>
        </a:p>
      </dgm:t>
    </dgm:pt>
    <dgm:pt modelId="{B79A5727-0998-4012-B57E-0A2E7E565FD2}" type="parTrans" cxnId="{96208591-EDEA-4895-89F0-523F40D926A8}">
      <dgm:prSet/>
      <dgm:spPr/>
      <dgm:t>
        <a:bodyPr/>
        <a:lstStyle/>
        <a:p>
          <a:endParaRPr lang="en-US"/>
        </a:p>
      </dgm:t>
    </dgm:pt>
    <dgm:pt modelId="{C8E34255-6477-4F9F-81E5-6CC89085F246}" type="sibTrans" cxnId="{96208591-EDEA-4895-89F0-523F40D926A8}">
      <dgm:prSet/>
      <dgm:spPr/>
      <dgm:t>
        <a:bodyPr/>
        <a:lstStyle/>
        <a:p>
          <a:endParaRPr lang="en-US"/>
        </a:p>
      </dgm:t>
    </dgm:pt>
    <dgm:pt modelId="{9B533FA2-D889-4D5A-A1D1-831073F46292}">
      <dgm:prSet/>
      <dgm:spPr/>
      <dgm:t>
        <a:bodyPr/>
        <a:lstStyle/>
        <a:p>
          <a:r>
            <a:rPr lang="en-US" b="1"/>
            <a:t>Worksite Leads</a:t>
          </a:r>
          <a:endParaRPr lang="en-US"/>
        </a:p>
      </dgm:t>
    </dgm:pt>
    <dgm:pt modelId="{D6357457-4173-443B-8D5D-3CB8F08FADF4}" type="sibTrans" cxnId="{D76FEEC9-3FB3-4244-BD8B-62A3C62D1A8A}">
      <dgm:prSet/>
      <dgm:spPr/>
      <dgm:t>
        <a:bodyPr/>
        <a:lstStyle/>
        <a:p>
          <a:endParaRPr lang="en-US"/>
        </a:p>
      </dgm:t>
    </dgm:pt>
    <dgm:pt modelId="{2B69C813-A610-458E-8A18-8B5C65F11B0A}" type="parTrans" cxnId="{D76FEEC9-3FB3-4244-BD8B-62A3C62D1A8A}">
      <dgm:prSet/>
      <dgm:spPr/>
      <dgm:t>
        <a:bodyPr/>
        <a:lstStyle/>
        <a:p>
          <a:endParaRPr lang="en-US"/>
        </a:p>
      </dgm:t>
    </dgm:pt>
    <dgm:pt modelId="{CD626323-055E-45FD-95EB-E22B99BA52D8}" type="pres">
      <dgm:prSet presAssocID="{00554C27-5D73-485B-BCF7-7C4FD9704B21}" presName="Name0" presStyleCnt="0">
        <dgm:presLayoutVars>
          <dgm:dir/>
          <dgm:animLvl val="lvl"/>
          <dgm:resizeHandles val="exact"/>
        </dgm:presLayoutVars>
      </dgm:prSet>
      <dgm:spPr/>
    </dgm:pt>
    <dgm:pt modelId="{AFCCA2BA-8C44-4EA5-B2FD-4B4DA0E7CCFA}" type="pres">
      <dgm:prSet presAssocID="{648B7709-C3F2-47ED-95A4-776F3603F60E}" presName="composite" presStyleCnt="0"/>
      <dgm:spPr/>
    </dgm:pt>
    <dgm:pt modelId="{18D913AE-6DA7-4D6C-AE7D-59CFF9C39743}" type="pres">
      <dgm:prSet presAssocID="{648B7709-C3F2-47ED-95A4-776F3603F60E}" presName="parTx" presStyleLbl="alignNode1" presStyleIdx="0" presStyleCnt="4">
        <dgm:presLayoutVars>
          <dgm:chMax val="0"/>
          <dgm:chPref val="0"/>
        </dgm:presLayoutVars>
      </dgm:prSet>
      <dgm:spPr/>
    </dgm:pt>
    <dgm:pt modelId="{49DE04A2-C5EE-4B70-BBEE-090BB0A57E7D}" type="pres">
      <dgm:prSet presAssocID="{648B7709-C3F2-47ED-95A4-776F3603F60E}" presName="desTx" presStyleLbl="alignAccFollowNode1" presStyleIdx="0" presStyleCnt="4">
        <dgm:presLayoutVars/>
      </dgm:prSet>
      <dgm:spPr/>
    </dgm:pt>
    <dgm:pt modelId="{B258A696-E671-49E6-9A2A-D085212A5E96}" type="pres">
      <dgm:prSet presAssocID="{EC7AEF23-33B4-4B15-B11F-EB2E587607B5}" presName="space" presStyleCnt="0"/>
      <dgm:spPr/>
    </dgm:pt>
    <dgm:pt modelId="{2F32E5A5-F45A-4CAA-A114-FCFB6445EA71}" type="pres">
      <dgm:prSet presAssocID="{9B533FA2-D889-4D5A-A1D1-831073F46292}" presName="composite" presStyleCnt="0"/>
      <dgm:spPr/>
    </dgm:pt>
    <dgm:pt modelId="{78DE338C-ED97-4349-A2C0-A79C3337B397}" type="pres">
      <dgm:prSet presAssocID="{9B533FA2-D889-4D5A-A1D1-831073F46292}" presName="parTx" presStyleLbl="alignNode1" presStyleIdx="1" presStyleCnt="4">
        <dgm:presLayoutVars>
          <dgm:chMax val="0"/>
          <dgm:chPref val="0"/>
        </dgm:presLayoutVars>
      </dgm:prSet>
      <dgm:spPr/>
    </dgm:pt>
    <dgm:pt modelId="{21FFC618-0821-4464-9A95-DBBEB0C6B3E9}" type="pres">
      <dgm:prSet presAssocID="{9B533FA2-D889-4D5A-A1D1-831073F46292}" presName="desTx" presStyleLbl="alignAccFollowNode1" presStyleIdx="1" presStyleCnt="4">
        <dgm:presLayoutVars/>
      </dgm:prSet>
      <dgm:spPr/>
    </dgm:pt>
    <dgm:pt modelId="{C51FB347-8B24-4F4B-8E45-69FE8B7355AE}" type="pres">
      <dgm:prSet presAssocID="{D6357457-4173-443B-8D5D-3CB8F08FADF4}" presName="space" presStyleCnt="0"/>
      <dgm:spPr/>
    </dgm:pt>
    <dgm:pt modelId="{540350BB-9157-4824-860E-BD84CE73DDB8}" type="pres">
      <dgm:prSet presAssocID="{52D65535-F637-4D7F-88F9-5D1A8CB71331}" presName="composite" presStyleCnt="0"/>
      <dgm:spPr/>
    </dgm:pt>
    <dgm:pt modelId="{FFA317B3-3AB1-4DE6-9691-BB410E9401C1}" type="pres">
      <dgm:prSet presAssocID="{52D65535-F637-4D7F-88F9-5D1A8CB71331}" presName="parTx" presStyleLbl="alignNode1" presStyleIdx="2" presStyleCnt="4">
        <dgm:presLayoutVars>
          <dgm:chMax val="0"/>
          <dgm:chPref val="0"/>
        </dgm:presLayoutVars>
      </dgm:prSet>
      <dgm:spPr/>
    </dgm:pt>
    <dgm:pt modelId="{747C85B7-5E60-465A-B3BE-2CD9B23EDAE4}" type="pres">
      <dgm:prSet presAssocID="{52D65535-F637-4D7F-88F9-5D1A8CB71331}" presName="desTx" presStyleLbl="alignAccFollowNode1" presStyleIdx="2" presStyleCnt="4">
        <dgm:presLayoutVars/>
      </dgm:prSet>
      <dgm:spPr/>
    </dgm:pt>
    <dgm:pt modelId="{BDB0AB8F-0D24-438C-B1EE-AE54E4B3A3CF}" type="pres">
      <dgm:prSet presAssocID="{AC77980E-B6D6-4484-B8B8-89EB0ADA5BCB}" presName="space" presStyleCnt="0"/>
      <dgm:spPr/>
    </dgm:pt>
    <dgm:pt modelId="{5D890D3F-B298-475E-9BD3-DA9A19455014}" type="pres">
      <dgm:prSet presAssocID="{537A9067-20AA-4BF9-895C-91BA99D1B154}" presName="composite" presStyleCnt="0"/>
      <dgm:spPr/>
    </dgm:pt>
    <dgm:pt modelId="{42FA6E99-3BB7-4C9B-9716-C469D5A0E99A}" type="pres">
      <dgm:prSet presAssocID="{537A9067-20AA-4BF9-895C-91BA99D1B154}" presName="parTx" presStyleLbl="alignNode1" presStyleIdx="3" presStyleCnt="4">
        <dgm:presLayoutVars>
          <dgm:chMax val="0"/>
          <dgm:chPref val="0"/>
        </dgm:presLayoutVars>
      </dgm:prSet>
      <dgm:spPr/>
    </dgm:pt>
    <dgm:pt modelId="{94A1E503-F437-4C72-B5D1-324A6F1C604A}" type="pres">
      <dgm:prSet presAssocID="{537A9067-20AA-4BF9-895C-91BA99D1B154}" presName="desTx" presStyleLbl="alignAccFollowNode1" presStyleIdx="3" presStyleCnt="4">
        <dgm:presLayoutVars/>
      </dgm:prSet>
      <dgm:spPr/>
    </dgm:pt>
  </dgm:ptLst>
  <dgm:cxnLst>
    <dgm:cxn modelId="{6EF43C20-E339-4C88-A0EC-1240AA5B8E27}" srcId="{00554C27-5D73-485B-BCF7-7C4FD9704B21}" destId="{537A9067-20AA-4BF9-895C-91BA99D1B154}" srcOrd="3" destOrd="0" parTransId="{C53F72E8-CF67-4F31-9570-BD05A617FEC2}" sibTransId="{01B89555-8B40-49EC-A4B3-8A2B471AC355}"/>
    <dgm:cxn modelId="{31EC8623-0173-48C3-9020-98508F083972}" type="presOf" srcId="{F4396DEE-86AF-4DC9-B7E1-C824EF8065CC}" destId="{49DE04A2-C5EE-4B70-BBEE-090BB0A57E7D}" srcOrd="0" destOrd="1" presId="urn:microsoft.com/office/officeart/2016/7/layout/ChevronBlockProcess"/>
    <dgm:cxn modelId="{C1372F31-56BA-483D-BE10-9C172E3E64B4}" type="presOf" srcId="{648B7709-C3F2-47ED-95A4-776F3603F60E}" destId="{18D913AE-6DA7-4D6C-AE7D-59CFF9C39743}" srcOrd="0" destOrd="0" presId="urn:microsoft.com/office/officeart/2016/7/layout/ChevronBlockProcess"/>
    <dgm:cxn modelId="{192B8C33-14D9-4D0C-9B93-473A4CFCE103}" type="presOf" srcId="{70EAA34F-ABC3-4A1F-A427-447EF2AA8F5A}" destId="{747C85B7-5E60-465A-B3BE-2CD9B23EDAE4}" srcOrd="0" destOrd="0" presId="urn:microsoft.com/office/officeart/2016/7/layout/ChevronBlockProcess"/>
    <dgm:cxn modelId="{BAFB6E37-3D6F-478F-9C5D-BEF7419B3B7F}" type="presOf" srcId="{9B533FA2-D889-4D5A-A1D1-831073F46292}" destId="{78DE338C-ED97-4349-A2C0-A79C3337B397}" srcOrd="0" destOrd="0" presId="urn:microsoft.com/office/officeart/2016/7/layout/ChevronBlockProcess"/>
    <dgm:cxn modelId="{8D9BB438-AA3A-4428-BCCB-BF1FCBC25165}" type="presOf" srcId="{FF8FFDE6-34B9-4394-A499-60A64D91C953}" destId="{49DE04A2-C5EE-4B70-BBEE-090BB0A57E7D}" srcOrd="0" destOrd="0" presId="urn:microsoft.com/office/officeart/2016/7/layout/ChevronBlockProcess"/>
    <dgm:cxn modelId="{959D963B-7256-4F4A-BA0D-F5F26F321E85}" type="presOf" srcId="{639E1337-9392-4B2B-ABC6-3D305994C4BE}" destId="{49DE04A2-C5EE-4B70-BBEE-090BB0A57E7D}" srcOrd="0" destOrd="2" presId="urn:microsoft.com/office/officeart/2016/7/layout/ChevronBlockProcess"/>
    <dgm:cxn modelId="{A8FC8B41-2CDD-4D87-A18B-6ED9FB568A5B}" type="presOf" srcId="{52D65535-F637-4D7F-88F9-5D1A8CB71331}" destId="{FFA317B3-3AB1-4DE6-9691-BB410E9401C1}" srcOrd="0" destOrd="0" presId="urn:microsoft.com/office/officeart/2016/7/layout/ChevronBlockProcess"/>
    <dgm:cxn modelId="{865BCE4A-3C77-4C12-B55D-85C49866148E}" type="presOf" srcId="{4F88E6FD-5CD2-4AF2-A99B-E48D110C7E38}" destId="{49DE04A2-C5EE-4B70-BBEE-090BB0A57E7D}" srcOrd="0" destOrd="3" presId="urn:microsoft.com/office/officeart/2016/7/layout/ChevronBlockProcess"/>
    <dgm:cxn modelId="{41672A4D-3198-42A3-81A1-C14A0EC2EDEB}" srcId="{648B7709-C3F2-47ED-95A4-776F3603F60E}" destId="{4F88E6FD-5CD2-4AF2-A99B-E48D110C7E38}" srcOrd="3" destOrd="0" parTransId="{24E84B8E-2CB6-4FE1-9371-4437EC6F2057}" sibTransId="{A1004D35-6B92-4426-92A0-332102D506BC}"/>
    <dgm:cxn modelId="{BF46DA73-AEF9-41D3-A010-30FC96778E4D}" srcId="{9B533FA2-D889-4D5A-A1D1-831073F46292}" destId="{CFA1B7C3-6795-43D4-874A-814822C6D31E}" srcOrd="1" destOrd="0" parTransId="{24AF97B3-A28D-4FAA-9E8B-A35AC2E3DDFA}" sibTransId="{1983FE21-6C5B-4893-AFD4-7B678A2C4CE0}"/>
    <dgm:cxn modelId="{F6CFAC54-484A-4628-ABB4-C00B816532FA}" type="presOf" srcId="{E1F79FBD-FC57-4664-8F50-74E16BC8887D}" destId="{747C85B7-5E60-465A-B3BE-2CD9B23EDAE4}" srcOrd="0" destOrd="1" presId="urn:microsoft.com/office/officeart/2016/7/layout/ChevronBlockProcess"/>
    <dgm:cxn modelId="{AFC26155-E677-48BB-8DEB-D291FFBBDD70}" type="presOf" srcId="{537A9067-20AA-4BF9-895C-91BA99D1B154}" destId="{42FA6E99-3BB7-4C9B-9716-C469D5A0E99A}" srcOrd="0" destOrd="0" presId="urn:microsoft.com/office/officeart/2016/7/layout/ChevronBlockProcess"/>
    <dgm:cxn modelId="{A759C879-DBB0-42CC-B5E9-4D19562D045F}" type="presOf" srcId="{E841E4D6-7FC3-45AF-A6F7-585F87C20C95}" destId="{94A1E503-F437-4C72-B5D1-324A6F1C604A}" srcOrd="0" destOrd="0" presId="urn:microsoft.com/office/officeart/2016/7/layout/ChevronBlockProcess"/>
    <dgm:cxn modelId="{96208591-EDEA-4895-89F0-523F40D926A8}" srcId="{537A9067-20AA-4BF9-895C-91BA99D1B154}" destId="{45F18BFE-2717-4157-A4A8-A38FFE6C34A9}" srcOrd="2" destOrd="0" parTransId="{B79A5727-0998-4012-B57E-0A2E7E565FD2}" sibTransId="{C8E34255-6477-4F9F-81E5-6CC89085F246}"/>
    <dgm:cxn modelId="{65126493-1F4C-4336-89B0-464907942C32}" srcId="{52D65535-F637-4D7F-88F9-5D1A8CB71331}" destId="{70EAA34F-ABC3-4A1F-A427-447EF2AA8F5A}" srcOrd="0" destOrd="0" parTransId="{EFAD2839-F33F-4D84-999E-F5DB8D3D39A8}" sibTransId="{B5244E28-F36C-40B7-9EB9-CF4EBCC7F5D5}"/>
    <dgm:cxn modelId="{1F61099C-CF08-4A20-B903-953845B1C881}" srcId="{00554C27-5D73-485B-BCF7-7C4FD9704B21}" destId="{648B7709-C3F2-47ED-95A4-776F3603F60E}" srcOrd="0" destOrd="0" parTransId="{C1BEA83D-B3AD-4234-89C0-9DBC412BC14B}" sibTransId="{EC7AEF23-33B4-4B15-B11F-EB2E587607B5}"/>
    <dgm:cxn modelId="{417507B3-2022-4957-813E-50CCD228190C}" type="presOf" srcId="{00554C27-5D73-485B-BCF7-7C4FD9704B21}" destId="{CD626323-055E-45FD-95EB-E22B99BA52D8}" srcOrd="0" destOrd="0" presId="urn:microsoft.com/office/officeart/2016/7/layout/ChevronBlockProcess"/>
    <dgm:cxn modelId="{6AE708B3-1843-42D2-91BD-CDF8ABF8A530}" type="presOf" srcId="{CFA1B7C3-6795-43D4-874A-814822C6D31E}" destId="{21FFC618-0821-4464-9A95-DBBEB0C6B3E9}" srcOrd="0" destOrd="1" presId="urn:microsoft.com/office/officeart/2016/7/layout/ChevronBlockProcess"/>
    <dgm:cxn modelId="{8DA526B3-AE2D-42DE-8409-0D7D375EDA7E}" srcId="{648B7709-C3F2-47ED-95A4-776F3603F60E}" destId="{F4396DEE-86AF-4DC9-B7E1-C824EF8065CC}" srcOrd="1" destOrd="0" parTransId="{24B4F5C0-379F-45C9-813D-9AB2F79B7A98}" sibTransId="{B438F533-8DEA-40FE-BD5B-B0927109BD31}"/>
    <dgm:cxn modelId="{1E0ABFB6-73E8-4DD1-B4D1-0B7BFCDAC1C4}" srcId="{52D65535-F637-4D7F-88F9-5D1A8CB71331}" destId="{E1F79FBD-FC57-4664-8F50-74E16BC8887D}" srcOrd="1" destOrd="0" parTransId="{1E192D48-134E-4F27-9742-01ADC3D6E51C}" sibTransId="{1397C290-8FF0-436F-A8FF-C23F7C80BB08}"/>
    <dgm:cxn modelId="{A5F637BA-46BC-412C-95CB-2161303FF7AE}" srcId="{9B533FA2-D889-4D5A-A1D1-831073F46292}" destId="{B0250478-EF39-4CDC-823E-24D3B8788AE3}" srcOrd="0" destOrd="0" parTransId="{89B662DB-C37F-4362-93AD-4F50C21FF4DB}" sibTransId="{F449947E-E71A-4D64-836B-8FEEDF819287}"/>
    <dgm:cxn modelId="{FAD282BC-0725-43B9-9571-228AA6D11F54}" srcId="{648B7709-C3F2-47ED-95A4-776F3603F60E}" destId="{639E1337-9392-4B2B-ABC6-3D305994C4BE}" srcOrd="2" destOrd="0" parTransId="{CB0FD9D7-ADC7-4E21-BE20-34FDE5F8DB80}" sibTransId="{2167794C-0604-4430-902F-DA39B6302159}"/>
    <dgm:cxn modelId="{BB20A3C0-B093-4586-AF1B-A9407CC982D0}" srcId="{00554C27-5D73-485B-BCF7-7C4FD9704B21}" destId="{52D65535-F637-4D7F-88F9-5D1A8CB71331}" srcOrd="2" destOrd="0" parTransId="{AA656B83-246C-470D-BA93-90D8F54CB6B9}" sibTransId="{AC77980E-B6D6-4484-B8B8-89EB0ADA5BCB}"/>
    <dgm:cxn modelId="{D76FEEC9-3FB3-4244-BD8B-62A3C62D1A8A}" srcId="{00554C27-5D73-485B-BCF7-7C4FD9704B21}" destId="{9B533FA2-D889-4D5A-A1D1-831073F46292}" srcOrd="1" destOrd="0" parTransId="{2B69C813-A610-458E-8A18-8B5C65F11B0A}" sibTransId="{D6357457-4173-443B-8D5D-3CB8F08FADF4}"/>
    <dgm:cxn modelId="{766C2ACB-7434-4D39-8CB4-2364A17D6180}" type="presOf" srcId="{B0250478-EF39-4CDC-823E-24D3B8788AE3}" destId="{21FFC618-0821-4464-9A95-DBBEB0C6B3E9}" srcOrd="0" destOrd="0" presId="urn:microsoft.com/office/officeart/2016/7/layout/ChevronBlockProcess"/>
    <dgm:cxn modelId="{12A7D3CD-9E7F-47B4-A77D-EFD204E9DCE6}" srcId="{537A9067-20AA-4BF9-895C-91BA99D1B154}" destId="{E841E4D6-7FC3-45AF-A6F7-585F87C20C95}" srcOrd="0" destOrd="0" parTransId="{77F919F7-B863-4845-A991-CBADDC49CF50}" sibTransId="{ACCE34CD-B2C1-410E-A188-557965B82C8E}"/>
    <dgm:cxn modelId="{7D22CBD2-0D55-471F-8089-8A5C6623199A}" srcId="{648B7709-C3F2-47ED-95A4-776F3603F60E}" destId="{FF8FFDE6-34B9-4394-A499-60A64D91C953}" srcOrd="0" destOrd="0" parTransId="{33BE7FB2-4AB6-43E7-8E43-EE39DDEE1805}" sibTransId="{1E483543-7E99-4120-AD29-EDB54F991002}"/>
    <dgm:cxn modelId="{EBA215D8-7129-4775-A2CF-C4A5F3076118}" srcId="{537A9067-20AA-4BF9-895C-91BA99D1B154}" destId="{92D0D4FA-337B-437B-9055-ACF33670B0EC}" srcOrd="1" destOrd="0" parTransId="{D6F641C5-7DDD-4D34-9687-087C00366B50}" sibTransId="{65736CB4-155C-40C1-9207-472201000611}"/>
    <dgm:cxn modelId="{FA10D9E9-64C3-403C-AF99-DA9FB96B5414}" type="presOf" srcId="{45F18BFE-2717-4157-A4A8-A38FFE6C34A9}" destId="{94A1E503-F437-4C72-B5D1-324A6F1C604A}" srcOrd="0" destOrd="2" presId="urn:microsoft.com/office/officeart/2016/7/layout/ChevronBlockProcess"/>
    <dgm:cxn modelId="{055CA5F8-F23A-4987-B2FC-E6C20079CE06}" type="presOf" srcId="{92D0D4FA-337B-437B-9055-ACF33670B0EC}" destId="{94A1E503-F437-4C72-B5D1-324A6F1C604A}" srcOrd="0" destOrd="1" presId="urn:microsoft.com/office/officeart/2016/7/layout/ChevronBlockProcess"/>
    <dgm:cxn modelId="{F0052134-3AB5-43D5-86F6-58F819467307}" type="presParOf" srcId="{CD626323-055E-45FD-95EB-E22B99BA52D8}" destId="{AFCCA2BA-8C44-4EA5-B2FD-4B4DA0E7CCFA}" srcOrd="0" destOrd="0" presId="urn:microsoft.com/office/officeart/2016/7/layout/ChevronBlockProcess"/>
    <dgm:cxn modelId="{A2922D8F-8E48-467B-8EB8-E09AFE9E0D55}" type="presParOf" srcId="{AFCCA2BA-8C44-4EA5-B2FD-4B4DA0E7CCFA}" destId="{18D913AE-6DA7-4D6C-AE7D-59CFF9C39743}" srcOrd="0" destOrd="0" presId="urn:microsoft.com/office/officeart/2016/7/layout/ChevronBlockProcess"/>
    <dgm:cxn modelId="{BDEC2411-7E9C-4C4C-9CE4-1B55CEFFCB46}" type="presParOf" srcId="{AFCCA2BA-8C44-4EA5-B2FD-4B4DA0E7CCFA}" destId="{49DE04A2-C5EE-4B70-BBEE-090BB0A57E7D}" srcOrd="1" destOrd="0" presId="urn:microsoft.com/office/officeart/2016/7/layout/ChevronBlockProcess"/>
    <dgm:cxn modelId="{EEA35995-9E71-400B-B9E3-F7DFDF79B352}" type="presParOf" srcId="{CD626323-055E-45FD-95EB-E22B99BA52D8}" destId="{B258A696-E671-49E6-9A2A-D085212A5E96}" srcOrd="1" destOrd="0" presId="urn:microsoft.com/office/officeart/2016/7/layout/ChevronBlockProcess"/>
    <dgm:cxn modelId="{337564EE-B568-479D-BC3B-BEA8E6AC40B8}" type="presParOf" srcId="{CD626323-055E-45FD-95EB-E22B99BA52D8}" destId="{2F32E5A5-F45A-4CAA-A114-FCFB6445EA71}" srcOrd="2" destOrd="0" presId="urn:microsoft.com/office/officeart/2016/7/layout/ChevronBlockProcess"/>
    <dgm:cxn modelId="{3E65748B-2B2B-4E1D-B87D-5C27185137FC}" type="presParOf" srcId="{2F32E5A5-F45A-4CAA-A114-FCFB6445EA71}" destId="{78DE338C-ED97-4349-A2C0-A79C3337B397}" srcOrd="0" destOrd="0" presId="urn:microsoft.com/office/officeart/2016/7/layout/ChevronBlockProcess"/>
    <dgm:cxn modelId="{33024F07-28CC-4BFB-8B3A-E72D1CA11B4A}" type="presParOf" srcId="{2F32E5A5-F45A-4CAA-A114-FCFB6445EA71}" destId="{21FFC618-0821-4464-9A95-DBBEB0C6B3E9}" srcOrd="1" destOrd="0" presId="urn:microsoft.com/office/officeart/2016/7/layout/ChevronBlockProcess"/>
    <dgm:cxn modelId="{D783B6C0-E521-4977-9F0E-E8F2FEA2ED8C}" type="presParOf" srcId="{CD626323-055E-45FD-95EB-E22B99BA52D8}" destId="{C51FB347-8B24-4F4B-8E45-69FE8B7355AE}" srcOrd="3" destOrd="0" presId="urn:microsoft.com/office/officeart/2016/7/layout/ChevronBlockProcess"/>
    <dgm:cxn modelId="{4D606E9E-3A27-47CF-B277-1B2667BAAD54}" type="presParOf" srcId="{CD626323-055E-45FD-95EB-E22B99BA52D8}" destId="{540350BB-9157-4824-860E-BD84CE73DDB8}" srcOrd="4" destOrd="0" presId="urn:microsoft.com/office/officeart/2016/7/layout/ChevronBlockProcess"/>
    <dgm:cxn modelId="{C9A9A21B-B8E2-426A-AD8F-FB33C85CF044}" type="presParOf" srcId="{540350BB-9157-4824-860E-BD84CE73DDB8}" destId="{FFA317B3-3AB1-4DE6-9691-BB410E9401C1}" srcOrd="0" destOrd="0" presId="urn:microsoft.com/office/officeart/2016/7/layout/ChevronBlockProcess"/>
    <dgm:cxn modelId="{91E92CB2-847D-4870-BFE8-2E5D40F96018}" type="presParOf" srcId="{540350BB-9157-4824-860E-BD84CE73DDB8}" destId="{747C85B7-5E60-465A-B3BE-2CD9B23EDAE4}" srcOrd="1" destOrd="0" presId="urn:microsoft.com/office/officeart/2016/7/layout/ChevronBlockProcess"/>
    <dgm:cxn modelId="{CD986139-73FF-4F06-9136-3B10EC47E1C7}" type="presParOf" srcId="{CD626323-055E-45FD-95EB-E22B99BA52D8}" destId="{BDB0AB8F-0D24-438C-B1EE-AE54E4B3A3CF}" srcOrd="5" destOrd="0" presId="urn:microsoft.com/office/officeart/2016/7/layout/ChevronBlockProcess"/>
    <dgm:cxn modelId="{E8B0C101-64B1-4F78-93A3-C2473EFBC264}" type="presParOf" srcId="{CD626323-055E-45FD-95EB-E22B99BA52D8}" destId="{5D890D3F-B298-475E-9BD3-DA9A19455014}" srcOrd="6" destOrd="0" presId="urn:microsoft.com/office/officeart/2016/7/layout/ChevronBlockProcess"/>
    <dgm:cxn modelId="{BBDC8D53-1471-4081-A58B-A7D2F2F21BED}" type="presParOf" srcId="{5D890D3F-B298-475E-9BD3-DA9A19455014}" destId="{42FA6E99-3BB7-4C9B-9716-C469D5A0E99A}" srcOrd="0" destOrd="0" presId="urn:microsoft.com/office/officeart/2016/7/layout/ChevronBlockProcess"/>
    <dgm:cxn modelId="{D4A3EDA3-FD95-4F03-BF31-398C07FCB686}" type="presParOf" srcId="{5D890D3F-B298-475E-9BD3-DA9A19455014}" destId="{94A1E503-F437-4C72-B5D1-324A6F1C604A}" srcOrd="1" destOrd="0" presId="urn:microsoft.com/office/officeart/2016/7/layout/ChevronBlockProces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D913AE-6DA7-4D6C-AE7D-59CFF9C39743}">
      <dsp:nvSpPr>
        <dsp:cNvPr id="0" name=""/>
        <dsp:cNvSpPr/>
      </dsp:nvSpPr>
      <dsp:spPr>
        <a:xfrm>
          <a:off x="12110" y="329580"/>
          <a:ext cx="2662239" cy="798671"/>
        </a:xfrm>
        <a:prstGeom prst="chevron">
          <a:avLst>
            <a:gd name="adj" fmla="val 3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8614" tIns="98614" rIns="98614" bIns="9861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/>
            <a:t>Time Keepers </a:t>
          </a:r>
          <a:endParaRPr lang="en-US" sz="2200" kern="1200"/>
        </a:p>
      </dsp:txBody>
      <dsp:txXfrm>
        <a:off x="251711" y="329580"/>
        <a:ext cx="2183037" cy="798671"/>
      </dsp:txXfrm>
    </dsp:sp>
    <dsp:sp modelId="{49DE04A2-C5EE-4B70-BBEE-090BB0A57E7D}">
      <dsp:nvSpPr>
        <dsp:cNvPr id="0" name=""/>
        <dsp:cNvSpPr/>
      </dsp:nvSpPr>
      <dsp:spPr>
        <a:xfrm>
          <a:off x="12110" y="1128252"/>
          <a:ext cx="2422638" cy="2893505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1442" tIns="191442" rIns="191442" bIns="382884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/>
            <a:t>Keeps us on schedule</a:t>
          </a:r>
          <a:endParaRPr lang="en-US" sz="1400" kern="1200"/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/>
            <a:t>How  facilitator wants to be timed</a:t>
          </a:r>
          <a:endParaRPr lang="en-US" sz="1400" kern="1200"/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/>
            <a:t>Notifies facilitator of time in session</a:t>
          </a:r>
          <a:endParaRPr lang="en-US" sz="1400" kern="1200"/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/>
            <a:t>Coordinates with lead and/others if more time is needed due to group activity</a:t>
          </a:r>
          <a:endParaRPr lang="en-US" sz="1400" kern="1200"/>
        </a:p>
      </dsp:txBody>
      <dsp:txXfrm>
        <a:off x="12110" y="1128252"/>
        <a:ext cx="2422638" cy="2893505"/>
      </dsp:txXfrm>
    </dsp:sp>
    <dsp:sp modelId="{78DE338C-ED97-4349-A2C0-A79C3337B397}">
      <dsp:nvSpPr>
        <dsp:cNvPr id="0" name=""/>
        <dsp:cNvSpPr/>
      </dsp:nvSpPr>
      <dsp:spPr>
        <a:xfrm>
          <a:off x="2621823" y="329580"/>
          <a:ext cx="2662239" cy="798671"/>
        </a:xfrm>
        <a:prstGeom prst="chevron">
          <a:avLst>
            <a:gd name="adj" fmla="val 30000"/>
          </a:avLst>
        </a:prstGeom>
        <a:solidFill>
          <a:schemeClr val="accent5">
            <a:hueOff val="-4050717"/>
            <a:satOff val="-275"/>
            <a:lumOff val="654"/>
            <a:alphaOff val="0"/>
          </a:schemeClr>
        </a:solidFill>
        <a:ln w="19050" cap="flat" cmpd="sng" algn="ctr">
          <a:solidFill>
            <a:schemeClr val="accent5">
              <a:hueOff val="-4050717"/>
              <a:satOff val="-275"/>
              <a:lumOff val="65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8614" tIns="98614" rIns="98614" bIns="9861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/>
            <a:t>Worksite Leads</a:t>
          </a:r>
          <a:endParaRPr lang="en-US" sz="2200" kern="1200"/>
        </a:p>
      </dsp:txBody>
      <dsp:txXfrm>
        <a:off x="2861424" y="329580"/>
        <a:ext cx="2183037" cy="798671"/>
      </dsp:txXfrm>
    </dsp:sp>
    <dsp:sp modelId="{21FFC618-0821-4464-9A95-DBBEB0C6B3E9}">
      <dsp:nvSpPr>
        <dsp:cNvPr id="0" name=""/>
        <dsp:cNvSpPr/>
      </dsp:nvSpPr>
      <dsp:spPr>
        <a:xfrm>
          <a:off x="2621823" y="1128252"/>
          <a:ext cx="2422638" cy="2893505"/>
        </a:xfrm>
        <a:prstGeom prst="rect">
          <a:avLst/>
        </a:prstGeom>
        <a:solidFill>
          <a:schemeClr val="accent5">
            <a:tint val="40000"/>
            <a:alpha val="90000"/>
            <a:hueOff val="-3981555"/>
            <a:satOff val="889"/>
            <a:lumOff val="134"/>
            <a:alphaOff val="0"/>
          </a:schemeClr>
        </a:solidFill>
        <a:ln w="19050" cap="flat" cmpd="sng" algn="ctr">
          <a:solidFill>
            <a:schemeClr val="accent5">
              <a:tint val="40000"/>
              <a:alpha val="90000"/>
              <a:hueOff val="-3981555"/>
              <a:satOff val="889"/>
              <a:lumOff val="13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1442" tIns="191442" rIns="191442" bIns="382884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/>
            <a:t>Coordinating with local so is unable to facilitate a lot of content</a:t>
          </a:r>
          <a:endParaRPr lang="en-US" sz="1400" kern="1200"/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/>
            <a:t>Presents work-site materials and introduces state collaborators</a:t>
          </a:r>
          <a:endParaRPr lang="en-US" sz="1400" kern="1200"/>
        </a:p>
      </dsp:txBody>
      <dsp:txXfrm>
        <a:off x="2621823" y="1128252"/>
        <a:ext cx="2422638" cy="2893505"/>
      </dsp:txXfrm>
    </dsp:sp>
    <dsp:sp modelId="{FFA317B3-3AB1-4DE6-9691-BB410E9401C1}">
      <dsp:nvSpPr>
        <dsp:cNvPr id="0" name=""/>
        <dsp:cNvSpPr/>
      </dsp:nvSpPr>
      <dsp:spPr>
        <a:xfrm>
          <a:off x="5231536" y="329580"/>
          <a:ext cx="2662239" cy="798671"/>
        </a:xfrm>
        <a:prstGeom prst="chevron">
          <a:avLst>
            <a:gd name="adj" fmla="val 30000"/>
          </a:avLst>
        </a:prstGeom>
        <a:solidFill>
          <a:schemeClr val="accent5">
            <a:hueOff val="-8101434"/>
            <a:satOff val="-551"/>
            <a:lumOff val="1307"/>
            <a:alphaOff val="0"/>
          </a:schemeClr>
        </a:solidFill>
        <a:ln w="19050" cap="flat" cmpd="sng" algn="ctr">
          <a:solidFill>
            <a:schemeClr val="accent5">
              <a:hueOff val="-8101434"/>
              <a:satOff val="-551"/>
              <a:lumOff val="130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8614" tIns="98614" rIns="98614" bIns="9861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/>
            <a:t>Online Support </a:t>
          </a:r>
          <a:endParaRPr lang="en-US" sz="2200" kern="1200"/>
        </a:p>
      </dsp:txBody>
      <dsp:txXfrm>
        <a:off x="5471137" y="329580"/>
        <a:ext cx="2183037" cy="798671"/>
      </dsp:txXfrm>
    </dsp:sp>
    <dsp:sp modelId="{747C85B7-5E60-465A-B3BE-2CD9B23EDAE4}">
      <dsp:nvSpPr>
        <dsp:cNvPr id="0" name=""/>
        <dsp:cNvSpPr/>
      </dsp:nvSpPr>
      <dsp:spPr>
        <a:xfrm>
          <a:off x="5231536" y="1128252"/>
          <a:ext cx="2422638" cy="2893505"/>
        </a:xfrm>
        <a:prstGeom prst="rect">
          <a:avLst/>
        </a:prstGeom>
        <a:solidFill>
          <a:schemeClr val="accent5">
            <a:tint val="40000"/>
            <a:alpha val="90000"/>
            <a:hueOff val="-7963110"/>
            <a:satOff val="1778"/>
            <a:lumOff val="267"/>
            <a:alphaOff val="0"/>
          </a:schemeClr>
        </a:solidFill>
        <a:ln w="19050" cap="flat" cmpd="sng" algn="ctr">
          <a:solidFill>
            <a:schemeClr val="accent5">
              <a:tint val="40000"/>
              <a:alpha val="90000"/>
              <a:hueOff val="-7963110"/>
              <a:satOff val="1778"/>
              <a:lumOff val="26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1442" tIns="191442" rIns="191442" bIns="382884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/>
            <a:t>Technology is operating , production crew is determined- monitoring chat, admitting into room, etc.</a:t>
          </a:r>
          <a:endParaRPr lang="en-US" sz="1400" kern="1200"/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/>
            <a:t>Sound is working</a:t>
          </a:r>
          <a:endParaRPr lang="en-US" sz="1400" kern="1200"/>
        </a:p>
      </dsp:txBody>
      <dsp:txXfrm>
        <a:off x="5231536" y="1128252"/>
        <a:ext cx="2422638" cy="2893505"/>
      </dsp:txXfrm>
    </dsp:sp>
    <dsp:sp modelId="{42FA6E99-3BB7-4C9B-9716-C469D5A0E99A}">
      <dsp:nvSpPr>
        <dsp:cNvPr id="0" name=""/>
        <dsp:cNvSpPr/>
      </dsp:nvSpPr>
      <dsp:spPr>
        <a:xfrm>
          <a:off x="7841249" y="329580"/>
          <a:ext cx="2662239" cy="798671"/>
        </a:xfrm>
        <a:prstGeom prst="chevron">
          <a:avLst>
            <a:gd name="adj" fmla="val 30000"/>
          </a:avLst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19050" cap="flat" cmpd="sng" algn="ctr">
          <a:solidFill>
            <a:schemeClr val="accent5">
              <a:hueOff val="-12152150"/>
              <a:satOff val="-826"/>
              <a:lumOff val="196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8614" tIns="98614" rIns="98614" bIns="9861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/>
            <a:t>Team Members</a:t>
          </a:r>
          <a:endParaRPr lang="en-US" sz="2200" kern="1200"/>
        </a:p>
      </dsp:txBody>
      <dsp:txXfrm>
        <a:off x="8080850" y="329580"/>
        <a:ext cx="2183037" cy="798671"/>
      </dsp:txXfrm>
    </dsp:sp>
    <dsp:sp modelId="{94A1E503-F437-4C72-B5D1-324A6F1C604A}">
      <dsp:nvSpPr>
        <dsp:cNvPr id="0" name=""/>
        <dsp:cNvSpPr/>
      </dsp:nvSpPr>
      <dsp:spPr>
        <a:xfrm>
          <a:off x="7841249" y="1128252"/>
          <a:ext cx="2422638" cy="2893505"/>
        </a:xfrm>
        <a:prstGeom prst="rect">
          <a:avLst/>
        </a:prstGeom>
        <a:solidFill>
          <a:schemeClr val="accent5">
            <a:tint val="40000"/>
            <a:alpha val="90000"/>
            <a:hueOff val="-11944666"/>
            <a:satOff val="2667"/>
            <a:lumOff val="401"/>
            <a:alphaOff val="0"/>
          </a:schemeClr>
        </a:solidFill>
        <a:ln w="19050" cap="flat" cmpd="sng" algn="ctr">
          <a:solidFill>
            <a:schemeClr val="accent5">
              <a:tint val="40000"/>
              <a:alpha val="90000"/>
              <a:hueOff val="-11944666"/>
              <a:satOff val="2667"/>
              <a:lumOff val="40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1442" tIns="191442" rIns="191442" bIns="382884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/>
            <a:t>Charting, running mics and generally supporting lead facilitator</a:t>
          </a:r>
          <a:endParaRPr lang="en-US" sz="1400" kern="1200"/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/>
            <a:t>Being present during the whole training for support and to “jump in”</a:t>
          </a:r>
          <a:endParaRPr lang="en-US" sz="1400" kern="1200"/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/>
            <a:t>Taking notes on facilitator guide on suggested changes and tweaks needed based on experiences </a:t>
          </a:r>
          <a:endParaRPr lang="en-US" sz="1400" kern="1200"/>
        </a:p>
      </dsp:txBody>
      <dsp:txXfrm>
        <a:off x="7841249" y="1128252"/>
        <a:ext cx="2422638" cy="289350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ChevronBlockProcess">
  <dgm:title val="Chevron Block Process"/>
  <dgm:desc val="Use to show a progression; a timeline; sequential steps in a task, process, or workflow; or to emphasize movement or direction. Level 1 text appears inside an arrow shape while Level 2 text appears below the arrow shapes."/>
  <dgm:catLst>
    <dgm:cat type="process" pri="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 fact="0.6"/>
      <dgm:constr type="h" for="des" forName="composite" op="equ"/>
      <dgm:constr type="w" for="ch" forName="composite" refType="w"/>
      <dgm:constr type="w" for="des" forName="parTx"/>
      <dgm:constr type="h" for="des" forName="parTx" op="equ"/>
      <dgm:constr type="w" for="des" forName="desTx"/>
      <dgm:constr type="primFontSz" for="des" forName="parTx" val="28"/>
      <dgm:constr type="primFontSz" for="des" forName="desTx" refType="primFontSz" refFor="des" refForName="parTx" op="lte" fact="0.75"/>
      <dgm:constr type="h" for="des" forName="desTx" op="equ"/>
      <dgm:constr type="w" for="ch" forName="space" refType="w" op="equ" fact="-0.005"/>
    </dgm:constrLst>
    <dgm:ruleLst>
      <dgm:rule type="w" for="ch" forName="composite" val="0" fact="NaN" max="NaN"/>
    </dgm:ruleLst>
    <dgm:forEach name="Name6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7">
          <dgm:if name="Name8" func="var" arg="dir" op="equ" val="norm">
            <dgm:constrLst>
              <dgm:constr type="l" for="ch" forName="parTx"/>
              <dgm:constr type="w" for="ch" forName="parTx" refType="w"/>
              <dgm:constr type="t" for="ch" forName="parTx"/>
              <dgm:constr type="l" for="ch" forName="desTx"/>
              <dgm:constr type="w" for="ch" forName="desTx" refType="w" refFor="ch" refForName="parTx" fact="0.91"/>
              <dgm:constr type="t" for="ch" forName="desTx" refType="h" refFor="ch" refForName="parTx"/>
            </dgm:constrLst>
          </dgm:if>
          <dgm:else name="Name9">
            <dgm:constrLst>
              <dgm:constr type="l" for="ch" forName="parTx"/>
              <dgm:constr type="w" for="ch" forName="parTx" refType="w"/>
              <dgm:constr type="t" for="ch" forName="parTx"/>
              <dgm:constr type="l" for="ch" forName="desTx" refType="w" fact="0.09"/>
              <dgm:constr type="w" for="ch" forName="desTx" refType="w" refFor="ch" refForName="parTx" fact="0.91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 styleLbl="alignNode1">
          <dgm:varLst>
            <dgm:chMax val="0"/>
            <dgm:chPref val="0"/>
          </dgm:varLst>
          <dgm:alg type="tx"/>
          <dgm:choose name="Name10">
            <dgm:if name="Name11" func="var" arg="dir" op="equ" val="norm">
              <dgm:shape xmlns:r="http://schemas.openxmlformats.org/officeDocument/2006/relationships" type="chevron" r:blip="">
                <dgm:adjLst>
                  <dgm:adj idx="1" val="0.3"/>
                </dgm:adjLst>
              </dgm:shape>
            </dgm:if>
            <dgm:else name="Name12">
              <dgm:shape xmlns:r="http://schemas.openxmlformats.org/officeDocument/2006/relationships" rot="180" type="chevron" r:blip="">
                <dgm:adjLst/>
              </dgm:shape>
            </dgm:else>
          </dgm:choose>
          <dgm:presOf axis="self" ptType="node"/>
          <dgm:choose name="Name13">
            <dgm:if name="Name14" func="var" arg="dir" op="equ" val="norm">
              <dgm:constrLst>
                <dgm:constr type="h" refType="w" op="lte" fact="0.3"/>
                <dgm:constr type="h"/>
                <dgm:constr type="tMarg" refType="w" fact="0.105"/>
                <dgm:constr type="bMarg" refType="w" fact="0.105"/>
                <dgm:constr type="lMarg" refType="w" fact="0.105"/>
                <dgm:constr type="rMarg" refType="w" fact="0.105"/>
              </dgm:constrLst>
            </dgm:if>
            <dgm:else name="Name15">
              <dgm:constrLst>
                <dgm:constr type="h" refType="w" op="lte" fact="0.3"/>
                <dgm:constr type="h"/>
                <dgm:constr type="tMarg" refType="w" fact="0.105"/>
                <dgm:constr type="bMarg" refType="w" fact="0.105"/>
                <dgm:constr type="lMarg" refType="w" fact="0.105"/>
                <dgm:constr type="rMarg" refType="w" fact="0.105"/>
              </dgm:constrLst>
            </dgm:else>
          </dgm:choose>
          <dgm:ruleLst>
            <dgm:rule type="h" val="INF" fact="NaN" max="NaN"/>
            <dgm:rule type="primFontSz" val="14" fact="NaN" max="NaN"/>
          </dgm:ruleLst>
        </dgm:layoutNode>
        <dgm:layoutNode name="desTx" styleLbl="alignAccFollowNode1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primFontSz" val="20"/>
            <dgm:constr type="tMarg" refType="w" fact="0.224"/>
            <dgm:constr type="bMarg" refType="w" fact="0.448"/>
            <dgm:constr type="lMarg" refType="w" fact="0.224"/>
            <dgm:constr type="rMarg" refType="w" fact="0.224"/>
          </dgm:constrLst>
          <dgm:ruleLst>
            <dgm:rule type="h" val="INF" fact="NaN" max="NaN"/>
            <dgm:rule type="primFontSz" val="11" fact="NaN" max="NaN"/>
          </dgm:ruleLst>
        </dgm:layoutNode>
      </dgm:layoutNode>
      <dgm:forEach name="Name19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A468EA-954E-46C6-A1BA-B05BC829578A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A1B411-2D68-4CFE-9082-0A65AB4E82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50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Michelle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A1B411-2D68-4CFE-9082-0A65AB4E82A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0097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Barb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A1ED59-F255-4C44-9B8F-151E6AE53DA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6222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Michelle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A1B411-2D68-4CFE-9082-0A65AB4E82A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6741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Barb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A1B411-2D68-4CFE-9082-0A65AB4E82A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4638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Barb</a:t>
            </a:r>
          </a:p>
          <a:p>
            <a:endParaRPr lang="en-US"/>
          </a:p>
          <a:p>
            <a:r>
              <a:rPr lang="en-US"/>
              <a:t>Creative Icebreakers:</a:t>
            </a:r>
          </a:p>
          <a:p>
            <a:r>
              <a:rPr lang="en-US"/>
              <a:t>Trading Cards: Give team members index cards and markers and have them write down interesting facts about themselves to share with others. </a:t>
            </a:r>
          </a:p>
          <a:p>
            <a:r>
              <a:rPr lang="en-US"/>
              <a:t>Jenga Questions: Write questions on Jenga blocks and have team members answer them as they play. </a:t>
            </a:r>
          </a:p>
          <a:p>
            <a:r>
              <a:rPr lang="en-US"/>
              <a:t>Movie Pitch: Divide into small groups and have them create a movie pitch in a short amount of time. </a:t>
            </a:r>
          </a:p>
          <a:p>
            <a:r>
              <a:rPr lang="en-US"/>
              <a:t>The 4 C's: Ask each team member to write down a car, color, cartoon character, and cuisine that best describes who they are and explain why. </a:t>
            </a:r>
          </a:p>
          <a:p>
            <a:r>
              <a:rPr lang="en-US"/>
              <a:t>Unique and Shared: Have team members identify something unique about themselves and something they share with others. </a:t>
            </a:r>
          </a:p>
          <a:p>
            <a:r>
              <a:rPr lang="en-US"/>
              <a:t>Quotes: Have team members share a favorite quote and explain why it resonates with them. </a:t>
            </a:r>
          </a:p>
          <a:p>
            <a:r>
              <a:rPr lang="en-US"/>
              <a:t>Show and Tell: Have team members bring in an object that represents something important to them and share its story. </a:t>
            </a:r>
          </a:p>
          <a:p>
            <a:r>
              <a:rPr lang="en-US"/>
              <a:t>Find Your Pair: Have team members find someone who shares a specific trait or interest. </a:t>
            </a:r>
          </a:p>
          <a:p>
            <a:r>
              <a:rPr lang="en-US"/>
              <a:t>Never Have I Ever: Go around the room and have people share something they've never done. </a:t>
            </a:r>
          </a:p>
          <a:p>
            <a:r>
              <a:rPr lang="en-US"/>
              <a:t>Guess Who: Have team members guess who a person is based on clues or questions. </a:t>
            </a:r>
          </a:p>
          <a:p>
            <a:r>
              <a:rPr lang="en-US"/>
              <a:t>The One Word Icebreaker Game: Have team members pick one word to describe their thoughts on a work topic. </a:t>
            </a:r>
          </a:p>
          <a:p>
            <a:r>
              <a:rPr lang="en-US"/>
              <a:t>Diversity Bingo: Create bingo cards with prompts about different backgrounds and experiences. </a:t>
            </a:r>
          </a:p>
          <a:p>
            <a:r>
              <a:rPr lang="en-US"/>
              <a:t>Year of the Coin: Have each person share a significant event or memory from a specific year. </a:t>
            </a:r>
          </a:p>
          <a:p>
            <a:r>
              <a:rPr lang="en-US"/>
              <a:t>The Candy Game: Have team members share a favorite candy and explain why they like it. </a:t>
            </a:r>
          </a:p>
          <a:p>
            <a:r>
              <a:rPr lang="en-US"/>
              <a:t>Paper Airplane Game: Have team members design and launch paper airplanes.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A1B411-2D68-4CFE-9082-0A65AB4E82A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3938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Michelle </a:t>
            </a:r>
          </a:p>
          <a:p>
            <a:endParaRPr lang="en-US">
              <a:latin typeface="Calibri"/>
              <a:ea typeface="Calibri"/>
              <a:cs typeface="Calibri"/>
            </a:endParaRPr>
          </a:p>
          <a:p>
            <a:r>
              <a:rPr lang="en-US">
                <a:latin typeface="Calibri"/>
                <a:ea typeface="Calibri"/>
                <a:cs typeface="Calibri"/>
              </a:rPr>
              <a:t>Explain activity for non-dominating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A1B411-2D68-4CFE-9082-0A65AB4E82A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3990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Barb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A1B411-2D68-4CFE-9082-0A65AB4E82A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9228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Michelle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A1B411-2D68-4CFE-9082-0A65AB4E82A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0988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Barb</a:t>
            </a:r>
          </a:p>
          <a:p>
            <a:r>
              <a:rPr lang="en-US">
                <a:latin typeface="Calibri"/>
                <a:ea typeface="Calibri"/>
                <a:cs typeface="Calibri"/>
              </a:rPr>
              <a:t>Paying attention to the script</a:t>
            </a:r>
          </a:p>
          <a:p>
            <a:r>
              <a:rPr lang="en-US">
                <a:latin typeface="Calibri"/>
                <a:ea typeface="Calibri"/>
                <a:cs typeface="Calibri"/>
              </a:rPr>
              <a:t>No off script – fidelity of the content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A1B411-2D68-4CFE-9082-0A65AB4E82A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1636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Michelle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A1B411-2D68-4CFE-9082-0A65AB4E82A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0951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Barb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A1B411-2D68-4CFE-9082-0A65AB4E82A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3592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Michelle</a:t>
            </a:r>
          </a:p>
          <a:p>
            <a:r>
              <a:rPr lang="en-US">
                <a:latin typeface="Calibri"/>
                <a:ea typeface="Calibri"/>
                <a:cs typeface="Calibri"/>
              </a:rPr>
              <a:t>Count off???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A1B411-2D68-4CFE-9082-0A65AB4E82A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7406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Barb </a:t>
            </a:r>
          </a:p>
          <a:p>
            <a:r>
              <a:rPr lang="en-US"/>
              <a:t>Whose responsibility is it?</a:t>
            </a:r>
          </a:p>
          <a:p>
            <a:r>
              <a:rPr lang="en-US"/>
              <a:t> </a:t>
            </a:r>
          </a:p>
          <a:p>
            <a:pPr marL="285750" indent="-285750">
              <a:buFont typeface="Arial"/>
              <a:buChar char="•"/>
            </a:pPr>
            <a:r>
              <a:rPr lang="en-US"/>
              <a:t>Emailing evaluations</a:t>
            </a:r>
          </a:p>
          <a:p>
            <a:pPr marL="285750" indent="-285750">
              <a:buFont typeface="Arial"/>
              <a:buChar char="•"/>
            </a:pPr>
            <a:r>
              <a:rPr lang="en-US"/>
              <a:t>Creating charts for presentation </a:t>
            </a:r>
          </a:p>
          <a:p>
            <a:pPr marL="285750" indent="-285750">
              <a:buFont typeface="Arial"/>
              <a:buChar char="•"/>
            </a:pPr>
            <a:r>
              <a:rPr lang="en-US"/>
              <a:t>Addressing travel changes/issues</a:t>
            </a:r>
          </a:p>
          <a:p>
            <a:pPr marL="285750" indent="-285750">
              <a:buFont typeface="Arial"/>
              <a:buChar char="•"/>
            </a:pPr>
            <a:r>
              <a:rPr lang="en-US"/>
              <a:t>Handling food complaints</a:t>
            </a:r>
          </a:p>
          <a:p>
            <a:pPr marL="285750" indent="-285750">
              <a:buFont typeface="Arial"/>
              <a:buChar char="•"/>
            </a:pPr>
            <a:r>
              <a:rPr lang="en-US"/>
              <a:t>Keeping time for presentations</a:t>
            </a:r>
          </a:p>
          <a:p>
            <a:pPr marL="285750" indent="-285750">
              <a:buFont typeface="Arial"/>
              <a:buChar char="•"/>
            </a:pPr>
            <a:r>
              <a:rPr lang="en-US"/>
              <a:t>Checking in on absent attendees</a:t>
            </a:r>
          </a:p>
          <a:p>
            <a:pPr marL="285750" indent="-285750">
              <a:buFont typeface="Arial"/>
              <a:buChar char="•"/>
            </a:pPr>
            <a:r>
              <a:rPr lang="en-US"/>
              <a:t>Updating </a:t>
            </a:r>
            <a:r>
              <a:rPr lang="en-US" err="1"/>
              <a:t>powerpoint</a:t>
            </a:r>
            <a:r>
              <a:rPr lang="en-US"/>
              <a:t> with evaluation feedback from participants</a:t>
            </a:r>
          </a:p>
          <a:p>
            <a:pPr marL="285750" indent="-285750">
              <a:buFont typeface="Arial"/>
              <a:buChar char="•"/>
            </a:pPr>
            <a:r>
              <a:rPr lang="en-US"/>
              <a:t>Photocopying materials</a:t>
            </a:r>
          </a:p>
          <a:p>
            <a:pPr marL="285750" indent="-285750">
              <a:buFont typeface="Arial"/>
              <a:buChar char="•"/>
            </a:pPr>
            <a:r>
              <a:rPr lang="en-US"/>
              <a:t>Getting access to </a:t>
            </a:r>
            <a:r>
              <a:rPr lang="en-US" err="1"/>
              <a:t>Sharepoint</a:t>
            </a:r>
            <a:endParaRPr lang="en-US"/>
          </a:p>
          <a:p>
            <a:pPr marL="285750" indent="-285750">
              <a:buFont typeface="Arial"/>
              <a:buChar char="•"/>
            </a:pPr>
            <a:r>
              <a:rPr lang="en-US"/>
              <a:t>Speaking to participants about inappropriate behavior</a:t>
            </a:r>
          </a:p>
          <a:p>
            <a:pPr marL="285750" indent="-285750">
              <a:buFont typeface="Arial"/>
              <a:buChar char="•"/>
            </a:pPr>
            <a:r>
              <a:rPr lang="en-US"/>
              <a:t>Problems with hotel billing</a:t>
            </a:r>
          </a:p>
          <a:p>
            <a:pPr marL="285750" indent="-285750">
              <a:buFont typeface="Arial"/>
              <a:buChar char="•"/>
            </a:pPr>
            <a:r>
              <a:rPr lang="en-US"/>
              <a:t>Speaking to participants about their own contribution to the room</a:t>
            </a:r>
          </a:p>
          <a:p>
            <a:pPr marL="285750" indent="-285750">
              <a:buFont typeface="Arial"/>
              <a:buChar char="•"/>
            </a:pPr>
            <a:r>
              <a:rPr lang="en-US"/>
              <a:t>Coordinating meeting times for facilitators</a:t>
            </a:r>
          </a:p>
          <a:p>
            <a:pPr marL="285750" indent="-285750">
              <a:buFont typeface="Arial"/>
              <a:buChar char="•"/>
            </a:pPr>
            <a:r>
              <a:rPr lang="en-US">
                <a:latin typeface="Aptos"/>
                <a:ea typeface="Calibri"/>
                <a:cs typeface="Calibri"/>
              </a:rPr>
              <a:t>Rental car issues </a:t>
            </a:r>
          </a:p>
          <a:p>
            <a:pPr marL="285750" indent="-285750">
              <a:buFont typeface="Arial"/>
              <a:buChar char="•"/>
            </a:pPr>
            <a:r>
              <a:rPr lang="en-US">
                <a:latin typeface="Aptos"/>
                <a:ea typeface="Calibri"/>
                <a:cs typeface="Calibri"/>
              </a:rPr>
              <a:t>"field trips" during training </a:t>
            </a:r>
          </a:p>
          <a:p>
            <a:endParaRPr lang="en-US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A1B411-2D68-4CFE-9082-0A65AB4E82A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3993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Michelle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A1B411-2D68-4CFE-9082-0A65AB4E82A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7955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Barb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A1B411-2D68-4CFE-9082-0A65AB4E82A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08227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Michelle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A1B411-2D68-4CFE-9082-0A65AB4E82A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5238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Barb</a:t>
            </a:r>
          </a:p>
          <a:p>
            <a:endParaRPr lang="en-US"/>
          </a:p>
          <a:p>
            <a:r>
              <a:rPr lang="en-US"/>
              <a:t>Stand Up, Hand Up, Pair Up (Square Up)</a:t>
            </a:r>
          </a:p>
          <a:p>
            <a:r>
              <a:rPr lang="en-US"/>
              <a:t>Participants stand up and keep one hand in the air until they find the closest partner who is not a teammate. </a:t>
            </a:r>
          </a:p>
          <a:p>
            <a:r>
              <a:rPr lang="en-US"/>
              <a:t>Assignment: Think about one thing you just learned and why it’s important to you. Give think time.</a:t>
            </a:r>
          </a:p>
          <a:p>
            <a:r>
              <a:rPr lang="en-US"/>
              <a:t>You will each have 30 seconds to share one thing you’ve learned and why it’s important. </a:t>
            </a:r>
          </a:p>
          <a:p>
            <a:r>
              <a:rPr lang="en-US"/>
              <a:t>Partner A, you are the one with the longest hair. Partner B, you will go first. Share one thing you’ve learned. </a:t>
            </a:r>
          </a:p>
          <a:p>
            <a:r>
              <a:rPr lang="en-US"/>
              <a:t>After 30 seconds – stop. Partner A – Look at your partner and say, “I’m astonished by your intelligence.”</a:t>
            </a:r>
          </a:p>
          <a:p>
            <a:r>
              <a:rPr lang="en-US"/>
              <a:t>Partner B, your turn. Share one thing you’ve learned and why it’s important. Go. </a:t>
            </a:r>
          </a:p>
          <a:p>
            <a:r>
              <a:rPr lang="en-US"/>
              <a:t>After 30 seconds – stop. Partner A – Look at your partner and say, “Thanks for sharing your brilliance.”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A1ED59-F255-4C44-9B8F-151E6AE53DA0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1755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08ACB-F73E-6B46-EB7D-26876E4154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1D7BBE-995B-C1B8-1E4B-8DF6A4BF03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70FC7D-74E5-57AB-A057-F6051824A1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730F6-92B0-40B2-9AD0-D467031E68DF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467EB1-67CE-E475-818D-324BE02961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75ED2D-484A-6B76-1CD8-5642CAE1C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CA6A0-F56C-451D-941D-FDC2B6B8A0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768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88AE07-F884-D8DA-CE34-59676B6C1A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79EBFB-C62F-39D5-4E8A-00BB865F33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D9AE0C-E68A-87B9-B0A4-0F76822AD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730F6-92B0-40B2-9AD0-D467031E68DF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F348E6-EBF8-16BF-1D6E-E4B743AE1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6CFF41-7BAA-C203-37EE-A522AF3538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CA6A0-F56C-451D-941D-FDC2B6B8A0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9552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5F9163-D162-1C4E-2500-F3B621EBE3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5A798E-C0CD-ED35-33CA-868D6C019E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BF5749-8CA4-9F32-A186-5CFF2372AE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730F6-92B0-40B2-9AD0-D467031E68DF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3DF769-D121-3491-E4E7-DCFAF88EC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30AEA7-B221-F58B-B82B-AD6461579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CA6A0-F56C-451D-941D-FDC2B6B8A0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073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5B4DC6-1D47-E5EF-72C3-D8BA0D8784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8627FC-3D65-964C-2537-6D22B01556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AF450B-B624-D09B-560B-78DBE0725C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BA39C8-7805-8D52-9F03-A5683AC690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730F6-92B0-40B2-9AD0-D467031E68DF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6B0FAA-8AC2-ED1D-C853-38E6E6AD9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EE5494-D852-EDF7-032D-4287BD172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CA6A0-F56C-451D-941D-FDC2B6B8A0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3167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DFC07-5232-9BB2-F7DE-AE151427FD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2BE595-B4B0-D56B-3F0E-2D991AC1AC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AF3B21-DCC2-A065-7945-AFCFD5EF87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3C3A8F2-F037-A8D3-594A-EC4A62F215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B74EA3E-7E4C-894B-4364-891136B65D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37E3A79-943C-A4E5-E054-08986CEBD9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730F6-92B0-40B2-9AD0-D467031E68DF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FF4DE3F-DFF5-14B5-C750-CE292D4B04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8A6B855-297A-9032-B287-0A4AFDA3C7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CA6A0-F56C-451D-941D-FDC2B6B8A0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4840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B0EF19-AFA7-3DE9-D650-083F80962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DCCF4F3-ED44-3433-ABB9-44F0B4E77E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730F6-92B0-40B2-9AD0-D467031E68DF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878781-8F3E-F0F0-90F8-57C75F01F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23A854-D1D0-1F84-129E-09F729EB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CA6A0-F56C-451D-941D-FDC2B6B8A0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4224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DE4157B-FDB5-ED10-1D0A-0DAF2A2EC4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730F6-92B0-40B2-9AD0-D467031E68DF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1730969-DE9A-9A70-607E-C55B7BCC5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5061B1-9107-946A-9064-8975D1410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CA6A0-F56C-451D-941D-FDC2B6B8A0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874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BB5CD0-015D-D414-B0F9-581CC2B7AC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B760C6-7716-87EE-6FC9-F8DAB2A27B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C81D0D-96F7-D96E-BD26-41951CA8D0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91B793-A88F-A004-FC95-C023E77597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730F6-92B0-40B2-9AD0-D467031E68DF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3A2DE9-1AC5-1756-5982-778909792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FB0204-BF4D-5E1E-B778-8FF54F042D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CA6A0-F56C-451D-941D-FDC2B6B8A0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395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69EC39-6F32-EBAE-DF3D-4181B8D0E2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BCAC30-5673-7937-BC8E-F86CBF8C29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87F38F-EEE3-0460-CA6B-6752FCDEC7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851BF3-6750-5F55-CB0E-9FBDD541C7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730F6-92B0-40B2-9AD0-D467031E68DF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7B741C-8167-0072-2A9C-EEB64E7254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0222DD-04C0-14F4-EBEE-BAA39FC51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CA6A0-F56C-451D-941D-FDC2B6B8A0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7931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F2858-2824-0FC8-4538-0B44C405D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B11A14-7038-40DE-2A26-5B517CB808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09248A-3721-63A6-6B2B-8FEA13F55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730F6-92B0-40B2-9AD0-D467031E68DF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5AB3CD-167B-D21C-A6AA-2F3A2B543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FE9E75-0AC4-77D8-A3E8-D54ABF931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CA6A0-F56C-451D-941D-FDC2B6B8A0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347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BB8E623-C214-3F32-81ED-FA05A2DD6C5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7C5BAE-52A7-8B30-637B-24B6463203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1AEF91-127A-C36E-02AC-18E605E042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730F6-92B0-40B2-9AD0-D467031E68DF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E34FB2-3611-0990-9E36-FD34FA27D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595DCF-2D1B-DB3D-3489-E30AA5006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CA6A0-F56C-451D-941D-FDC2B6B8A0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028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FBF79EE-C328-DC0C-03AE-539CB301C5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FED63C-C9F7-94D0-5677-2665B0A711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06FD44-0CC1-12C4-5663-8E95051D32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60730F6-92B0-40B2-9AD0-D467031E68DF}" type="datetimeFigureOut">
              <a:rPr lang="en-US" smtClean="0"/>
              <a:t>5/7/2025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748683-A8E1-EC3E-F6FC-0C9F94FB6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3D8432-B6B3-04F4-7F54-B3CD37E679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56CA6A0-F56C-451D-941D-FDC2B6B8A0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214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pixabay.com/de/teamwork-team-zahnrad-zahnr%C3%A4der-2198961/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wallpaperflare.com/construction-worker-employee-group-work-team-team-with-team-leader-wallpaper-szhsg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publicdomainpictures.net/en/view-image.php?image=230243&amp;picture=hopscotch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" y="-22693"/>
            <a:ext cx="12191999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08719" y="-3931841"/>
            <a:ext cx="4374557" cy="12192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136696" y="-3703868"/>
            <a:ext cx="4374128" cy="1173647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" y="-22690"/>
            <a:ext cx="8542485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5945431" y="-1032053"/>
            <a:ext cx="4990147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F50152-3456-F548-0A40-F974B66A0C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4824" y="735106"/>
            <a:ext cx="10053763" cy="2928470"/>
          </a:xfrm>
        </p:spPr>
        <p:txBody>
          <a:bodyPr anchor="b">
            <a:normAutofit/>
          </a:bodyPr>
          <a:lstStyle/>
          <a:p>
            <a:pPr algn="l"/>
            <a:r>
              <a:rPr lang="en-US" sz="4800">
                <a:solidFill>
                  <a:srgbClr val="FFFFFF"/>
                </a:solidFill>
              </a:rPr>
              <a:t>Best Practices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9FFCC6-7567-C3DE-C056-8DB01A9D1F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0682" y="4870824"/>
            <a:ext cx="10005951" cy="1458258"/>
          </a:xfrm>
        </p:spPr>
        <p:txBody>
          <a:bodyPr anchor="ctr">
            <a:normAutofit/>
          </a:bodyPr>
          <a:lstStyle/>
          <a:p>
            <a:pPr algn="l"/>
            <a:r>
              <a:rPr lang="en-US"/>
              <a:t>Barb Whitman</a:t>
            </a:r>
          </a:p>
          <a:p>
            <a:pPr algn="l"/>
            <a:r>
              <a:rPr lang="en-US"/>
              <a:t>Chad Williams – In spirit </a:t>
            </a:r>
          </a:p>
          <a:p>
            <a:pPr algn="l"/>
            <a:r>
              <a:rPr lang="en-US"/>
              <a:t>Michelle Couture</a:t>
            </a:r>
          </a:p>
        </p:txBody>
      </p:sp>
    </p:spTree>
    <p:extLst>
      <p:ext uri="{BB962C8B-B14F-4D97-AF65-F5344CB8AC3E}">
        <p14:creationId xmlns:p14="http://schemas.microsoft.com/office/powerpoint/2010/main" val="19870692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189AE8-DE9C-BFDB-C510-A75347BEF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Today's Agenda: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0878A0-82F3-E201-3705-0659B81DC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sz="2800">
                <a:solidFill>
                  <a:srgbClr val="000000"/>
                </a:solidFill>
                <a:effectLst/>
                <a:latin typeface="Aptos"/>
                <a:ea typeface="Aptos" panose="020B0004020202020204" pitchFamily="34" charset="0"/>
                <a:cs typeface="Times New Roman"/>
              </a:rPr>
              <a:t>Understanding Team roles</a:t>
            </a:r>
          </a:p>
          <a:p>
            <a:r>
              <a:rPr lang="en-US" sz="2800">
                <a:solidFill>
                  <a:srgbClr val="000000"/>
                </a:solidFill>
                <a:effectLst/>
                <a:latin typeface="Aptos"/>
                <a:ea typeface="Aptos" panose="020B0004020202020204" pitchFamily="34" charset="0"/>
                <a:cs typeface="Times New Roman"/>
              </a:rPr>
              <a:t>Strategies for Building community</a:t>
            </a:r>
          </a:p>
          <a:p>
            <a:r>
              <a:rPr lang="en-US" sz="2800">
                <a:solidFill>
                  <a:srgbClr val="000000"/>
                </a:solidFill>
                <a:effectLst/>
                <a:latin typeface="Aptos"/>
                <a:ea typeface="Aptos" panose="020B0004020202020204" pitchFamily="34" charset="0"/>
                <a:cs typeface="Times New Roman"/>
              </a:rPr>
              <a:t>Setting the norms for teams, </a:t>
            </a:r>
          </a:p>
          <a:p>
            <a:r>
              <a:rPr lang="en-US" sz="2800">
                <a:solidFill>
                  <a:srgbClr val="000000"/>
                </a:solidFill>
                <a:effectLst/>
                <a:latin typeface="Aptos"/>
                <a:ea typeface="Aptos" panose="020B0004020202020204" pitchFamily="34" charset="0"/>
                <a:cs typeface="Times New Roman"/>
              </a:rPr>
              <a:t>Pro Tips for Team Debriefing, </a:t>
            </a:r>
          </a:p>
          <a:p>
            <a:r>
              <a:rPr lang="en-US" sz="2800">
                <a:solidFill>
                  <a:srgbClr val="000000"/>
                </a:solidFill>
                <a:effectLst/>
                <a:latin typeface="Aptos"/>
                <a:ea typeface="Aptos" panose="020B0004020202020204" pitchFamily="34" charset="0"/>
                <a:cs typeface="Times New Roman"/>
              </a:rPr>
              <a:t>Pro Tips for Convening Teams, </a:t>
            </a:r>
          </a:p>
          <a:p>
            <a:r>
              <a:rPr lang="en-US" sz="2800">
                <a:solidFill>
                  <a:srgbClr val="000000"/>
                </a:solidFill>
                <a:effectLst/>
                <a:latin typeface="Aptos"/>
                <a:ea typeface="Aptos" panose="020B0004020202020204" pitchFamily="34" charset="0"/>
                <a:cs typeface="Times New Roman"/>
              </a:rPr>
              <a:t>Pro Tips: Wisdom Nuggets</a:t>
            </a:r>
          </a:p>
          <a:p>
            <a:r>
              <a:rPr lang="en-US">
                <a:solidFill>
                  <a:srgbClr val="000000"/>
                </a:solidFill>
                <a:latin typeface="Aptos"/>
                <a:ea typeface="Aptos" panose="020B0004020202020204" pitchFamily="34" charset="0"/>
                <a:cs typeface="Times New Roman"/>
              </a:rPr>
              <a:t>Best practices for </a:t>
            </a:r>
            <a:r>
              <a:rPr lang="en-US" sz="2800">
                <a:solidFill>
                  <a:srgbClr val="000000"/>
                </a:solidFill>
                <a:effectLst/>
                <a:latin typeface="Aptos"/>
                <a:ea typeface="Aptos" panose="020B0004020202020204" pitchFamily="34" charset="0"/>
                <a:cs typeface="Times New Roman"/>
              </a:rPr>
              <a:t>Jumping in and jumping out, </a:t>
            </a:r>
          </a:p>
          <a:p>
            <a:r>
              <a:rPr lang="en-US" sz="2800">
                <a:solidFill>
                  <a:srgbClr val="000000"/>
                </a:solidFill>
                <a:effectLst/>
                <a:latin typeface="Aptos"/>
                <a:ea typeface="Aptos" panose="020B0004020202020204" pitchFamily="34" charset="0"/>
                <a:cs typeface="Times New Roman"/>
              </a:rPr>
              <a:t>Who is responsible with communication breakdowns happen? </a:t>
            </a:r>
          </a:p>
          <a:p>
            <a:r>
              <a:rPr lang="en-US" sz="280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What do we do when...? </a:t>
            </a:r>
          </a:p>
          <a:p>
            <a:endParaRPr lang="en-US" sz="280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1597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A216521-8469-1BCF-D36C-651BE82EA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8882" y="639193"/>
            <a:ext cx="3571810" cy="3573516"/>
          </a:xfrm>
        </p:spPr>
        <p:txBody>
          <a:bodyPr>
            <a:normAutofit/>
          </a:bodyPr>
          <a:lstStyle/>
          <a:p>
            <a:pPr algn="l"/>
            <a:r>
              <a:rPr lang="en-US" sz="5100"/>
              <a:t>What would the ideal team look and feel like? 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BA6F2232-4FFB-2F8A-EC64-48014D7B03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8882" y="4631161"/>
            <a:ext cx="3571810" cy="1559327"/>
          </a:xfrm>
        </p:spPr>
        <p:txBody>
          <a:bodyPr>
            <a:normAutofit/>
          </a:bodyPr>
          <a:lstStyle/>
          <a:p>
            <a:pPr algn="l"/>
            <a:r>
              <a:rPr lang="en-US"/>
              <a:t>Table talk</a:t>
            </a:r>
          </a:p>
        </p:txBody>
      </p:sp>
      <p:sp>
        <p:nvSpPr>
          <p:cNvPr id="29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6">
            <a:extLst>
              <a:ext uri="{FF2B5EF4-FFF2-40B4-BE49-F238E27FC236}">
                <a16:creationId xmlns:a16="http://schemas.microsoft.com/office/drawing/2014/main" id="{74CBEE4C-E57A-238D-89CF-FD243DF4AE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t="7812" b="7812"/>
          <a:stretch/>
        </p:blipFill>
        <p:spPr>
          <a:xfrm>
            <a:off x="4654296" y="1383613"/>
            <a:ext cx="7214616" cy="4063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664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12DBEC8-0554-8AA2-5517-0A800FED11DA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9091" r="16767" b="-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339D946-268F-FC4F-BD6F-0AF1360977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b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Roles all Teams Need</a:t>
            </a:r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9DBD621-A409-EEFD-4A46-90CD2F32330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2399012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2451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33D827-2D85-9DA7-2244-15348424D0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What is community?</a:t>
            </a:r>
          </a:p>
        </p:txBody>
      </p:sp>
      <p:sp>
        <p:nvSpPr>
          <p:cNvPr id="14" name="sketch line">
            <a:extLst>
              <a:ext uri="{FF2B5EF4-FFF2-40B4-BE49-F238E27FC236}">
                <a16:creationId xmlns:a16="http://schemas.microsoft.com/office/drawing/2014/main" id="{6357EC4F-235E-4222-A36F-C7878ACE37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2107B2F-5BCA-04DB-21BD-06E9EBAC72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936" y="2807208"/>
            <a:ext cx="3429000" cy="3410712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sz="2200"/>
          </a:p>
          <a:p>
            <a:r>
              <a:rPr lang="en-US" sz="2200"/>
              <a:t>a feeling of fellowship with others, as a result of sharing common attitudes, interests, and goals.</a:t>
            </a:r>
          </a:p>
        </p:txBody>
      </p:sp>
      <p:pic>
        <p:nvPicPr>
          <p:cNvPr id="7" name="Content Placeholder 6" descr="A group of people putting their hands together&#10;&#10;AI-generated content may be incorrect.">
            <a:extLst>
              <a:ext uri="{FF2B5EF4-FFF2-40B4-BE49-F238E27FC236}">
                <a16:creationId xmlns:a16="http://schemas.microsoft.com/office/drawing/2014/main" id="{451E9F19-597F-4565-9EDD-4B092F5C41E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4654296" y="1124883"/>
            <a:ext cx="6903720" cy="4608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2850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39D946-268F-FC4F-BD6F-0AF1360977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>
                <a:solidFill>
                  <a:srgbClr val="000000"/>
                </a:solidFill>
                <a:effectLst/>
                <a:latin typeface="Aptos"/>
                <a:ea typeface="Aptos" panose="020B0004020202020204" pitchFamily="34" charset="0"/>
                <a:cs typeface="Times New Roman"/>
              </a:rPr>
              <a:t>Building </a:t>
            </a:r>
            <a:r>
              <a:rPr lang="en-US" b="1">
                <a:solidFill>
                  <a:srgbClr val="000000"/>
                </a:solidFill>
                <a:latin typeface="Aptos"/>
                <a:ea typeface="Aptos" panose="020B0004020202020204" pitchFamily="34" charset="0"/>
                <a:cs typeface="Times New Roman"/>
              </a:rPr>
              <a:t>of the Team Community</a:t>
            </a:r>
            <a:br>
              <a:rPr lang="en-US" sz="4400" b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CC4B35-B060-D388-DF26-B1E8D36A89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1800">
                <a:solidFill>
                  <a:srgbClr val="000000"/>
                </a:solidFill>
                <a:effectLst/>
                <a:latin typeface="Aptos"/>
                <a:ea typeface="Aptos" panose="020B0004020202020204" pitchFamily="34" charset="0"/>
                <a:cs typeface="Times New Roman"/>
              </a:rPr>
              <a:t>Understand who your people are and their communication and learning style. </a:t>
            </a:r>
          </a:p>
          <a:p>
            <a:r>
              <a:rPr lang="en-US" sz="180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Appreciate the variety of style and types of folks on your team especially those who are different than you.</a:t>
            </a:r>
          </a:p>
          <a:p>
            <a:r>
              <a:rPr lang="en-US" sz="1800">
                <a:solidFill>
                  <a:srgbClr val="000000"/>
                </a:solidFill>
                <a:effectLst/>
                <a:latin typeface="Aptos"/>
                <a:ea typeface="Aptos" panose="020B0004020202020204" pitchFamily="34" charset="0"/>
                <a:cs typeface="Times New Roman"/>
              </a:rPr>
              <a:t>Let folks self select content and activities and offer support as needed.</a:t>
            </a:r>
          </a:p>
          <a:p>
            <a:r>
              <a:rPr lang="en-US" sz="1800">
                <a:solidFill>
                  <a:srgbClr val="000000"/>
                </a:solidFill>
                <a:effectLst/>
                <a:latin typeface="Aptos"/>
                <a:ea typeface="Aptos" panose="020B0004020202020204" pitchFamily="34" charset="0"/>
                <a:cs typeface="Times New Roman"/>
              </a:rPr>
              <a:t>Encourage growth and offer positive feedback.</a:t>
            </a:r>
          </a:p>
          <a:p>
            <a:r>
              <a:rPr lang="en-US" sz="1800">
                <a:solidFill>
                  <a:srgbClr val="000000"/>
                </a:solidFill>
                <a:effectLst/>
                <a:latin typeface="Aptos"/>
                <a:ea typeface="Aptos" panose="020B0004020202020204" pitchFamily="34" charset="0"/>
                <a:cs typeface="Times New Roman"/>
              </a:rPr>
              <a:t>Make decisions as a team.</a:t>
            </a:r>
          </a:p>
          <a:p>
            <a:r>
              <a:rPr lang="en-US" sz="1800">
                <a:solidFill>
                  <a:srgbClr val="000000"/>
                </a:solidFill>
                <a:latin typeface="Aptos"/>
                <a:ea typeface="Aptos" panose="020B0004020202020204" pitchFamily="34" charset="0"/>
                <a:cs typeface="Times New Roman"/>
              </a:rPr>
              <a:t>Find your “truth” speaker.</a:t>
            </a:r>
          </a:p>
          <a:p>
            <a:r>
              <a:rPr lang="en-US" sz="1800">
                <a:solidFill>
                  <a:srgbClr val="000000"/>
                </a:solidFill>
                <a:effectLst/>
                <a:latin typeface="Aptos"/>
                <a:ea typeface="Aptos" panose="020B0004020202020204" pitchFamily="34" charset="0"/>
                <a:cs typeface="Times New Roman"/>
              </a:rPr>
              <a:t>H</a:t>
            </a:r>
            <a:r>
              <a:rPr lang="en-US" sz="1800">
                <a:solidFill>
                  <a:srgbClr val="000000"/>
                </a:solidFill>
                <a:latin typeface="Aptos"/>
                <a:ea typeface="Aptos" panose="020B0004020202020204" pitchFamily="34" charset="0"/>
                <a:cs typeface="Times New Roman"/>
              </a:rPr>
              <a:t>ave fun</a:t>
            </a:r>
            <a:endParaRPr lang="en-US" sz="1800">
              <a:solidFill>
                <a:srgbClr val="000000"/>
              </a:solidFill>
              <a:effectLst/>
              <a:latin typeface="Aptos"/>
              <a:ea typeface="Aptos" panose="020B0004020202020204" pitchFamily="34" charset="0"/>
              <a:cs typeface="Times New Roman"/>
            </a:endParaRPr>
          </a:p>
          <a:p>
            <a:r>
              <a:rPr lang="en-US" sz="1800">
                <a:solidFill>
                  <a:srgbClr val="000000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Ice Breakers: </a:t>
            </a:r>
          </a:p>
          <a:p>
            <a:pPr lvl="1"/>
            <a:r>
              <a:rPr lang="en-US" sz="1400">
                <a:solidFill>
                  <a:srgbClr val="000000"/>
                </a:solidFill>
                <a:latin typeface="Aptos"/>
                <a:ea typeface="Aptos" panose="020B0004020202020204" pitchFamily="34" charset="0"/>
                <a:cs typeface="Times New Roman"/>
              </a:rPr>
              <a:t>Michelle’s Favorite: Wrestling entrance song</a:t>
            </a:r>
          </a:p>
          <a:p>
            <a:pPr lvl="1"/>
            <a:r>
              <a:rPr lang="en-US" sz="1400">
                <a:solidFill>
                  <a:srgbClr val="000000"/>
                </a:solidFill>
                <a:latin typeface="Aptos"/>
                <a:ea typeface="Aptos" panose="020B0004020202020204" pitchFamily="34" charset="0"/>
                <a:cs typeface="Times New Roman"/>
              </a:rPr>
              <a:t>Barb’s Favorite: Poker cards</a:t>
            </a:r>
            <a:endParaRPr lang="en-US" sz="1400">
              <a:solidFill>
                <a:srgbClr val="000000"/>
              </a:solidFill>
              <a:latin typeface="Aptos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US" sz="1800">
              <a:solidFill>
                <a:srgbClr val="00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9660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CB51BB-2647-0429-69BD-52C09D6684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Setting the norms for teams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D79382-2B0D-35A6-D519-3C3E654E121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ACTIVITY DIRECTIONS: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Each team member gets a talking </a:t>
            </a:r>
            <a:r>
              <a:rPr lang="en-US">
                <a:highlight>
                  <a:srgbClr val="FFFF00"/>
                </a:highlight>
              </a:rPr>
              <a:t>card</a:t>
            </a:r>
            <a:r>
              <a:rPr lang="en-US"/>
              <a:t>.</a:t>
            </a:r>
          </a:p>
          <a:p>
            <a:endParaRPr lang="en-US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Think about the question/topic.</a:t>
            </a:r>
          </a:p>
          <a:p>
            <a:endParaRPr lang="en-US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Any teammate can begin discussion by placing </a:t>
            </a:r>
            <a:r>
              <a:rPr lang="en-US">
                <a:highlight>
                  <a:srgbClr val="FFFF00"/>
                </a:highlight>
              </a:rPr>
              <a:t>card</a:t>
            </a:r>
            <a:r>
              <a:rPr lang="en-US"/>
              <a:t> in center of table (leave it when done talking).</a:t>
            </a:r>
          </a:p>
          <a:p>
            <a:endParaRPr lang="en-US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Any participant with a </a:t>
            </a:r>
            <a:r>
              <a:rPr lang="en-US">
                <a:highlight>
                  <a:srgbClr val="FFFF00"/>
                </a:highlight>
              </a:rPr>
              <a:t>card </a:t>
            </a:r>
            <a:r>
              <a:rPr lang="en-US"/>
              <a:t>can continue discussion by using their </a:t>
            </a:r>
            <a:r>
              <a:rPr lang="en-US">
                <a:highlight>
                  <a:srgbClr val="FFFF00"/>
                </a:highlight>
              </a:rPr>
              <a:t>card. </a:t>
            </a:r>
            <a:r>
              <a:rPr lang="en-US"/>
              <a:t>Participants with no card must wait until teammates have used their </a:t>
            </a:r>
            <a:r>
              <a:rPr lang="en-US">
                <a:highlight>
                  <a:srgbClr val="FFFF00"/>
                </a:highlight>
              </a:rPr>
              <a:t>cards.</a:t>
            </a:r>
          </a:p>
          <a:p>
            <a:endParaRPr lang="en-US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When all </a:t>
            </a:r>
            <a:r>
              <a:rPr lang="en-US">
                <a:highlight>
                  <a:srgbClr val="FFFF00"/>
                </a:highlight>
              </a:rPr>
              <a:t>cards </a:t>
            </a:r>
            <a:r>
              <a:rPr lang="en-US"/>
              <a:t>are used, teammates collect </a:t>
            </a:r>
            <a:r>
              <a:rPr lang="en-US">
                <a:highlight>
                  <a:srgbClr val="FFFF00"/>
                </a:highlight>
              </a:rPr>
              <a:t>cards </a:t>
            </a:r>
            <a:r>
              <a:rPr lang="en-US"/>
              <a:t>and continue discussion using their </a:t>
            </a:r>
            <a:r>
              <a:rPr lang="en-US">
                <a:highlight>
                  <a:srgbClr val="FFFF00"/>
                </a:highlight>
              </a:rPr>
              <a:t>cards</a:t>
            </a:r>
            <a:r>
              <a:rPr lang="en-US"/>
              <a:t>. </a:t>
            </a:r>
          </a:p>
          <a:p>
            <a:endParaRPr lang="en-US" sz="2800">
              <a:solidFill>
                <a:srgbClr val="00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US">
              <a:solidFill>
                <a:srgbClr val="000000"/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DD1E6B7-5723-3BA7-6CD4-795642C230B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/>
              <a:t>QUESTION:</a:t>
            </a:r>
          </a:p>
          <a:p>
            <a:r>
              <a:rPr lang="en-US"/>
              <a:t>What ideas do you have to set the norms for your team?</a:t>
            </a:r>
          </a:p>
        </p:txBody>
      </p:sp>
    </p:spTree>
    <p:extLst>
      <p:ext uri="{BB962C8B-B14F-4D97-AF65-F5344CB8AC3E}">
        <p14:creationId xmlns:p14="http://schemas.microsoft.com/office/powerpoint/2010/main" val="6310754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CB51BB-2647-0429-69BD-52C09D668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3" y="350196"/>
            <a:ext cx="4646904" cy="1624520"/>
          </a:xfrm>
        </p:spPr>
        <p:txBody>
          <a:bodyPr anchor="ctr">
            <a:normAutofit/>
          </a:bodyPr>
          <a:lstStyle/>
          <a:p>
            <a:r>
              <a:rPr lang="en-US" sz="4000" b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Convening Teams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D79382-2B0D-35A6-D519-3C3E654E12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9220" y="1637414"/>
            <a:ext cx="4749488" cy="4718935"/>
          </a:xfrm>
        </p:spPr>
        <p:txBody>
          <a:bodyPr anchor="ctr">
            <a:normAutofit/>
          </a:bodyPr>
          <a:lstStyle/>
          <a:p>
            <a:endParaRPr lang="en-US" sz="140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US" sz="140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en-US" sz="14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Invite Ellen to everything</a:t>
            </a:r>
          </a:p>
          <a:p>
            <a:r>
              <a:rPr lang="en-US" sz="14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Reach out to new folks prior to actual meeting for introduction and relationship building</a:t>
            </a:r>
          </a:p>
          <a:p>
            <a:r>
              <a:rPr lang="en-US" sz="14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Create a doodle poll or some other polling mechanism and consider time zones when scheduling meetings</a:t>
            </a:r>
          </a:p>
          <a:p>
            <a:r>
              <a:rPr lang="en-US" sz="14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Invite all, even alternates</a:t>
            </a:r>
          </a:p>
          <a:p>
            <a:r>
              <a:rPr lang="en-US" sz="14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Remind folks that everything is electronic and to print out their own stuff.</a:t>
            </a:r>
          </a:p>
          <a:p>
            <a:r>
              <a:rPr lang="en-US" sz="14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Remind folks that their printouts won't match after we make changes on our planning session day</a:t>
            </a:r>
          </a:p>
          <a:p>
            <a:r>
              <a:rPr lang="en-US" sz="14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Ask for volunteers or designate specific roles: update PowerPoint, update facilitator guide, review participant handouts, make a list of charts, ETC.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08F7A6E-50C4-5B23-DC8E-A90C4FF4029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7272" r="22672"/>
          <a:stretch/>
        </p:blipFill>
        <p:spPr>
          <a:xfrm>
            <a:off x="6096000" y="1"/>
            <a:ext cx="61028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0525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CB51BB-2647-0429-69BD-52C09D668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/>
          </a:bodyPr>
          <a:lstStyle/>
          <a:p>
            <a:r>
              <a:rPr lang="en-US" sz="5000" b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Debriefing Teams</a:t>
            </a:r>
            <a:endParaRPr lang="en-US" sz="5000"/>
          </a:p>
        </p:txBody>
      </p:sp>
      <p:sp>
        <p:nvSpPr>
          <p:cNvPr id="18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D79382-2B0D-35A6-D519-3C3E654E12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anchor="t">
            <a:normAutofit fontScale="62500" lnSpcReduction="20000"/>
          </a:bodyPr>
          <a:lstStyle/>
          <a:p>
            <a:endParaRPr lang="en-US" sz="220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US" sz="220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r>
              <a:rPr lang="en-US" sz="2000" b="1">
                <a:latin typeface="Montserrat" pitchFamily="2" charset="0"/>
              </a:rPr>
              <a:t>What are you looking to learn?</a:t>
            </a:r>
            <a:endParaRPr lang="en-US" sz="2000">
              <a:latin typeface="Montserrat" pitchFamily="2" charset="0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>
                <a:latin typeface="Montserrat" pitchFamily="2" charset="0"/>
              </a:rPr>
              <a:t>What did we do right?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>
                <a:latin typeface="Montserrat" pitchFamily="2" charset="0"/>
              </a:rPr>
              <a:t>What was supposed to happen?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>
                <a:latin typeface="Montserrat" pitchFamily="2" charset="0"/>
              </a:rPr>
              <a:t>What actually happened?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>
                <a:latin typeface="Montserrat" pitchFamily="2" charset="0"/>
              </a:rPr>
              <a:t>What did we wish we had done differently? </a:t>
            </a:r>
          </a:p>
          <a:p>
            <a:endParaRPr lang="en-US" sz="220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A close up of a toy&#10;&#10;AI-generated content may be incorrect.">
            <a:extLst>
              <a:ext uri="{FF2B5EF4-FFF2-40B4-BE49-F238E27FC236}">
                <a16:creationId xmlns:a16="http://schemas.microsoft.com/office/drawing/2014/main" id="{9D21F073-8C76-2500-7895-71FFC12DE6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4296" y="1392402"/>
            <a:ext cx="6903720" cy="4073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9616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19BB8BE-1351-4D9B-B761-F84A0B5B65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CB51BB-2647-0429-69BD-52C09D668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573741"/>
            <a:ext cx="3785554" cy="2199341"/>
          </a:xfrm>
        </p:spPr>
        <p:txBody>
          <a:bodyPr anchor="b">
            <a:normAutofit/>
          </a:bodyPr>
          <a:lstStyle/>
          <a:p>
            <a:r>
              <a:rPr lang="en-US" sz="4000" b="1">
                <a:effectLst/>
                <a:latin typeface="Aptos"/>
                <a:ea typeface="Aptos" panose="020B0004020202020204" pitchFamily="34" charset="0"/>
                <a:cs typeface="Times New Roman"/>
              </a:rPr>
              <a:t>Jumping in and jumping out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D79382-2B0D-35A6-D519-3C3E654E12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982260"/>
            <a:ext cx="3748441" cy="3149600"/>
          </a:xfrm>
        </p:spPr>
        <p:txBody>
          <a:bodyPr>
            <a:normAutofit/>
          </a:bodyPr>
          <a:lstStyle/>
          <a:p>
            <a:endParaRPr lang="en-US" sz="200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US" sz="200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 descr="A close-up of a game&#10;&#10;AI-generated content may be incorrect.">
            <a:extLst>
              <a:ext uri="{FF2B5EF4-FFF2-40B4-BE49-F238E27FC236}">
                <a16:creationId xmlns:a16="http://schemas.microsoft.com/office/drawing/2014/main" id="{7997ED87-04D5-2BEA-904E-7338582FA0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4991801" y="1303514"/>
            <a:ext cx="6362000" cy="4250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747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CB51BB-2647-0429-69BD-52C09D668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0" y="762001"/>
            <a:ext cx="5334197" cy="1708242"/>
          </a:xfrm>
        </p:spPr>
        <p:txBody>
          <a:bodyPr anchor="ctr">
            <a:normAutofit/>
          </a:bodyPr>
          <a:lstStyle/>
          <a:p>
            <a:r>
              <a:rPr lang="en-US" sz="4000" b="1">
                <a:effectLst/>
                <a:latin typeface="Aptos"/>
                <a:ea typeface="Aptos" panose="020B0004020202020204" pitchFamily="34" charset="0"/>
                <a:cs typeface="Times New Roman"/>
              </a:rPr>
              <a:t>Pro Tips for Team Leads During </a:t>
            </a:r>
            <a:r>
              <a:rPr lang="en-US" sz="4000" b="1">
                <a:latin typeface="Aptos"/>
                <a:ea typeface="Aptos" panose="020B0004020202020204" pitchFamily="34" charset="0"/>
                <a:cs typeface="Times New Roman"/>
              </a:rPr>
              <a:t>Training</a:t>
            </a:r>
            <a:r>
              <a:rPr lang="en-US" sz="4000" b="1">
                <a:effectLst/>
                <a:latin typeface="Aptos"/>
                <a:ea typeface="Aptos" panose="020B0004020202020204" pitchFamily="34" charset="0"/>
                <a:cs typeface="Times New Roman"/>
              </a:rPr>
              <a:t>:</a:t>
            </a:r>
            <a:endParaRPr lang="en-US" sz="4000">
              <a:latin typeface="Aptos"/>
              <a:cs typeface="Times New Roman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D79382-2B0D-35A6-D519-3C3E654E12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800" y="2470244"/>
            <a:ext cx="5334197" cy="3769835"/>
          </a:xfrm>
        </p:spPr>
        <p:txBody>
          <a:bodyPr anchor="ctr">
            <a:normAutofit fontScale="92500" lnSpcReduction="20000"/>
          </a:bodyPr>
          <a:lstStyle/>
          <a:p>
            <a:r>
              <a:rPr lang="en-US" sz="20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Wizard behind the curtain</a:t>
            </a:r>
          </a:p>
          <a:p>
            <a:r>
              <a:rPr lang="en-US" sz="20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Facilitators:</a:t>
            </a:r>
          </a:p>
          <a:p>
            <a:pPr lvl="1"/>
            <a:r>
              <a:rPr lang="en-US" sz="16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Check-in before and after each session</a:t>
            </a:r>
          </a:p>
          <a:p>
            <a:pPr lvl="1"/>
            <a:r>
              <a:rPr lang="en-US" sz="16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Concierge</a:t>
            </a:r>
          </a:p>
          <a:p>
            <a:pPr lvl="1"/>
            <a:r>
              <a:rPr lang="en-US" sz="16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Anticipate needs</a:t>
            </a:r>
          </a:p>
          <a:p>
            <a:pPr lvl="1"/>
            <a:r>
              <a:rPr lang="en-US" sz="16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Create a text group</a:t>
            </a:r>
          </a:p>
          <a:p>
            <a:r>
              <a:rPr lang="en-US" sz="20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Watching the room:</a:t>
            </a:r>
          </a:p>
          <a:p>
            <a:pPr lvl="1"/>
            <a:r>
              <a:rPr lang="en-US" sz="16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Fully Present</a:t>
            </a:r>
            <a:endParaRPr lang="en-US" sz="160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en-US" sz="2000"/>
              <a:t>Participants:</a:t>
            </a:r>
          </a:p>
          <a:p>
            <a:pPr lvl="1"/>
            <a:r>
              <a:rPr lang="en-US" sz="1600"/>
              <a:t>timeliness of participants</a:t>
            </a:r>
          </a:p>
          <a:p>
            <a:pPr lvl="1"/>
            <a:r>
              <a:rPr lang="en-US" sz="1600"/>
              <a:t>accountability of participants </a:t>
            </a:r>
          </a:p>
          <a:p>
            <a:pPr lvl="1"/>
            <a:r>
              <a:rPr lang="en-US" sz="1600"/>
              <a:t>understanding of activity or directions, </a:t>
            </a:r>
          </a:p>
          <a:p>
            <a:r>
              <a:rPr lang="en-US" sz="2000"/>
              <a:t>Team problem solving: </a:t>
            </a:r>
          </a:p>
          <a:p>
            <a:pPr lvl="1"/>
            <a:r>
              <a:rPr lang="en-US" sz="1600"/>
              <a:t>when to pivot</a:t>
            </a:r>
          </a:p>
        </p:txBody>
      </p:sp>
      <p:pic>
        <p:nvPicPr>
          <p:cNvPr id="5" name="Picture 4" descr="People at the meeting desk">
            <a:extLst>
              <a:ext uri="{FF2B5EF4-FFF2-40B4-BE49-F238E27FC236}">
                <a16:creationId xmlns:a16="http://schemas.microsoft.com/office/drawing/2014/main" id="{C303D5CB-4C61-8C3A-4321-8987A4C8457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3458" r="32859" b="-1"/>
          <a:stretch/>
        </p:blipFill>
        <p:spPr>
          <a:xfrm>
            <a:off x="6857797" y="-10886"/>
            <a:ext cx="5334204" cy="6868886"/>
          </a:xfrm>
          <a:prstGeom prst="rect">
            <a:avLst/>
          </a:prstGeom>
          <a:effectLst>
            <a:outerShdw blurRad="127000" dist="50800" dir="10800000" sx="99000" sy="99000" algn="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516343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CB51BB-2647-0429-69BD-52C09D668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0" y="762001"/>
            <a:ext cx="5334197" cy="1708242"/>
          </a:xfrm>
        </p:spPr>
        <p:txBody>
          <a:bodyPr anchor="ctr">
            <a:normAutofit fontScale="90000"/>
          </a:bodyPr>
          <a:lstStyle/>
          <a:p>
            <a:r>
              <a:rPr lang="en-US" sz="4000" b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 Tips for Team Leads- Wisdom Nuggets</a:t>
            </a:r>
            <a:endParaRPr lang="en-US" sz="40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D79382-2B0D-35A6-D519-3C3E654E12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800" y="2470244"/>
            <a:ext cx="5334197" cy="3769835"/>
          </a:xfrm>
        </p:spPr>
        <p:txBody>
          <a:bodyPr anchor="ctr">
            <a:normAutofit/>
          </a:bodyPr>
          <a:lstStyle/>
          <a:p>
            <a:r>
              <a:rPr lang="en-US" sz="1700"/>
              <a:t>Build relationship before first meeting- esp. newer members to team</a:t>
            </a:r>
          </a:p>
          <a:p>
            <a:r>
              <a:rPr lang="en-US" sz="1700"/>
              <a:t>Be clear with your own mental or physical presentation and needs</a:t>
            </a:r>
          </a:p>
          <a:p>
            <a:r>
              <a:rPr lang="en-US" sz="1700"/>
              <a:t>Let your team know what your triggers are</a:t>
            </a:r>
          </a:p>
          <a:p>
            <a:r>
              <a:rPr lang="en-US" sz="1700"/>
              <a:t>Focus on the team and the content</a:t>
            </a:r>
          </a:p>
          <a:p>
            <a:r>
              <a:rPr lang="en-US" sz="1700"/>
              <a:t>The struggle is real: allow folks to struggle If they will ultimately be successful in what they are doing.</a:t>
            </a:r>
          </a:p>
          <a:p>
            <a:r>
              <a:rPr lang="en-US" sz="1700"/>
              <a:t>If their struggle is significant, coaching on the side and listening to them. Ultimately the decision will be if the energy to help this person will help or if this is a struggle that this person has had for their entire lifetime.</a:t>
            </a:r>
          </a:p>
        </p:txBody>
      </p:sp>
      <p:pic>
        <p:nvPicPr>
          <p:cNvPr id="5" name="Picture 4" descr="Hands-on top of each other">
            <a:extLst>
              <a:ext uri="{FF2B5EF4-FFF2-40B4-BE49-F238E27FC236}">
                <a16:creationId xmlns:a16="http://schemas.microsoft.com/office/drawing/2014/main" id="{39815053-95E1-81E2-AE7E-77520E99DFF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4362" r="11663" b="1"/>
          <a:stretch/>
        </p:blipFill>
        <p:spPr>
          <a:xfrm>
            <a:off x="6857797" y="-10886"/>
            <a:ext cx="5334204" cy="6868886"/>
          </a:xfrm>
          <a:prstGeom prst="rect">
            <a:avLst/>
          </a:prstGeom>
          <a:effectLst>
            <a:outerShdw blurRad="127000" dist="50800" dir="10800000" sx="99000" sy="99000" algn="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061067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DD8A40-1DF7-F1E3-A3D0-241FFFC140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/>
          </a:bodyPr>
          <a:lstStyle/>
          <a:p>
            <a:r>
              <a:rPr lang="en-US" sz="4600"/>
              <a:t>What do you do?</a:t>
            </a:r>
            <a:endParaRPr lang="en-US"/>
          </a:p>
        </p:txBody>
      </p:sp>
      <p:sp>
        <p:nvSpPr>
          <p:cNvPr id="18" name="sketch line">
            <a:extLst>
              <a:ext uri="{FF2B5EF4-FFF2-40B4-BE49-F238E27FC236}">
                <a16:creationId xmlns:a16="http://schemas.microsoft.com/office/drawing/2014/main" id="{6357EC4F-235E-4222-A36F-C7878ACE37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990206-0E1F-81C3-4C8B-AD6ACC5760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anchor="t">
            <a:normAutofit/>
          </a:bodyPr>
          <a:lstStyle/>
          <a:p>
            <a:r>
              <a:rPr lang="en-US" sz="1700">
                <a:latin typeface="Aptos"/>
                <a:ea typeface="Aptos" panose="020B0004020202020204" pitchFamily="34" charset="0"/>
                <a:cs typeface="Times New Roman"/>
              </a:rPr>
              <a:t>What</a:t>
            </a:r>
            <a:r>
              <a:rPr lang="en-US" sz="1700">
                <a:effectLst/>
                <a:latin typeface="Aptos"/>
                <a:ea typeface="Aptos" panose="020B0004020202020204" pitchFamily="34" charset="0"/>
                <a:cs typeface="Times New Roman"/>
              </a:rPr>
              <a:t> happens when Ellen doesn’t show up</a:t>
            </a:r>
            <a:r>
              <a:rPr lang="en-US" sz="1700">
                <a:latin typeface="Aptos"/>
                <a:ea typeface="Aptos" panose="020B0004020202020204" pitchFamily="34" charset="0"/>
                <a:cs typeface="Times New Roman"/>
              </a:rPr>
              <a:t>?</a:t>
            </a:r>
            <a:endParaRPr lang="en-US"/>
          </a:p>
          <a:p>
            <a:r>
              <a:rPr lang="en-US" sz="1700">
                <a:effectLst/>
                <a:latin typeface="Aptos"/>
                <a:ea typeface="Aptos" panose="020B0004020202020204" pitchFamily="34" charset="0"/>
                <a:cs typeface="Times New Roman"/>
              </a:rPr>
              <a:t>Who is responsible with communication breakdowns happen?  </a:t>
            </a:r>
            <a:endParaRPr lang="en-US">
              <a:latin typeface="Aptos"/>
              <a:ea typeface="Aptos" panose="020B0004020202020204" pitchFamily="34" charset="0"/>
              <a:cs typeface="Times New Roman"/>
            </a:endParaRPr>
          </a:p>
          <a:p>
            <a:r>
              <a:rPr lang="en-US" sz="1700">
                <a:effectLst/>
                <a:latin typeface="Aptos"/>
                <a:ea typeface="Aptos" panose="020B0004020202020204" pitchFamily="34" charset="0"/>
                <a:cs typeface="Times New Roman"/>
              </a:rPr>
              <a:t>What do we do when</a:t>
            </a:r>
            <a:r>
              <a:rPr lang="en-US" sz="1700">
                <a:latin typeface="Aptos"/>
                <a:ea typeface="Aptos" panose="020B0004020202020204" pitchFamily="34" charset="0"/>
                <a:cs typeface="Times New Roman"/>
              </a:rPr>
              <a:t> a co-facilitator cannot present?</a:t>
            </a:r>
            <a:r>
              <a:rPr lang="en-US" sz="1700">
                <a:effectLst/>
                <a:latin typeface="Aptos"/>
                <a:ea typeface="Aptos" panose="020B0004020202020204" pitchFamily="34" charset="0"/>
                <a:cs typeface="Times New Roman"/>
              </a:rPr>
              <a:t> </a:t>
            </a:r>
            <a:endParaRPr lang="en-US">
              <a:latin typeface="Aptos"/>
              <a:ea typeface="Aptos" panose="020B0004020202020204" pitchFamily="34" charset="0"/>
              <a:cs typeface="Times New Roman"/>
            </a:endParaRPr>
          </a:p>
          <a:p>
            <a:r>
              <a:rPr lang="en-US" sz="1700">
                <a:effectLst/>
                <a:latin typeface="Aptos"/>
                <a:ea typeface="Aptos" panose="020B0004020202020204" pitchFamily="34" charset="0"/>
                <a:cs typeface="Times New Roman"/>
              </a:rPr>
              <a:t>What</a:t>
            </a:r>
            <a:r>
              <a:rPr lang="en-US" sz="1700">
                <a:latin typeface="Aptos"/>
                <a:ea typeface="Aptos" panose="020B0004020202020204" pitchFamily="34" charset="0"/>
                <a:cs typeface="Times New Roman"/>
              </a:rPr>
              <a:t> happens when you have venue issues? (tech, rooms, clean, food, etc.)</a:t>
            </a:r>
            <a:endParaRPr lang="en-US"/>
          </a:p>
          <a:p>
            <a:endParaRPr lang="en-US" sz="170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US" sz="170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US" sz="1700">
              <a:effectLst/>
              <a:highlight>
                <a:srgbClr val="FFFF00"/>
              </a:highlight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US" sz="17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76E8501-476B-6D02-71D3-52D57A9BBB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6011" y="640080"/>
            <a:ext cx="6720289" cy="5577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0687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CDE85A-2604-0983-9C34-9DA670CFA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Not my JOB- Whose responsibility is it?</a:t>
            </a:r>
            <a:br>
              <a:rPr lang="en-US"/>
            </a:b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22511D-07EF-CEFE-0E17-E6E5691605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/>
              <a:t>I will read the situation</a:t>
            </a:r>
          </a:p>
          <a:p>
            <a:r>
              <a:rPr lang="en-US"/>
              <a:t>determine whose responsibility it is</a:t>
            </a:r>
          </a:p>
          <a:p>
            <a:r>
              <a:rPr lang="en-US"/>
              <a:t>go to the corner with that person's name on it.</a:t>
            </a:r>
          </a:p>
          <a:p>
            <a:endParaRPr lang="en-US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B49EDDF-49E5-339D-E16E-C621C920DD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8318439"/>
              </p:ext>
            </p:extLst>
          </p:nvPr>
        </p:nvGraphicFramePr>
        <p:xfrm>
          <a:off x="1564167" y="4001294"/>
          <a:ext cx="8128000" cy="2690038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1190526785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81361189"/>
                    </a:ext>
                  </a:extLst>
                </a:gridCol>
              </a:tblGrid>
              <a:tr h="134501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/>
                        <a:t>Ellen </a:t>
                      </a:r>
                    </a:p>
                    <a:p>
                      <a:endParaRPr lang="en-US" sz="3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/>
                        <a:t>Team lead</a:t>
                      </a:r>
                    </a:p>
                    <a:p>
                      <a:endParaRPr lang="en-US" sz="3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4159238"/>
                  </a:ext>
                </a:extLst>
              </a:tr>
              <a:tr h="134501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/>
                        <a:t>Karla</a:t>
                      </a:r>
                    </a:p>
                    <a:p>
                      <a:endParaRPr lang="en-US" sz="3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/>
                        <a:t>Team member</a:t>
                      </a:r>
                    </a:p>
                    <a:p>
                      <a:endParaRPr lang="en-US" sz="3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23209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12632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A882E2-C13F-F40E-B43A-FAD4D7ADEF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48640"/>
            <a:ext cx="3600860" cy="5431536"/>
          </a:xfrm>
        </p:spPr>
        <p:txBody>
          <a:bodyPr>
            <a:normAutofit/>
          </a:bodyPr>
          <a:lstStyle/>
          <a:p>
            <a:r>
              <a:rPr lang="en-US" sz="4600"/>
              <a:t>9 tips for difficult conversations</a:t>
            </a:r>
          </a:p>
        </p:txBody>
      </p:sp>
      <p:sp>
        <p:nvSpPr>
          <p:cNvPr id="20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43983" y="3258715"/>
            <a:ext cx="4480560" cy="18288"/>
          </a:xfrm>
          <a:custGeom>
            <a:avLst/>
            <a:gdLst>
              <a:gd name="connsiteX0" fmla="*/ 0 w 4480560"/>
              <a:gd name="connsiteY0" fmla="*/ 0 h 18288"/>
              <a:gd name="connsiteX1" fmla="*/ 595274 w 4480560"/>
              <a:gd name="connsiteY1" fmla="*/ 0 h 18288"/>
              <a:gd name="connsiteX2" fmla="*/ 1100938 w 4480560"/>
              <a:gd name="connsiteY2" fmla="*/ 0 h 18288"/>
              <a:gd name="connsiteX3" fmla="*/ 1651406 w 4480560"/>
              <a:gd name="connsiteY3" fmla="*/ 0 h 18288"/>
              <a:gd name="connsiteX4" fmla="*/ 2336292 w 4480560"/>
              <a:gd name="connsiteY4" fmla="*/ 0 h 18288"/>
              <a:gd name="connsiteX5" fmla="*/ 2931566 w 4480560"/>
              <a:gd name="connsiteY5" fmla="*/ 0 h 18288"/>
              <a:gd name="connsiteX6" fmla="*/ 3482035 w 4480560"/>
              <a:gd name="connsiteY6" fmla="*/ 0 h 18288"/>
              <a:gd name="connsiteX7" fmla="*/ 4480560 w 4480560"/>
              <a:gd name="connsiteY7" fmla="*/ 0 h 18288"/>
              <a:gd name="connsiteX8" fmla="*/ 4480560 w 4480560"/>
              <a:gd name="connsiteY8" fmla="*/ 18288 h 18288"/>
              <a:gd name="connsiteX9" fmla="*/ 3840480 w 4480560"/>
              <a:gd name="connsiteY9" fmla="*/ 18288 h 18288"/>
              <a:gd name="connsiteX10" fmla="*/ 3290011 w 4480560"/>
              <a:gd name="connsiteY10" fmla="*/ 18288 h 18288"/>
              <a:gd name="connsiteX11" fmla="*/ 2560320 w 4480560"/>
              <a:gd name="connsiteY11" fmla="*/ 18288 h 18288"/>
              <a:gd name="connsiteX12" fmla="*/ 1965046 w 4480560"/>
              <a:gd name="connsiteY12" fmla="*/ 18288 h 18288"/>
              <a:gd name="connsiteX13" fmla="*/ 1459382 w 4480560"/>
              <a:gd name="connsiteY13" fmla="*/ 18288 h 18288"/>
              <a:gd name="connsiteX14" fmla="*/ 774497 w 4480560"/>
              <a:gd name="connsiteY14" fmla="*/ 18288 h 18288"/>
              <a:gd name="connsiteX15" fmla="*/ 0 w 4480560"/>
              <a:gd name="connsiteY15" fmla="*/ 18288 h 18288"/>
              <a:gd name="connsiteX16" fmla="*/ 0 w 448056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18288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480560" h="18288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71B283F-3346-77A6-7668-AF9C3ED479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6418" y="552091"/>
            <a:ext cx="6224335" cy="5431536"/>
          </a:xfrm>
        </p:spPr>
        <p:txBody>
          <a:bodyPr anchor="ctr">
            <a:normAutofit/>
          </a:bodyPr>
          <a:lstStyle/>
          <a:p>
            <a:r>
              <a:rPr lang="en-US" sz="2200"/>
              <a:t>Don’t avoid it</a:t>
            </a:r>
          </a:p>
          <a:p>
            <a:r>
              <a:rPr lang="en-US" sz="2200"/>
              <a:t>Have a purpose</a:t>
            </a:r>
          </a:p>
          <a:p>
            <a:r>
              <a:rPr lang="en-US" sz="2200"/>
              <a:t>Be confident and direct</a:t>
            </a:r>
          </a:p>
          <a:p>
            <a:r>
              <a:rPr lang="en-US" sz="2200"/>
              <a:t>Be open to the other person’s perspective</a:t>
            </a:r>
          </a:p>
          <a:p>
            <a:r>
              <a:rPr lang="en-US" sz="2200"/>
              <a:t>Be empathetic</a:t>
            </a:r>
          </a:p>
          <a:p>
            <a:r>
              <a:rPr lang="en-US" sz="2200"/>
              <a:t>Use “I” statements</a:t>
            </a:r>
          </a:p>
          <a:p>
            <a:r>
              <a:rPr lang="en-US" sz="2200"/>
              <a:t>Stick to the facts</a:t>
            </a:r>
          </a:p>
          <a:p>
            <a:r>
              <a:rPr lang="en-US" sz="2200"/>
              <a:t>Come up with a solution</a:t>
            </a:r>
          </a:p>
          <a:p>
            <a:r>
              <a:rPr lang="en-US" sz="2200"/>
              <a:t>Follow up to prevent fallout</a:t>
            </a:r>
          </a:p>
          <a:p>
            <a:endParaRPr lang="en-US" sz="2200"/>
          </a:p>
        </p:txBody>
      </p:sp>
    </p:spTree>
    <p:extLst>
      <p:ext uri="{BB962C8B-B14F-4D97-AF65-F5344CB8AC3E}">
        <p14:creationId xmlns:p14="http://schemas.microsoft.com/office/powerpoint/2010/main" val="12462496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6D88BD-D056-4F29-A668-CBFD14D3B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How to handle when a personality clashes with the team. </a:t>
            </a:r>
            <a:br>
              <a:rPr lang="en-US"/>
            </a:b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F9D80A-2F0E-4AA5-88C0-DE96368767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/>
            <a:r>
              <a:rPr lang="en-US" b="0" i="0">
                <a:solidFill>
                  <a:srgbClr val="000000"/>
                </a:solidFill>
                <a:effectLst/>
                <a:latin typeface="Lyon"/>
              </a:rPr>
              <a:t>Not everyone is going to get along and when this happens, it tends to create an uncomfortable environment. </a:t>
            </a:r>
          </a:p>
          <a:p>
            <a:pPr algn="l"/>
            <a:r>
              <a:rPr lang="en-US" b="0" i="0">
                <a:solidFill>
                  <a:srgbClr val="000000"/>
                </a:solidFill>
                <a:effectLst/>
                <a:latin typeface="Lyon"/>
              </a:rPr>
              <a:t>If folks can’t seem to work it out themselves, pull both aside privately. </a:t>
            </a:r>
          </a:p>
          <a:p>
            <a:pPr algn="l"/>
            <a:r>
              <a:rPr lang="en-US" b="0" i="0">
                <a:solidFill>
                  <a:srgbClr val="000000"/>
                </a:solidFill>
                <a:effectLst/>
                <a:latin typeface="Lyon"/>
              </a:rPr>
              <a:t>Make sure to listen to both sides, determine the real issue and find a solution. </a:t>
            </a:r>
          </a:p>
          <a:p>
            <a:pPr algn="l"/>
            <a:r>
              <a:rPr lang="en-US" b="0" i="0">
                <a:solidFill>
                  <a:srgbClr val="000000"/>
                </a:solidFill>
                <a:effectLst/>
                <a:latin typeface="Lyon"/>
              </a:rPr>
              <a:t>Here’s a way to start that conversation:</a:t>
            </a:r>
          </a:p>
          <a:p>
            <a:pPr lvl="1"/>
            <a:r>
              <a:rPr lang="en-US" b="0" i="1">
                <a:solidFill>
                  <a:srgbClr val="000000"/>
                </a:solidFill>
                <a:effectLst/>
                <a:latin typeface="Lyon"/>
              </a:rPr>
              <a:t>“I understand there is an issue between you and [NAME]. I wanted to pull you aside to make sure this wasn’t affecting your work and those around you...”</a:t>
            </a:r>
            <a:endParaRPr lang="en-US" b="0" i="0">
              <a:solidFill>
                <a:srgbClr val="000000"/>
              </a:solidFill>
              <a:effectLst/>
              <a:latin typeface="Lyon"/>
            </a:endParaRPr>
          </a:p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BA779CC-F606-43A8-8D04-B0A6DE42FB0F}"/>
              </a:ext>
            </a:extLst>
          </p:cNvPr>
          <p:cNvSpPr txBox="1"/>
          <p:nvPr/>
        </p:nvSpPr>
        <p:spPr>
          <a:xfrm>
            <a:off x="6096000" y="6488668"/>
            <a:ext cx="60976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https://havenlife.com/blog/difficult-conversations-at-work</a:t>
            </a:r>
          </a:p>
        </p:txBody>
      </p:sp>
    </p:spTree>
    <p:extLst>
      <p:ext uri="{BB962C8B-B14F-4D97-AF65-F5344CB8AC3E}">
        <p14:creationId xmlns:p14="http://schemas.microsoft.com/office/powerpoint/2010/main" val="36821321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20989B-9AFB-4FE4-A3A2-342CBEEFB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When a team member doesn’t meet expectations but has a positive attitude.</a:t>
            </a:r>
            <a:br>
              <a:rPr lang="en-US"/>
            </a:b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5A9C5A-0F57-44AE-A84A-4188AD1C69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l"/>
            <a:r>
              <a:rPr lang="en-US" b="0" i="0">
                <a:solidFill>
                  <a:srgbClr val="000000"/>
                </a:solidFill>
                <a:effectLst/>
                <a:latin typeface="Lyon"/>
              </a:rPr>
              <a:t>It’s hard to tell someone you genuinely like that they aren’t performing well. </a:t>
            </a:r>
          </a:p>
          <a:p>
            <a:pPr algn="l"/>
            <a:r>
              <a:rPr lang="en-US" b="0" i="0">
                <a:solidFill>
                  <a:srgbClr val="000000"/>
                </a:solidFill>
                <a:effectLst/>
                <a:latin typeface="Lyon"/>
              </a:rPr>
              <a:t>However, positive attitude or not, someone’s performance affects the whole, so it’s important to discuss it in a professional manner. </a:t>
            </a:r>
          </a:p>
          <a:p>
            <a:pPr algn="l"/>
            <a:r>
              <a:rPr lang="en-US" b="0" i="0">
                <a:solidFill>
                  <a:srgbClr val="000000"/>
                </a:solidFill>
                <a:effectLst/>
                <a:latin typeface="Lyon"/>
              </a:rPr>
              <a:t>For this conversation, address the problem, offering ways to help and providing reassurance. </a:t>
            </a:r>
          </a:p>
          <a:p>
            <a:pPr lvl="1"/>
            <a:r>
              <a:rPr lang="en-US" b="0" i="1">
                <a:solidFill>
                  <a:srgbClr val="000000"/>
                </a:solidFill>
                <a:effectLst/>
                <a:latin typeface="Lyon"/>
              </a:rPr>
              <a:t>“As the lead, it’s my job to make sure everything is going well and everyone is confident and well prepared. I want you to</a:t>
            </a:r>
            <a:r>
              <a:rPr lang="en-US" i="1">
                <a:solidFill>
                  <a:srgbClr val="000000"/>
                </a:solidFill>
                <a:latin typeface="Lyon"/>
              </a:rPr>
              <a:t> be successful</a:t>
            </a:r>
            <a:r>
              <a:rPr lang="en-US" b="0" i="1">
                <a:solidFill>
                  <a:srgbClr val="000000"/>
                </a:solidFill>
                <a:effectLst/>
                <a:latin typeface="Lyon"/>
              </a:rPr>
              <a:t>. How are you feeling about [X ] material? I would like you to practice and focus on [AREA THEY NEED WORK IN]. Let’s set up some one on one time and go over the materials.”</a:t>
            </a:r>
            <a:endParaRPr lang="en-US" b="0" i="0">
              <a:solidFill>
                <a:srgbClr val="000000"/>
              </a:solidFill>
              <a:effectLst/>
              <a:latin typeface="Lyon"/>
            </a:endParaRPr>
          </a:p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7A8B50-DF1D-4098-B808-DE596FA76B3A}"/>
              </a:ext>
            </a:extLst>
          </p:cNvPr>
          <p:cNvSpPr txBox="1"/>
          <p:nvPr/>
        </p:nvSpPr>
        <p:spPr>
          <a:xfrm>
            <a:off x="6418193" y="6400008"/>
            <a:ext cx="60976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https://havenlife.com/blog/difficult-conversations-at-work</a:t>
            </a:r>
          </a:p>
        </p:txBody>
      </p:sp>
    </p:spTree>
    <p:extLst>
      <p:ext uri="{BB962C8B-B14F-4D97-AF65-F5344CB8AC3E}">
        <p14:creationId xmlns:p14="http://schemas.microsoft.com/office/powerpoint/2010/main" val="33459740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265974-06A2-B6EB-A0B1-374A492C0E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Stand Up, Hand Up, Pair Up</a:t>
            </a:r>
            <a:br>
              <a:rPr lang="en-US"/>
            </a:b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6626DE-9DFD-0338-EC8D-CC238E438A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Stand up and keep one hand in the air until you find the closest partner who is not a teammate/tablemate. </a:t>
            </a:r>
          </a:p>
          <a:p>
            <a:r>
              <a:rPr lang="en-US"/>
              <a:t>When I say “go” find your partner and then stand quietly and look at me.</a:t>
            </a:r>
          </a:p>
          <a:p>
            <a:r>
              <a:rPr lang="en-US"/>
              <a:t>Assignment: Think about one thing you just learned and why it’s important to you. </a:t>
            </a:r>
          </a:p>
          <a:p>
            <a:r>
              <a:rPr lang="en-US"/>
              <a:t>You will each have 30 seconds to share</a:t>
            </a:r>
          </a:p>
          <a:p>
            <a:r>
              <a:rPr lang="en-US"/>
              <a:t>One of you will be Partner A, the other Partner B</a:t>
            </a:r>
          </a:p>
          <a:p>
            <a:pPr marL="0" indent="0">
              <a:buNone/>
            </a:pPr>
            <a:endParaRPr lang="en-US"/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5999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E4466-81E1-09FC-7200-A4337208F12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Thank you!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8B49B47-599F-BCB9-2950-DF4EFD53FC9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0015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15A52AE31FEC4EB9E74AAFCF7B6AD7" ma:contentTypeVersion="17" ma:contentTypeDescription="Create a new document." ma:contentTypeScope="" ma:versionID="fe38b274f234111a294edeb7f0b07493">
  <xsd:schema xmlns:xsd="http://www.w3.org/2001/XMLSchema" xmlns:xs="http://www.w3.org/2001/XMLSchema" xmlns:p="http://schemas.microsoft.com/office/2006/metadata/properties" xmlns:ns2="05627597-0322-42fc-bc19-1d0dde15c694" xmlns:ns3="5ed5bd0d-9aa5-480d-8c58-25f9f57090c9" targetNamespace="http://schemas.microsoft.com/office/2006/metadata/properties" ma:root="true" ma:fieldsID="c2c4aa400ea998a730c421a6ef03a9f1" ns2:_="" ns3:_="">
    <xsd:import namespace="05627597-0322-42fc-bc19-1d0dde15c694"/>
    <xsd:import namespace="5ed5bd0d-9aa5-480d-8c58-25f9f57090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Location" minOccurs="0"/>
                <xsd:element ref="ns2:Sec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627597-0322-42fc-bc19-1d0dde15c6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1565cbde-19fe-4772-9eab-df48b2eef6d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Section" ma:index="22" nillable="true" ma:displayName="Section " ma:format="Dropdown" ma:internalName="Section" ma:percentage="FALSE">
      <xsd:simpleType>
        <xsd:restriction base="dms:Number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d5bd0d-9aa5-480d-8c58-25f9f57090c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ac8cdd5-1c68-4e1f-91cb-72d35c0d1364}" ma:internalName="TaxCatchAll" ma:showField="CatchAllData" ma:web="5ed5bd0d-9aa5-480d-8c58-25f9f57090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5627597-0322-42fc-bc19-1d0dde15c694">
      <Terms xmlns="http://schemas.microsoft.com/office/infopath/2007/PartnerControls"/>
    </lcf76f155ced4ddcb4097134ff3c332f>
    <Section xmlns="05627597-0322-42fc-bc19-1d0dde15c694" xsi:nil="true"/>
    <TaxCatchAll xmlns="5ed5bd0d-9aa5-480d-8c58-25f9f57090c9" xsi:nil="true"/>
  </documentManagement>
</p:properties>
</file>

<file path=customXml/itemProps1.xml><?xml version="1.0" encoding="utf-8"?>
<ds:datastoreItem xmlns:ds="http://schemas.openxmlformats.org/officeDocument/2006/customXml" ds:itemID="{D30F5005-9BB5-436D-A6D8-1DEE98359EF7}">
  <ds:schemaRefs>
    <ds:schemaRef ds:uri="05627597-0322-42fc-bc19-1d0dde15c694"/>
    <ds:schemaRef ds:uri="5ed5bd0d-9aa5-480d-8c58-25f9f57090c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A03BAC20-C3D1-40D0-9A50-71EE82EC817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C9E792C-DD74-4247-B1C8-8C053449A5F0}">
  <ds:schemaRefs>
    <ds:schemaRef ds:uri="05627597-0322-42fc-bc19-1d0dde15c694"/>
    <ds:schemaRef ds:uri="5ed5bd0d-9aa5-480d-8c58-25f9f57090c9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19</Slides>
  <Notes>17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Best Practices</vt:lpstr>
      <vt:lpstr>Today's Agenda:</vt:lpstr>
      <vt:lpstr>What would the ideal team look and feel like? </vt:lpstr>
      <vt:lpstr>The Roles all Teams Need</vt:lpstr>
      <vt:lpstr>What is community?</vt:lpstr>
      <vt:lpstr>Building of the Team Community </vt:lpstr>
      <vt:lpstr>Setting the norms for teams </vt:lpstr>
      <vt:lpstr>Convening Teams</vt:lpstr>
      <vt:lpstr>Debriefing Teams</vt:lpstr>
      <vt:lpstr>Jumping in and jumping out</vt:lpstr>
      <vt:lpstr>Pro Tips for Team Leads During Training:</vt:lpstr>
      <vt:lpstr>Pro Tips for Team Leads- Wisdom Nuggets</vt:lpstr>
      <vt:lpstr>What do you do?</vt:lpstr>
      <vt:lpstr>Not my JOB- Whose responsibility is it? </vt:lpstr>
      <vt:lpstr>9 tips for difficult conversations</vt:lpstr>
      <vt:lpstr>How to handle when a personality clashes with the team.  </vt:lpstr>
      <vt:lpstr>When a team member doesn’t meet expectations but has a positive attitude. </vt:lpstr>
      <vt:lpstr>Stand Up, Hand Up, Pair Up 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Michelle Couture</dc:creator>
  <cp:revision>1</cp:revision>
  <dcterms:created xsi:type="dcterms:W3CDTF">2025-04-09T16:55:00Z</dcterms:created>
  <dcterms:modified xsi:type="dcterms:W3CDTF">2025-05-07T19:07:57Z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0x0101004F15A52AE31FEC4EB9E74AAFCF7B6AD7</vt:lpwstr>
  </property>
  <property fmtid="{D5CDD505-2E9C-101B-9397-08002B2CF9AE}" pid="3" name="MediaServiceImageTags">
    <vt:lpwstr/>
  </property>
</Properties>
</file>