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928" r:id="rId6"/>
    <p:sldId id="951" r:id="rId7"/>
    <p:sldId id="952" r:id="rId8"/>
    <p:sldId id="953" r:id="rId9"/>
    <p:sldId id="955" r:id="rId10"/>
    <p:sldId id="958" r:id="rId11"/>
    <p:sldId id="89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503C23-CF0C-DF54-2BDC-C5ABF297EE46}" v="4" dt="2026-05-13T17:38:34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res, Linda [PA]" userId="S::ltorres_psea.org#ext#@neahq.onmicrosoft.com::5c259870-4402-4b59-9040-47f794e8fff6" providerId="AD" clId="Web-{30503C23-CF0C-DF54-2BDC-C5ABF297EE46}"/>
    <pc:docChg chg="modSld">
      <pc:chgData name="Torres, Linda [PA]" userId="S::ltorres_psea.org#ext#@neahq.onmicrosoft.com::5c259870-4402-4b59-9040-47f794e8fff6" providerId="AD" clId="Web-{30503C23-CF0C-DF54-2BDC-C5ABF297EE46}" dt="2026-05-13T17:38:34.243" v="3" actId="1076"/>
      <pc:docMkLst>
        <pc:docMk/>
      </pc:docMkLst>
      <pc:sldChg chg="modSp">
        <pc:chgData name="Torres, Linda [PA]" userId="S::ltorres_psea.org#ext#@neahq.onmicrosoft.com::5c259870-4402-4b59-9040-47f794e8fff6" providerId="AD" clId="Web-{30503C23-CF0C-DF54-2BDC-C5ABF297EE46}" dt="2026-05-13T17:38:34.243" v="3" actId="1076"/>
        <pc:sldMkLst>
          <pc:docMk/>
          <pc:sldMk cId="989101411" sldId="256"/>
        </pc:sldMkLst>
        <pc:picChg chg="mod">
          <ac:chgData name="Torres, Linda [PA]" userId="S::ltorres_psea.org#ext#@neahq.onmicrosoft.com::5c259870-4402-4b59-9040-47f794e8fff6" providerId="AD" clId="Web-{30503C23-CF0C-DF54-2BDC-C5ABF297EE46}" dt="2026-05-13T17:38:34.243" v="3" actId="1076"/>
          <ac:picMkLst>
            <pc:docMk/>
            <pc:sldMk cId="989101411" sldId="256"/>
            <ac:picMk id="2050" creationId="{5EFA1659-54A6-85AD-43FF-A67EBE535BF1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pPr rtl="0"/>
          <a:r>
            <a:rPr lang="en-US"/>
            <a:t>Structuralist</a:t>
          </a:r>
          <a:r>
            <a:rPr lang="en-US">
              <a:latin typeface="Euphemia"/>
            </a:rPr>
            <a:t>: </a:t>
          </a:r>
          <a:r>
            <a:rPr lang="en-US" i="1">
              <a:latin typeface="Book Antiqua"/>
            </a:rPr>
            <a:t> “The mind is like a computer; the teacher is the programmer.” 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pPr rtl="0"/>
          <a:r>
            <a:rPr lang="en-US"/>
            <a:t>Functionalist</a:t>
          </a:r>
          <a:r>
            <a:rPr lang="en-US">
              <a:latin typeface="Euphemia"/>
            </a:rPr>
            <a:t>: </a:t>
          </a:r>
          <a:r>
            <a:rPr lang="en-US" i="1">
              <a:latin typeface="Book Antiqua"/>
              <a:cs typeface="Calibri"/>
            </a:rPr>
            <a:t>“People learn best by doing, and they will do best what they want to do. People will learn what is practical.”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pPr rtl="0"/>
          <a:r>
            <a:rPr lang="en-US"/>
            <a:t>Humanist</a:t>
          </a:r>
          <a:r>
            <a:rPr lang="en-US">
              <a:latin typeface="Euphemia"/>
            </a:rPr>
            <a:t>: </a:t>
          </a:r>
          <a:r>
            <a:rPr lang="en-US" i="1">
              <a:latin typeface="Book Antiqua"/>
            </a:rPr>
            <a:t>“Learning is self-directed discovery. People are natural and unfold (like a flower) if others do not inhibit the process.”  </a:t>
          </a:r>
          <a:r>
            <a:rPr lang="en-US">
              <a:latin typeface="Book Antiqua"/>
            </a:rPr>
            <a:t> 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pPr rtl="0"/>
          <a:r>
            <a:rPr lang="en-US"/>
            <a:t>Behaviorist</a:t>
          </a:r>
          <a:r>
            <a:rPr lang="en-US">
              <a:latin typeface="Euphemia"/>
            </a:rPr>
            <a:t> :</a:t>
          </a:r>
          <a:r>
            <a:rPr lang="en-US" i="0">
              <a:latin typeface="Euphemia"/>
            </a:rPr>
            <a:t> </a:t>
          </a:r>
          <a:r>
            <a:rPr lang="en-US" i="1">
              <a:latin typeface="Book Antiqua"/>
            </a:rPr>
            <a:t>“New behavior can be caused and ‘shaped’ with well-designed structures around the learner.”</a:t>
          </a:r>
          <a:endParaRPr lang="en-US">
            <a:latin typeface="Euphemia"/>
          </a:endParaRPr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7C7E107E-6823-42F4-B6F2-9A4C55E4859E}" type="pres">
      <dgm:prSet presAssocID="{23508A20-E3FA-4727-B5A2-565A61F174F0}" presName="diagram" presStyleCnt="0">
        <dgm:presLayoutVars>
          <dgm:dir/>
          <dgm:resizeHandles val="exact"/>
        </dgm:presLayoutVars>
      </dgm:prSet>
      <dgm:spPr/>
    </dgm:pt>
    <dgm:pt modelId="{37CA43A8-2392-4D64-81BA-24E9F903CF02}" type="pres">
      <dgm:prSet presAssocID="{B0282F09-05AB-4915-8A3F-01BCD52BC703}" presName="node" presStyleLbl="node1" presStyleIdx="0" presStyleCnt="4">
        <dgm:presLayoutVars>
          <dgm:bulletEnabled val="1"/>
        </dgm:presLayoutVars>
      </dgm:prSet>
      <dgm:spPr/>
    </dgm:pt>
    <dgm:pt modelId="{692EAF2A-96FC-42C8-99ED-8808B2205BB2}" type="pres">
      <dgm:prSet presAssocID="{49C8C7A5-2BEA-44D0-8B21-77AC5EE47B8E}" presName="sibTrans" presStyleCnt="0"/>
      <dgm:spPr/>
    </dgm:pt>
    <dgm:pt modelId="{1CDEBAAB-FDFD-4E90-A07F-42E020C50A73}" type="pres">
      <dgm:prSet presAssocID="{2E4B4886-6660-4A1C-9656-A9CF65C222C1}" presName="node" presStyleLbl="node1" presStyleIdx="1" presStyleCnt="4">
        <dgm:presLayoutVars>
          <dgm:bulletEnabled val="1"/>
        </dgm:presLayoutVars>
      </dgm:prSet>
      <dgm:spPr/>
    </dgm:pt>
    <dgm:pt modelId="{D1E94999-6F22-4BE9-B42C-E290F8773346}" type="pres">
      <dgm:prSet presAssocID="{6D236F6E-BB5A-495F-AF02-818E64CD890B}" presName="sibTrans" presStyleCnt="0"/>
      <dgm:spPr/>
    </dgm:pt>
    <dgm:pt modelId="{2B111DE2-DAA9-4B57-9D71-AFE7710E9EB7}" type="pres">
      <dgm:prSet presAssocID="{6621A351-F374-4B8D-8608-69DD200D6BC0}" presName="node" presStyleLbl="node1" presStyleIdx="2" presStyleCnt="4">
        <dgm:presLayoutVars>
          <dgm:bulletEnabled val="1"/>
        </dgm:presLayoutVars>
      </dgm:prSet>
      <dgm:spPr/>
    </dgm:pt>
    <dgm:pt modelId="{11B039A3-FA2E-4DF6-A689-2926007D0D14}" type="pres">
      <dgm:prSet presAssocID="{4FE01454-FE0E-4B4C-B0AB-9E54EBDD048D}" presName="sibTrans" presStyleCnt="0"/>
      <dgm:spPr/>
    </dgm:pt>
    <dgm:pt modelId="{5D836D9F-6170-4353-AD3D-D63B04FDBE0D}" type="pres">
      <dgm:prSet presAssocID="{839E4A7A-3032-4A8A-B3B4-31E84D501430}" presName="node" presStyleLbl="node1" presStyleIdx="3" presStyleCnt="4">
        <dgm:presLayoutVars>
          <dgm:bulletEnabled val="1"/>
        </dgm:presLayoutVars>
      </dgm:prSet>
      <dgm:spPr/>
    </dgm:pt>
  </dgm:ptLst>
  <dgm:cxnLst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336EDA3A-305F-460A-9ACD-BBED9DC9D4B2}" type="presOf" srcId="{839E4A7A-3032-4A8A-B3B4-31E84D501430}" destId="{5D836D9F-6170-4353-AD3D-D63B04FDBE0D}" srcOrd="0" destOrd="0" presId="urn:microsoft.com/office/officeart/2005/8/layout/default"/>
    <dgm:cxn modelId="{992BEE48-92AD-4A73-9E5F-572B710C844F}" type="presOf" srcId="{23508A20-E3FA-4727-B5A2-565A61F174F0}" destId="{7C7E107E-6823-42F4-B6F2-9A4C55E4859E}" srcOrd="0" destOrd="0" presId="urn:microsoft.com/office/officeart/2005/8/layout/default"/>
    <dgm:cxn modelId="{D1A3F352-6FA9-425A-93FC-66F442B3F793}" type="presOf" srcId="{6621A351-F374-4B8D-8608-69DD200D6BC0}" destId="{2B111DE2-DAA9-4B57-9D71-AFE7710E9EB7}" srcOrd="0" destOrd="0" presId="urn:microsoft.com/office/officeart/2005/8/layout/default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864E5798-2D7B-4273-B8DD-85DCAD3F505C}" type="presOf" srcId="{B0282F09-05AB-4915-8A3F-01BCD52BC703}" destId="{37CA43A8-2392-4D64-81BA-24E9F903CF02}" srcOrd="0" destOrd="0" presId="urn:microsoft.com/office/officeart/2005/8/layout/default"/>
    <dgm:cxn modelId="{C137C998-0120-4954-B379-8611301303BB}" type="presOf" srcId="{2E4B4886-6660-4A1C-9656-A9CF65C222C1}" destId="{1CDEBAAB-FDFD-4E90-A07F-42E020C50A73}" srcOrd="0" destOrd="0" presId="urn:microsoft.com/office/officeart/2005/8/layout/default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A44C5DDC-84EC-4989-BBE5-40AE3AE2C596}" type="presParOf" srcId="{7C7E107E-6823-42F4-B6F2-9A4C55E4859E}" destId="{37CA43A8-2392-4D64-81BA-24E9F903CF02}" srcOrd="0" destOrd="0" presId="urn:microsoft.com/office/officeart/2005/8/layout/default"/>
    <dgm:cxn modelId="{096C6A08-8582-4E04-BD24-1A185C6E7DE2}" type="presParOf" srcId="{7C7E107E-6823-42F4-B6F2-9A4C55E4859E}" destId="{692EAF2A-96FC-42C8-99ED-8808B2205BB2}" srcOrd="1" destOrd="0" presId="urn:microsoft.com/office/officeart/2005/8/layout/default"/>
    <dgm:cxn modelId="{0D3F6D1B-77E7-4F64-93B5-6C4798F1543D}" type="presParOf" srcId="{7C7E107E-6823-42F4-B6F2-9A4C55E4859E}" destId="{1CDEBAAB-FDFD-4E90-A07F-42E020C50A73}" srcOrd="2" destOrd="0" presId="urn:microsoft.com/office/officeart/2005/8/layout/default"/>
    <dgm:cxn modelId="{6E286092-B0FC-49D9-A78A-88BC783D3098}" type="presParOf" srcId="{7C7E107E-6823-42F4-B6F2-9A4C55E4859E}" destId="{D1E94999-6F22-4BE9-B42C-E290F8773346}" srcOrd="3" destOrd="0" presId="urn:microsoft.com/office/officeart/2005/8/layout/default"/>
    <dgm:cxn modelId="{76C0A089-9E7D-4C73-BD41-554E43A7EB48}" type="presParOf" srcId="{7C7E107E-6823-42F4-B6F2-9A4C55E4859E}" destId="{2B111DE2-DAA9-4B57-9D71-AFE7710E9EB7}" srcOrd="4" destOrd="0" presId="urn:microsoft.com/office/officeart/2005/8/layout/default"/>
    <dgm:cxn modelId="{6F173FBA-9116-4D46-8332-0105A15EA71F}" type="presParOf" srcId="{7C7E107E-6823-42F4-B6F2-9A4C55E4859E}" destId="{11B039A3-FA2E-4DF6-A689-2926007D0D14}" srcOrd="5" destOrd="0" presId="urn:microsoft.com/office/officeart/2005/8/layout/default"/>
    <dgm:cxn modelId="{7E5262F2-9C33-40F1-A809-07B1AC020F8D}" type="presParOf" srcId="{7C7E107E-6823-42F4-B6F2-9A4C55E4859E}" destId="{5D836D9F-6170-4353-AD3D-D63B04FDBE0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D16E7A-3516-40E0-BE24-1FD6CBCE3592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2" csCatId="colorful" phldr="1"/>
      <dgm:spPr/>
      <dgm:t>
        <a:bodyPr/>
        <a:lstStyle/>
        <a:p>
          <a:endParaRPr lang="en-US"/>
        </a:p>
      </dgm:t>
    </dgm:pt>
    <dgm:pt modelId="{CD7CAF23-3867-4EE0-989E-E7FD94B69F2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well does your style describe how you think about learning?</a:t>
          </a:r>
        </a:p>
      </dgm:t>
    </dgm:pt>
    <dgm:pt modelId="{BD8B5D09-A03B-4285-A7AB-68AC7C1985F8}" type="parTrans" cxnId="{AF8DF64F-496A-48B2-8B0C-9A29DE1790E4}">
      <dgm:prSet/>
      <dgm:spPr/>
      <dgm:t>
        <a:bodyPr/>
        <a:lstStyle/>
        <a:p>
          <a:endParaRPr lang="en-US"/>
        </a:p>
      </dgm:t>
    </dgm:pt>
    <dgm:pt modelId="{7A6A5A47-0992-401F-966B-100AA62BC771}" type="sibTrans" cxnId="{AF8DF64F-496A-48B2-8B0C-9A29DE1790E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E5D0DE7-C029-435B-81B2-599A126F000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does it shape how you engage with adult learners? </a:t>
          </a:r>
        </a:p>
      </dgm:t>
    </dgm:pt>
    <dgm:pt modelId="{B8429A36-2E47-430A-A02F-C4CEE16DF954}" type="parTrans" cxnId="{1F1E38B2-0286-43D3-BDAD-C4547F41BD79}">
      <dgm:prSet/>
      <dgm:spPr/>
      <dgm:t>
        <a:bodyPr/>
        <a:lstStyle/>
        <a:p>
          <a:endParaRPr lang="en-US"/>
        </a:p>
      </dgm:t>
    </dgm:pt>
    <dgm:pt modelId="{596F5547-4B4F-4D11-82EE-0784F02D0B56}" type="sibTrans" cxnId="{1F1E38B2-0286-43D3-BDAD-C4547F41BD7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2C0249D-E07D-4C20-A269-A758B7DBF09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does it impact how you express yourself interpersonally in your leadership style?</a:t>
          </a:r>
        </a:p>
      </dgm:t>
    </dgm:pt>
    <dgm:pt modelId="{C7D77483-AF30-4D12-A3A3-DAE34F93DEF4}" type="parTrans" cxnId="{72AB9BEC-ACBC-40B8-A407-B062528573D6}">
      <dgm:prSet/>
      <dgm:spPr/>
      <dgm:t>
        <a:bodyPr/>
        <a:lstStyle/>
        <a:p>
          <a:endParaRPr lang="en-US"/>
        </a:p>
      </dgm:t>
    </dgm:pt>
    <dgm:pt modelId="{E8C35C2B-85CB-4CA0-9D8E-5295082BDC4F}" type="sibTrans" cxnId="{72AB9BEC-ACBC-40B8-A407-B062528573D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1AB1B69-E4C5-4900-8A3D-FD19CBE1D178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i="1">
              <a:latin typeface="Aptos Display" panose="02110004020202020204"/>
            </a:rPr>
            <a:t> </a:t>
          </a:r>
          <a:r>
            <a:rPr lang="en-US" i="0"/>
            <a:t>What's my leadership style?</a:t>
          </a:r>
        </a:p>
      </dgm:t>
    </dgm:pt>
    <dgm:pt modelId="{FF2E2E58-64B5-4954-8F61-A2471546EB24}" type="parTrans" cxnId="{0B4324AD-977A-482A-824D-05953590EDB5}">
      <dgm:prSet/>
      <dgm:spPr/>
      <dgm:t>
        <a:bodyPr/>
        <a:lstStyle/>
        <a:p>
          <a:endParaRPr lang="en-US"/>
        </a:p>
      </dgm:t>
    </dgm:pt>
    <dgm:pt modelId="{7A986A96-8C80-4D9A-8711-C4912BF5F9BF}" type="sibTrans" cxnId="{0B4324AD-977A-482A-824D-05953590EDB5}">
      <dgm:prSet/>
      <dgm:spPr/>
      <dgm:t>
        <a:bodyPr/>
        <a:lstStyle/>
        <a:p>
          <a:endParaRPr lang="en-US"/>
        </a:p>
      </dgm:t>
    </dgm:pt>
    <dgm:pt modelId="{F7BCA8FB-7551-4563-8873-2EA980834C8C}" type="pres">
      <dgm:prSet presAssocID="{82D16E7A-3516-40E0-BE24-1FD6CBCE3592}" presName="root" presStyleCnt="0">
        <dgm:presLayoutVars>
          <dgm:dir/>
          <dgm:resizeHandles val="exact"/>
        </dgm:presLayoutVars>
      </dgm:prSet>
      <dgm:spPr/>
    </dgm:pt>
    <dgm:pt modelId="{1CA789F2-21A6-438E-B5CD-6BBCE8DED1D1}" type="pres">
      <dgm:prSet presAssocID="{82D16E7A-3516-40E0-BE24-1FD6CBCE3592}" presName="container" presStyleCnt="0">
        <dgm:presLayoutVars>
          <dgm:dir/>
          <dgm:resizeHandles val="exact"/>
        </dgm:presLayoutVars>
      </dgm:prSet>
      <dgm:spPr/>
    </dgm:pt>
    <dgm:pt modelId="{DADD56C2-50AE-49EC-A5D6-80A457422368}" type="pres">
      <dgm:prSet presAssocID="{CD7CAF23-3867-4EE0-989E-E7FD94B69F2E}" presName="compNode" presStyleCnt="0"/>
      <dgm:spPr/>
    </dgm:pt>
    <dgm:pt modelId="{CE518493-4125-4AFF-833B-40BF7CD0277D}" type="pres">
      <dgm:prSet presAssocID="{CD7CAF23-3867-4EE0-989E-E7FD94B69F2E}" presName="iconBgRect" presStyleLbl="bgShp" presStyleIdx="0" presStyleCnt="4"/>
      <dgm:spPr/>
    </dgm:pt>
    <dgm:pt modelId="{5A1C3244-33E3-4E06-9D1D-E57BDD4E088C}" type="pres">
      <dgm:prSet presAssocID="{CD7CAF23-3867-4EE0-989E-E7FD94B69F2E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E06BE620-3652-42F2-B041-41484D76A0D7}" type="pres">
      <dgm:prSet presAssocID="{CD7CAF23-3867-4EE0-989E-E7FD94B69F2E}" presName="spaceRect" presStyleCnt="0"/>
      <dgm:spPr/>
    </dgm:pt>
    <dgm:pt modelId="{CB612280-6E2F-4D2F-AD80-4C58BC721146}" type="pres">
      <dgm:prSet presAssocID="{CD7CAF23-3867-4EE0-989E-E7FD94B69F2E}" presName="textRect" presStyleLbl="revTx" presStyleIdx="0" presStyleCnt="4">
        <dgm:presLayoutVars>
          <dgm:chMax val="1"/>
          <dgm:chPref val="1"/>
        </dgm:presLayoutVars>
      </dgm:prSet>
      <dgm:spPr/>
    </dgm:pt>
    <dgm:pt modelId="{DF0AF39A-BFD6-4AF6-AEBD-5B2AC9B803AF}" type="pres">
      <dgm:prSet presAssocID="{7A6A5A47-0992-401F-966B-100AA62BC771}" presName="sibTrans" presStyleLbl="sibTrans2D1" presStyleIdx="0" presStyleCnt="0"/>
      <dgm:spPr/>
    </dgm:pt>
    <dgm:pt modelId="{DAB100F1-6C0A-4703-9C0C-CEEA287F0CB9}" type="pres">
      <dgm:prSet presAssocID="{5E5D0DE7-C029-435B-81B2-599A126F000C}" presName="compNode" presStyleCnt="0"/>
      <dgm:spPr/>
    </dgm:pt>
    <dgm:pt modelId="{115A8B26-4EA4-4B5C-AFEC-64D6F2E467CA}" type="pres">
      <dgm:prSet presAssocID="{5E5D0DE7-C029-435B-81B2-599A126F000C}" presName="iconBgRect" presStyleLbl="bgShp" presStyleIdx="1" presStyleCnt="4"/>
      <dgm:spPr/>
    </dgm:pt>
    <dgm:pt modelId="{52F6E5BB-C784-41A9-8382-F16C34D7A977}" type="pres">
      <dgm:prSet presAssocID="{5E5D0DE7-C029-435B-81B2-599A126F000C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6BCB6E17-8B70-4E9D-B2A9-3D61272C2FA9}" type="pres">
      <dgm:prSet presAssocID="{5E5D0DE7-C029-435B-81B2-599A126F000C}" presName="spaceRect" presStyleCnt="0"/>
      <dgm:spPr/>
    </dgm:pt>
    <dgm:pt modelId="{28FE2597-34B5-48EE-AD18-1E6E6B6144F2}" type="pres">
      <dgm:prSet presAssocID="{5E5D0DE7-C029-435B-81B2-599A126F000C}" presName="textRect" presStyleLbl="revTx" presStyleIdx="1" presStyleCnt="4">
        <dgm:presLayoutVars>
          <dgm:chMax val="1"/>
          <dgm:chPref val="1"/>
        </dgm:presLayoutVars>
      </dgm:prSet>
      <dgm:spPr/>
    </dgm:pt>
    <dgm:pt modelId="{359224FA-3B03-4238-88C0-03D49367D1B7}" type="pres">
      <dgm:prSet presAssocID="{596F5547-4B4F-4D11-82EE-0784F02D0B56}" presName="sibTrans" presStyleLbl="sibTrans2D1" presStyleIdx="0" presStyleCnt="0"/>
      <dgm:spPr/>
    </dgm:pt>
    <dgm:pt modelId="{3FA5E568-57D1-4C02-9586-9877BEFD0699}" type="pres">
      <dgm:prSet presAssocID="{22C0249D-E07D-4C20-A269-A758B7DBF094}" presName="compNode" presStyleCnt="0"/>
      <dgm:spPr/>
    </dgm:pt>
    <dgm:pt modelId="{E9CE889B-68E2-4296-AD26-2D06A75CAE93}" type="pres">
      <dgm:prSet presAssocID="{22C0249D-E07D-4C20-A269-A758B7DBF094}" presName="iconBgRect" presStyleLbl="bgShp" presStyleIdx="2" presStyleCnt="4"/>
      <dgm:spPr/>
    </dgm:pt>
    <dgm:pt modelId="{AA5E33DE-F39F-42A3-ABE5-FF68168F40D2}" type="pres">
      <dgm:prSet presAssocID="{22C0249D-E07D-4C20-A269-A758B7DBF094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3D9C36B5-F787-4F2D-BB6D-5D1A1C07CF52}" type="pres">
      <dgm:prSet presAssocID="{22C0249D-E07D-4C20-A269-A758B7DBF094}" presName="spaceRect" presStyleCnt="0"/>
      <dgm:spPr/>
    </dgm:pt>
    <dgm:pt modelId="{48356FE6-902D-4625-9BFF-8FEE80C4C6E0}" type="pres">
      <dgm:prSet presAssocID="{22C0249D-E07D-4C20-A269-A758B7DBF094}" presName="textRect" presStyleLbl="revTx" presStyleIdx="2" presStyleCnt="4">
        <dgm:presLayoutVars>
          <dgm:chMax val="1"/>
          <dgm:chPref val="1"/>
        </dgm:presLayoutVars>
      </dgm:prSet>
      <dgm:spPr/>
    </dgm:pt>
    <dgm:pt modelId="{D29E8774-165B-49BE-84FF-1E82BFB7E335}" type="pres">
      <dgm:prSet presAssocID="{E8C35C2B-85CB-4CA0-9D8E-5295082BDC4F}" presName="sibTrans" presStyleLbl="sibTrans2D1" presStyleIdx="0" presStyleCnt="0"/>
      <dgm:spPr/>
    </dgm:pt>
    <dgm:pt modelId="{C486DC49-2C84-4371-8A4A-591B52F996DD}" type="pres">
      <dgm:prSet presAssocID="{91AB1B69-E4C5-4900-8A3D-FD19CBE1D178}" presName="compNode" presStyleCnt="0"/>
      <dgm:spPr/>
    </dgm:pt>
    <dgm:pt modelId="{D7737AB5-6BFE-4D4B-991F-FCDCCA9BBE0F}" type="pres">
      <dgm:prSet presAssocID="{91AB1B69-E4C5-4900-8A3D-FD19CBE1D178}" presName="iconBgRect" presStyleLbl="bgShp" presStyleIdx="3" presStyleCnt="4"/>
      <dgm:spPr/>
    </dgm:pt>
    <dgm:pt modelId="{125C8C9E-03C3-4E0E-9B17-E1D7BD9844BF}" type="pres">
      <dgm:prSet presAssocID="{91AB1B69-E4C5-4900-8A3D-FD19CBE1D178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88D11650-5AEA-4D70-AA5E-EE4854D50C59}" type="pres">
      <dgm:prSet presAssocID="{91AB1B69-E4C5-4900-8A3D-FD19CBE1D178}" presName="spaceRect" presStyleCnt="0"/>
      <dgm:spPr/>
    </dgm:pt>
    <dgm:pt modelId="{5D00FE36-C3A8-4155-B210-0B7319C6F15E}" type="pres">
      <dgm:prSet presAssocID="{91AB1B69-E4C5-4900-8A3D-FD19CBE1D17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5838918-00A6-4602-BED2-B7C119AF6136}" type="presOf" srcId="{22C0249D-E07D-4C20-A269-A758B7DBF094}" destId="{48356FE6-902D-4625-9BFF-8FEE80C4C6E0}" srcOrd="0" destOrd="0" presId="urn:microsoft.com/office/officeart/2018/2/layout/IconCircleList"/>
    <dgm:cxn modelId="{19086A21-A8FD-4510-865F-4471D948FB11}" type="presOf" srcId="{CD7CAF23-3867-4EE0-989E-E7FD94B69F2E}" destId="{CB612280-6E2F-4D2F-AD80-4C58BC721146}" srcOrd="0" destOrd="0" presId="urn:microsoft.com/office/officeart/2018/2/layout/IconCircleList"/>
    <dgm:cxn modelId="{0384C94B-C241-4A2B-83D6-439AAD57DD95}" type="presOf" srcId="{82D16E7A-3516-40E0-BE24-1FD6CBCE3592}" destId="{F7BCA8FB-7551-4563-8873-2EA980834C8C}" srcOrd="0" destOrd="0" presId="urn:microsoft.com/office/officeart/2018/2/layout/IconCircleList"/>
    <dgm:cxn modelId="{AF8DF64F-496A-48B2-8B0C-9A29DE1790E4}" srcId="{82D16E7A-3516-40E0-BE24-1FD6CBCE3592}" destId="{CD7CAF23-3867-4EE0-989E-E7FD94B69F2E}" srcOrd="0" destOrd="0" parTransId="{BD8B5D09-A03B-4285-A7AB-68AC7C1985F8}" sibTransId="{7A6A5A47-0992-401F-966B-100AA62BC771}"/>
    <dgm:cxn modelId="{34A20951-5FB1-4B72-924D-146FB18B2006}" type="presOf" srcId="{91AB1B69-E4C5-4900-8A3D-FD19CBE1D178}" destId="{5D00FE36-C3A8-4155-B210-0B7319C6F15E}" srcOrd="0" destOrd="0" presId="urn:microsoft.com/office/officeart/2018/2/layout/IconCircleList"/>
    <dgm:cxn modelId="{0E36E751-8E97-49ED-A1D3-D86F86DA9B4B}" type="presOf" srcId="{E8C35C2B-85CB-4CA0-9D8E-5295082BDC4F}" destId="{D29E8774-165B-49BE-84FF-1E82BFB7E335}" srcOrd="0" destOrd="0" presId="urn:microsoft.com/office/officeart/2018/2/layout/IconCircleList"/>
    <dgm:cxn modelId="{70523690-279D-4F43-AADD-A0BB55DC69B8}" type="presOf" srcId="{596F5547-4B4F-4D11-82EE-0784F02D0B56}" destId="{359224FA-3B03-4238-88C0-03D49367D1B7}" srcOrd="0" destOrd="0" presId="urn:microsoft.com/office/officeart/2018/2/layout/IconCircleList"/>
    <dgm:cxn modelId="{0B4324AD-977A-482A-824D-05953590EDB5}" srcId="{82D16E7A-3516-40E0-BE24-1FD6CBCE3592}" destId="{91AB1B69-E4C5-4900-8A3D-FD19CBE1D178}" srcOrd="3" destOrd="0" parTransId="{FF2E2E58-64B5-4954-8F61-A2471546EB24}" sibTransId="{7A986A96-8C80-4D9A-8711-C4912BF5F9BF}"/>
    <dgm:cxn modelId="{1F1E38B2-0286-43D3-BDAD-C4547F41BD79}" srcId="{82D16E7A-3516-40E0-BE24-1FD6CBCE3592}" destId="{5E5D0DE7-C029-435B-81B2-599A126F000C}" srcOrd="1" destOrd="0" parTransId="{B8429A36-2E47-430A-A02F-C4CEE16DF954}" sibTransId="{596F5547-4B4F-4D11-82EE-0784F02D0B56}"/>
    <dgm:cxn modelId="{08015FB3-41FC-4C3E-BB4A-8020C880F20A}" type="presOf" srcId="{5E5D0DE7-C029-435B-81B2-599A126F000C}" destId="{28FE2597-34B5-48EE-AD18-1E6E6B6144F2}" srcOrd="0" destOrd="0" presId="urn:microsoft.com/office/officeart/2018/2/layout/IconCircleList"/>
    <dgm:cxn modelId="{272704D3-5C96-498B-9C96-779DFD2BFF86}" type="presOf" srcId="{7A6A5A47-0992-401F-966B-100AA62BC771}" destId="{DF0AF39A-BFD6-4AF6-AEBD-5B2AC9B803AF}" srcOrd="0" destOrd="0" presId="urn:microsoft.com/office/officeart/2018/2/layout/IconCircleList"/>
    <dgm:cxn modelId="{72AB9BEC-ACBC-40B8-A407-B062528573D6}" srcId="{82D16E7A-3516-40E0-BE24-1FD6CBCE3592}" destId="{22C0249D-E07D-4C20-A269-A758B7DBF094}" srcOrd="2" destOrd="0" parTransId="{C7D77483-AF30-4D12-A3A3-DAE34F93DEF4}" sibTransId="{E8C35C2B-85CB-4CA0-9D8E-5295082BDC4F}"/>
    <dgm:cxn modelId="{CA8E925F-C010-453A-8E93-EE3A72E2FCAE}" type="presParOf" srcId="{F7BCA8FB-7551-4563-8873-2EA980834C8C}" destId="{1CA789F2-21A6-438E-B5CD-6BBCE8DED1D1}" srcOrd="0" destOrd="0" presId="urn:microsoft.com/office/officeart/2018/2/layout/IconCircleList"/>
    <dgm:cxn modelId="{3645E03F-FEA4-42E1-AA83-EFA185FE6DF2}" type="presParOf" srcId="{1CA789F2-21A6-438E-B5CD-6BBCE8DED1D1}" destId="{DADD56C2-50AE-49EC-A5D6-80A457422368}" srcOrd="0" destOrd="0" presId="urn:microsoft.com/office/officeart/2018/2/layout/IconCircleList"/>
    <dgm:cxn modelId="{D330C7A5-7433-4160-BA60-D32157ED88A2}" type="presParOf" srcId="{DADD56C2-50AE-49EC-A5D6-80A457422368}" destId="{CE518493-4125-4AFF-833B-40BF7CD0277D}" srcOrd="0" destOrd="0" presId="urn:microsoft.com/office/officeart/2018/2/layout/IconCircleList"/>
    <dgm:cxn modelId="{FDBF06FC-2F99-4D96-8EC8-D67BBEF3EFA1}" type="presParOf" srcId="{DADD56C2-50AE-49EC-A5D6-80A457422368}" destId="{5A1C3244-33E3-4E06-9D1D-E57BDD4E088C}" srcOrd="1" destOrd="0" presId="urn:microsoft.com/office/officeart/2018/2/layout/IconCircleList"/>
    <dgm:cxn modelId="{86EC1E86-E6C5-407D-B954-A6DA63815676}" type="presParOf" srcId="{DADD56C2-50AE-49EC-A5D6-80A457422368}" destId="{E06BE620-3652-42F2-B041-41484D76A0D7}" srcOrd="2" destOrd="0" presId="urn:microsoft.com/office/officeart/2018/2/layout/IconCircleList"/>
    <dgm:cxn modelId="{7CF20A46-F7FA-45C4-BB3B-080E39428ED9}" type="presParOf" srcId="{DADD56C2-50AE-49EC-A5D6-80A457422368}" destId="{CB612280-6E2F-4D2F-AD80-4C58BC721146}" srcOrd="3" destOrd="0" presId="urn:microsoft.com/office/officeart/2018/2/layout/IconCircleList"/>
    <dgm:cxn modelId="{5652FE2D-A09E-4DDB-B596-A6CC35AD528B}" type="presParOf" srcId="{1CA789F2-21A6-438E-B5CD-6BBCE8DED1D1}" destId="{DF0AF39A-BFD6-4AF6-AEBD-5B2AC9B803AF}" srcOrd="1" destOrd="0" presId="urn:microsoft.com/office/officeart/2018/2/layout/IconCircleList"/>
    <dgm:cxn modelId="{C1814470-0894-4B07-85D1-E29BD7A9B236}" type="presParOf" srcId="{1CA789F2-21A6-438E-B5CD-6BBCE8DED1D1}" destId="{DAB100F1-6C0A-4703-9C0C-CEEA287F0CB9}" srcOrd="2" destOrd="0" presId="urn:microsoft.com/office/officeart/2018/2/layout/IconCircleList"/>
    <dgm:cxn modelId="{8E8858EE-36EA-4283-8041-C982303C4B73}" type="presParOf" srcId="{DAB100F1-6C0A-4703-9C0C-CEEA287F0CB9}" destId="{115A8B26-4EA4-4B5C-AFEC-64D6F2E467CA}" srcOrd="0" destOrd="0" presId="urn:microsoft.com/office/officeart/2018/2/layout/IconCircleList"/>
    <dgm:cxn modelId="{EB0E3A0D-8821-45B3-8D00-C2ED4C1FCBFE}" type="presParOf" srcId="{DAB100F1-6C0A-4703-9C0C-CEEA287F0CB9}" destId="{52F6E5BB-C784-41A9-8382-F16C34D7A977}" srcOrd="1" destOrd="0" presId="urn:microsoft.com/office/officeart/2018/2/layout/IconCircleList"/>
    <dgm:cxn modelId="{FAF1CBF0-3182-4135-B48B-1DAE1BBEA3E1}" type="presParOf" srcId="{DAB100F1-6C0A-4703-9C0C-CEEA287F0CB9}" destId="{6BCB6E17-8B70-4E9D-B2A9-3D61272C2FA9}" srcOrd="2" destOrd="0" presId="urn:microsoft.com/office/officeart/2018/2/layout/IconCircleList"/>
    <dgm:cxn modelId="{3411A6EA-FCB9-4B64-95D9-49C1B20B555A}" type="presParOf" srcId="{DAB100F1-6C0A-4703-9C0C-CEEA287F0CB9}" destId="{28FE2597-34B5-48EE-AD18-1E6E6B6144F2}" srcOrd="3" destOrd="0" presId="urn:microsoft.com/office/officeart/2018/2/layout/IconCircleList"/>
    <dgm:cxn modelId="{37AC5730-4378-4B30-AE28-D600AA632FBB}" type="presParOf" srcId="{1CA789F2-21A6-438E-B5CD-6BBCE8DED1D1}" destId="{359224FA-3B03-4238-88C0-03D49367D1B7}" srcOrd="3" destOrd="0" presId="urn:microsoft.com/office/officeart/2018/2/layout/IconCircleList"/>
    <dgm:cxn modelId="{05C04980-A4BB-4FC2-912D-141D16AECC8C}" type="presParOf" srcId="{1CA789F2-21A6-438E-B5CD-6BBCE8DED1D1}" destId="{3FA5E568-57D1-4C02-9586-9877BEFD0699}" srcOrd="4" destOrd="0" presId="urn:microsoft.com/office/officeart/2018/2/layout/IconCircleList"/>
    <dgm:cxn modelId="{F064E1D8-20A4-4ED3-8163-344972F4F003}" type="presParOf" srcId="{3FA5E568-57D1-4C02-9586-9877BEFD0699}" destId="{E9CE889B-68E2-4296-AD26-2D06A75CAE93}" srcOrd="0" destOrd="0" presId="urn:microsoft.com/office/officeart/2018/2/layout/IconCircleList"/>
    <dgm:cxn modelId="{E803F51B-3C63-4F70-B207-03392E5C4127}" type="presParOf" srcId="{3FA5E568-57D1-4C02-9586-9877BEFD0699}" destId="{AA5E33DE-F39F-42A3-ABE5-FF68168F40D2}" srcOrd="1" destOrd="0" presId="urn:microsoft.com/office/officeart/2018/2/layout/IconCircleList"/>
    <dgm:cxn modelId="{850C10CC-88DF-44E5-86CD-0D6FBF6AC5E6}" type="presParOf" srcId="{3FA5E568-57D1-4C02-9586-9877BEFD0699}" destId="{3D9C36B5-F787-4F2D-BB6D-5D1A1C07CF52}" srcOrd="2" destOrd="0" presId="urn:microsoft.com/office/officeart/2018/2/layout/IconCircleList"/>
    <dgm:cxn modelId="{368DC2E5-6C01-489D-A7BC-43701D35E0B3}" type="presParOf" srcId="{3FA5E568-57D1-4C02-9586-9877BEFD0699}" destId="{48356FE6-902D-4625-9BFF-8FEE80C4C6E0}" srcOrd="3" destOrd="0" presId="urn:microsoft.com/office/officeart/2018/2/layout/IconCircleList"/>
    <dgm:cxn modelId="{D71A6214-199E-4783-B82C-6DBEC0B2AC95}" type="presParOf" srcId="{1CA789F2-21A6-438E-B5CD-6BBCE8DED1D1}" destId="{D29E8774-165B-49BE-84FF-1E82BFB7E335}" srcOrd="5" destOrd="0" presId="urn:microsoft.com/office/officeart/2018/2/layout/IconCircleList"/>
    <dgm:cxn modelId="{4B4FADAE-F0C5-4D01-90C8-6D9A1401E2C7}" type="presParOf" srcId="{1CA789F2-21A6-438E-B5CD-6BBCE8DED1D1}" destId="{C486DC49-2C84-4371-8A4A-591B52F996DD}" srcOrd="6" destOrd="0" presId="urn:microsoft.com/office/officeart/2018/2/layout/IconCircleList"/>
    <dgm:cxn modelId="{97697E7B-F654-4E72-A87D-B120C235B95D}" type="presParOf" srcId="{C486DC49-2C84-4371-8A4A-591B52F996DD}" destId="{D7737AB5-6BFE-4D4B-991F-FCDCCA9BBE0F}" srcOrd="0" destOrd="0" presId="urn:microsoft.com/office/officeart/2018/2/layout/IconCircleList"/>
    <dgm:cxn modelId="{F6207517-5E91-40A4-B5B5-2364B082AF20}" type="presParOf" srcId="{C486DC49-2C84-4371-8A4A-591B52F996DD}" destId="{125C8C9E-03C3-4E0E-9B17-E1D7BD9844BF}" srcOrd="1" destOrd="0" presId="urn:microsoft.com/office/officeart/2018/2/layout/IconCircleList"/>
    <dgm:cxn modelId="{3939694D-5A02-4F8A-A3B0-A73EBD0149C6}" type="presParOf" srcId="{C486DC49-2C84-4371-8A4A-591B52F996DD}" destId="{88D11650-5AEA-4D70-AA5E-EE4854D50C59}" srcOrd="2" destOrd="0" presId="urn:microsoft.com/office/officeart/2018/2/layout/IconCircleList"/>
    <dgm:cxn modelId="{61C0B082-2B00-4938-BA1E-46893E2AF048}" type="presParOf" srcId="{C486DC49-2C84-4371-8A4A-591B52F996DD}" destId="{5D00FE36-C3A8-4155-B210-0B7319C6F15E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r>
            <a:rPr lang="en-US"/>
            <a:t>Direct</a:t>
          </a:r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r>
            <a:rPr lang="en-US"/>
            <a:t>Systematic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r>
            <a:rPr lang="en-US"/>
            <a:t>Spirited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r>
            <a:rPr lang="en-US"/>
            <a:t>Considerate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536BBD36-3442-4C74-815F-AA010D390941}" type="pres">
      <dgm:prSet presAssocID="{23508A20-E3FA-4727-B5A2-565A61F174F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1898107-C475-4815-B0C3-3D362734D834}" type="pres">
      <dgm:prSet presAssocID="{B0282F09-05AB-4915-8A3F-01BCD52BC703}" presName="root" presStyleCnt="0"/>
      <dgm:spPr/>
    </dgm:pt>
    <dgm:pt modelId="{3822E1A7-8658-465E-818F-6637AA7ABB89}" type="pres">
      <dgm:prSet presAssocID="{B0282F09-05AB-4915-8A3F-01BCD52BC703}" presName="rootComposite" presStyleCnt="0"/>
      <dgm:spPr/>
    </dgm:pt>
    <dgm:pt modelId="{79C83172-BAF9-407F-B911-C47B97EA8C48}" type="pres">
      <dgm:prSet presAssocID="{B0282F09-05AB-4915-8A3F-01BCD52BC703}" presName="rootText" presStyleLbl="node1" presStyleIdx="0" presStyleCnt="4"/>
      <dgm:spPr/>
    </dgm:pt>
    <dgm:pt modelId="{C69B9BFF-D5FE-412D-BB54-A0FD5A108C3F}" type="pres">
      <dgm:prSet presAssocID="{B0282F09-05AB-4915-8A3F-01BCD52BC703}" presName="rootConnector" presStyleLbl="node1" presStyleIdx="0" presStyleCnt="4"/>
      <dgm:spPr/>
    </dgm:pt>
    <dgm:pt modelId="{DCD8545B-9A17-44F5-9B3C-9B75F815FDFA}" type="pres">
      <dgm:prSet presAssocID="{B0282F09-05AB-4915-8A3F-01BCD52BC703}" presName="childShape" presStyleCnt="0"/>
      <dgm:spPr/>
    </dgm:pt>
    <dgm:pt modelId="{5E069B54-5488-4C68-9B78-C6A3640FC715}" type="pres">
      <dgm:prSet presAssocID="{2E4B4886-6660-4A1C-9656-A9CF65C222C1}" presName="root" presStyleCnt="0"/>
      <dgm:spPr/>
    </dgm:pt>
    <dgm:pt modelId="{0F56ABEC-6185-4F79-AB09-B8883C79E4BF}" type="pres">
      <dgm:prSet presAssocID="{2E4B4886-6660-4A1C-9656-A9CF65C222C1}" presName="rootComposite" presStyleCnt="0"/>
      <dgm:spPr/>
    </dgm:pt>
    <dgm:pt modelId="{D391C869-12B8-4448-929F-B2EF242A2099}" type="pres">
      <dgm:prSet presAssocID="{2E4B4886-6660-4A1C-9656-A9CF65C222C1}" presName="rootText" presStyleLbl="node1" presStyleIdx="1" presStyleCnt="4"/>
      <dgm:spPr/>
    </dgm:pt>
    <dgm:pt modelId="{9DB931C2-5428-4F18-9A20-D9C7F7205278}" type="pres">
      <dgm:prSet presAssocID="{2E4B4886-6660-4A1C-9656-A9CF65C222C1}" presName="rootConnector" presStyleLbl="node1" presStyleIdx="1" presStyleCnt="4"/>
      <dgm:spPr/>
    </dgm:pt>
    <dgm:pt modelId="{778B609C-AF64-4133-BEAD-96A0137C9874}" type="pres">
      <dgm:prSet presAssocID="{2E4B4886-6660-4A1C-9656-A9CF65C222C1}" presName="childShape" presStyleCnt="0"/>
      <dgm:spPr/>
    </dgm:pt>
    <dgm:pt modelId="{64372499-1B48-4F16-8E93-F7A45B90DC08}" type="pres">
      <dgm:prSet presAssocID="{6621A351-F374-4B8D-8608-69DD200D6BC0}" presName="root" presStyleCnt="0"/>
      <dgm:spPr/>
    </dgm:pt>
    <dgm:pt modelId="{58642068-377F-4699-98FF-5B6793FE3D4F}" type="pres">
      <dgm:prSet presAssocID="{6621A351-F374-4B8D-8608-69DD200D6BC0}" presName="rootComposite" presStyleCnt="0"/>
      <dgm:spPr/>
    </dgm:pt>
    <dgm:pt modelId="{A1108CD7-8BD7-4A4E-97CF-04C36FECB6DC}" type="pres">
      <dgm:prSet presAssocID="{6621A351-F374-4B8D-8608-69DD200D6BC0}" presName="rootText" presStyleLbl="node1" presStyleIdx="2" presStyleCnt="4"/>
      <dgm:spPr/>
    </dgm:pt>
    <dgm:pt modelId="{6819DFD6-87BA-4F49-9C22-0B1D35EC03FB}" type="pres">
      <dgm:prSet presAssocID="{6621A351-F374-4B8D-8608-69DD200D6BC0}" presName="rootConnector" presStyleLbl="node1" presStyleIdx="2" presStyleCnt="4"/>
      <dgm:spPr/>
    </dgm:pt>
    <dgm:pt modelId="{3AC826FA-220E-41C4-A692-A364FBF643C7}" type="pres">
      <dgm:prSet presAssocID="{6621A351-F374-4B8D-8608-69DD200D6BC0}" presName="childShape" presStyleCnt="0"/>
      <dgm:spPr/>
    </dgm:pt>
    <dgm:pt modelId="{C52597BD-91D2-4BF7-B138-E12FA9221751}" type="pres">
      <dgm:prSet presAssocID="{839E4A7A-3032-4A8A-B3B4-31E84D501430}" presName="root" presStyleCnt="0"/>
      <dgm:spPr/>
    </dgm:pt>
    <dgm:pt modelId="{5EA04624-DE40-43CF-BEFF-FF68C8F60642}" type="pres">
      <dgm:prSet presAssocID="{839E4A7A-3032-4A8A-B3B4-31E84D501430}" presName="rootComposite" presStyleCnt="0"/>
      <dgm:spPr/>
    </dgm:pt>
    <dgm:pt modelId="{02507158-86EA-447D-8BA6-8006FAC48CE4}" type="pres">
      <dgm:prSet presAssocID="{839E4A7A-3032-4A8A-B3B4-31E84D501430}" presName="rootText" presStyleLbl="node1" presStyleIdx="3" presStyleCnt="4"/>
      <dgm:spPr/>
    </dgm:pt>
    <dgm:pt modelId="{43405E6C-01E2-43DA-91E9-7D6C1CDA32E8}" type="pres">
      <dgm:prSet presAssocID="{839E4A7A-3032-4A8A-B3B4-31E84D501430}" presName="rootConnector" presStyleLbl="node1" presStyleIdx="3" presStyleCnt="4"/>
      <dgm:spPr/>
    </dgm:pt>
    <dgm:pt modelId="{F930F1BD-9069-43A3-9D13-D8D0F4AEC390}" type="pres">
      <dgm:prSet presAssocID="{839E4A7A-3032-4A8A-B3B4-31E84D501430}" presName="childShape" presStyleCnt="0"/>
      <dgm:spPr/>
    </dgm:pt>
  </dgm:ptLst>
  <dgm:cxnLst>
    <dgm:cxn modelId="{2EBA3C04-636C-4C85-B054-8B9E97C1B372}" type="presOf" srcId="{6621A351-F374-4B8D-8608-69DD200D6BC0}" destId="{6819DFD6-87BA-4F49-9C22-0B1D35EC03FB}" srcOrd="1" destOrd="0" presId="urn:microsoft.com/office/officeart/2005/8/layout/hierarchy3"/>
    <dgm:cxn modelId="{911D7912-5780-492B-8CEF-A9E8D0CD9A9A}" type="presOf" srcId="{839E4A7A-3032-4A8A-B3B4-31E84D501430}" destId="{02507158-86EA-447D-8BA6-8006FAC48CE4}" srcOrd="0" destOrd="0" presId="urn:microsoft.com/office/officeart/2005/8/layout/hierarchy3"/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8C49994B-A76F-41A0-8023-5557B3ECE22F}" type="presOf" srcId="{B0282F09-05AB-4915-8A3F-01BCD52BC703}" destId="{C69B9BFF-D5FE-412D-BB54-A0FD5A108C3F}" srcOrd="1" destOrd="0" presId="urn:microsoft.com/office/officeart/2005/8/layout/hierarchy3"/>
    <dgm:cxn modelId="{E28DFF4E-97F9-479A-BB3F-988B4D4C08B1}" type="presOf" srcId="{B0282F09-05AB-4915-8A3F-01BCD52BC703}" destId="{79C83172-BAF9-407F-B911-C47B97EA8C48}" srcOrd="0" destOrd="0" presId="urn:microsoft.com/office/officeart/2005/8/layout/hierarchy3"/>
    <dgm:cxn modelId="{9BE1237D-C8A7-487A-9C79-C94FB4165E3D}" type="presOf" srcId="{23508A20-E3FA-4727-B5A2-565A61F174F0}" destId="{536BBD36-3442-4C74-815F-AA010D390941}" srcOrd="0" destOrd="0" presId="urn:microsoft.com/office/officeart/2005/8/layout/hierarchy3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C138D59E-78DD-4E68-9D7D-500083ACEEFA}" type="presOf" srcId="{2E4B4886-6660-4A1C-9656-A9CF65C222C1}" destId="{9DB931C2-5428-4F18-9A20-D9C7F7205278}" srcOrd="1" destOrd="0" presId="urn:microsoft.com/office/officeart/2005/8/layout/hierarchy3"/>
    <dgm:cxn modelId="{22C9AEA3-F3BD-4AB1-8834-922BE71F4285}" type="presOf" srcId="{2E4B4886-6660-4A1C-9656-A9CF65C222C1}" destId="{D391C869-12B8-4448-929F-B2EF242A2099}" srcOrd="0" destOrd="0" presId="urn:microsoft.com/office/officeart/2005/8/layout/hierarchy3"/>
    <dgm:cxn modelId="{BD23B9D6-F638-4257-A4CE-04DFCB2B42B2}" type="presOf" srcId="{6621A351-F374-4B8D-8608-69DD200D6BC0}" destId="{A1108CD7-8BD7-4A4E-97CF-04C36FECB6DC}" srcOrd="0" destOrd="0" presId="urn:microsoft.com/office/officeart/2005/8/layout/hierarchy3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19D254F3-E1BE-4772-B1D9-B3660A9B7AF6}" type="presOf" srcId="{839E4A7A-3032-4A8A-B3B4-31E84D501430}" destId="{43405E6C-01E2-43DA-91E9-7D6C1CDA32E8}" srcOrd="1" destOrd="0" presId="urn:microsoft.com/office/officeart/2005/8/layout/hierarchy3"/>
    <dgm:cxn modelId="{DB4A8673-5EA9-409E-AD89-5E9A2DF39CB1}" type="presParOf" srcId="{536BBD36-3442-4C74-815F-AA010D390941}" destId="{F1898107-C475-4815-B0C3-3D362734D834}" srcOrd="0" destOrd="0" presId="urn:microsoft.com/office/officeart/2005/8/layout/hierarchy3"/>
    <dgm:cxn modelId="{5808541A-8629-454E-89C8-4ABAF4FDBF2F}" type="presParOf" srcId="{F1898107-C475-4815-B0C3-3D362734D834}" destId="{3822E1A7-8658-465E-818F-6637AA7ABB89}" srcOrd="0" destOrd="0" presId="urn:microsoft.com/office/officeart/2005/8/layout/hierarchy3"/>
    <dgm:cxn modelId="{37747986-CDEE-4B8D-863F-B4049F228E18}" type="presParOf" srcId="{3822E1A7-8658-465E-818F-6637AA7ABB89}" destId="{79C83172-BAF9-407F-B911-C47B97EA8C48}" srcOrd="0" destOrd="0" presId="urn:microsoft.com/office/officeart/2005/8/layout/hierarchy3"/>
    <dgm:cxn modelId="{FEA1DBB2-4F8F-4E96-966B-2CE140DDF3E1}" type="presParOf" srcId="{3822E1A7-8658-465E-818F-6637AA7ABB89}" destId="{C69B9BFF-D5FE-412D-BB54-A0FD5A108C3F}" srcOrd="1" destOrd="0" presId="urn:microsoft.com/office/officeart/2005/8/layout/hierarchy3"/>
    <dgm:cxn modelId="{2594D66F-1FE0-40CF-8F48-A6229E7EC7E8}" type="presParOf" srcId="{F1898107-C475-4815-B0C3-3D362734D834}" destId="{DCD8545B-9A17-44F5-9B3C-9B75F815FDFA}" srcOrd="1" destOrd="0" presId="urn:microsoft.com/office/officeart/2005/8/layout/hierarchy3"/>
    <dgm:cxn modelId="{07546050-2CCC-40FF-B67E-9EC362AF821E}" type="presParOf" srcId="{536BBD36-3442-4C74-815F-AA010D390941}" destId="{5E069B54-5488-4C68-9B78-C6A3640FC715}" srcOrd="1" destOrd="0" presId="urn:microsoft.com/office/officeart/2005/8/layout/hierarchy3"/>
    <dgm:cxn modelId="{65BCB2A3-433B-4E44-9C24-75AF6BFAEA8D}" type="presParOf" srcId="{5E069B54-5488-4C68-9B78-C6A3640FC715}" destId="{0F56ABEC-6185-4F79-AB09-B8883C79E4BF}" srcOrd="0" destOrd="0" presId="urn:microsoft.com/office/officeart/2005/8/layout/hierarchy3"/>
    <dgm:cxn modelId="{0218F6D5-9BEB-498B-9AA5-1C96147667A5}" type="presParOf" srcId="{0F56ABEC-6185-4F79-AB09-B8883C79E4BF}" destId="{D391C869-12B8-4448-929F-B2EF242A2099}" srcOrd="0" destOrd="0" presId="urn:microsoft.com/office/officeart/2005/8/layout/hierarchy3"/>
    <dgm:cxn modelId="{5D4BFB09-1F76-4560-A8D8-75DFB2F6246B}" type="presParOf" srcId="{0F56ABEC-6185-4F79-AB09-B8883C79E4BF}" destId="{9DB931C2-5428-4F18-9A20-D9C7F7205278}" srcOrd="1" destOrd="0" presId="urn:microsoft.com/office/officeart/2005/8/layout/hierarchy3"/>
    <dgm:cxn modelId="{9A46D0BA-F9E6-40AD-9D06-E21A764FA562}" type="presParOf" srcId="{5E069B54-5488-4C68-9B78-C6A3640FC715}" destId="{778B609C-AF64-4133-BEAD-96A0137C9874}" srcOrd="1" destOrd="0" presId="urn:microsoft.com/office/officeart/2005/8/layout/hierarchy3"/>
    <dgm:cxn modelId="{7C22B574-88F7-470E-A122-8ACDEFE807FC}" type="presParOf" srcId="{536BBD36-3442-4C74-815F-AA010D390941}" destId="{64372499-1B48-4F16-8E93-F7A45B90DC08}" srcOrd="2" destOrd="0" presId="urn:microsoft.com/office/officeart/2005/8/layout/hierarchy3"/>
    <dgm:cxn modelId="{C93CF2BE-5F1B-45A5-9642-1D35CF961877}" type="presParOf" srcId="{64372499-1B48-4F16-8E93-F7A45B90DC08}" destId="{58642068-377F-4699-98FF-5B6793FE3D4F}" srcOrd="0" destOrd="0" presId="urn:microsoft.com/office/officeart/2005/8/layout/hierarchy3"/>
    <dgm:cxn modelId="{EC9AA2E3-872D-4D68-9074-C34612D4068C}" type="presParOf" srcId="{58642068-377F-4699-98FF-5B6793FE3D4F}" destId="{A1108CD7-8BD7-4A4E-97CF-04C36FECB6DC}" srcOrd="0" destOrd="0" presId="urn:microsoft.com/office/officeart/2005/8/layout/hierarchy3"/>
    <dgm:cxn modelId="{D9392EEE-A9A6-4334-9084-FA36D5B0A5DE}" type="presParOf" srcId="{58642068-377F-4699-98FF-5B6793FE3D4F}" destId="{6819DFD6-87BA-4F49-9C22-0B1D35EC03FB}" srcOrd="1" destOrd="0" presId="urn:microsoft.com/office/officeart/2005/8/layout/hierarchy3"/>
    <dgm:cxn modelId="{FC90E01A-E34D-4B97-B11A-490F95DD9016}" type="presParOf" srcId="{64372499-1B48-4F16-8E93-F7A45B90DC08}" destId="{3AC826FA-220E-41C4-A692-A364FBF643C7}" srcOrd="1" destOrd="0" presId="urn:microsoft.com/office/officeart/2005/8/layout/hierarchy3"/>
    <dgm:cxn modelId="{524BC243-E7B5-406D-A60F-E27CC4D0ADC0}" type="presParOf" srcId="{536BBD36-3442-4C74-815F-AA010D390941}" destId="{C52597BD-91D2-4BF7-B138-E12FA9221751}" srcOrd="3" destOrd="0" presId="urn:microsoft.com/office/officeart/2005/8/layout/hierarchy3"/>
    <dgm:cxn modelId="{A0C8E669-8D43-48AC-85F1-DF348490CDD5}" type="presParOf" srcId="{C52597BD-91D2-4BF7-B138-E12FA9221751}" destId="{5EA04624-DE40-43CF-BEFF-FF68C8F60642}" srcOrd="0" destOrd="0" presId="urn:microsoft.com/office/officeart/2005/8/layout/hierarchy3"/>
    <dgm:cxn modelId="{E349EA49-A8BD-42A4-BD3A-8D5D6FA590E6}" type="presParOf" srcId="{5EA04624-DE40-43CF-BEFF-FF68C8F60642}" destId="{02507158-86EA-447D-8BA6-8006FAC48CE4}" srcOrd="0" destOrd="0" presId="urn:microsoft.com/office/officeart/2005/8/layout/hierarchy3"/>
    <dgm:cxn modelId="{7EA3110C-E08E-4C7D-B22E-8EC83EC94B23}" type="presParOf" srcId="{5EA04624-DE40-43CF-BEFF-FF68C8F60642}" destId="{43405E6C-01E2-43DA-91E9-7D6C1CDA32E8}" srcOrd="1" destOrd="0" presId="urn:microsoft.com/office/officeart/2005/8/layout/hierarchy3"/>
    <dgm:cxn modelId="{E674123A-38C0-4394-B9CE-2C5B6AAE4C39}" type="presParOf" srcId="{C52597BD-91D2-4BF7-B138-E12FA9221751}" destId="{F930F1BD-9069-43A3-9D13-D8D0F4AEC39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r>
            <a:rPr lang="en-US"/>
            <a:t>Direct</a:t>
          </a:r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r>
            <a:rPr lang="en-US"/>
            <a:t>Systematic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r>
            <a:rPr lang="en-US"/>
            <a:t>Spirited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r>
            <a:rPr lang="en-US"/>
            <a:t>Considerate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C0279CBA-6BEC-40DE-903F-4017BCA9FC53}" type="pres">
      <dgm:prSet presAssocID="{23508A20-E3FA-4727-B5A2-565A61F174F0}" presName="Name0" presStyleCnt="0">
        <dgm:presLayoutVars>
          <dgm:dir/>
          <dgm:animLvl val="lvl"/>
          <dgm:resizeHandles val="exact"/>
        </dgm:presLayoutVars>
      </dgm:prSet>
      <dgm:spPr/>
    </dgm:pt>
    <dgm:pt modelId="{21DF93F6-F991-420F-BAD8-BBA2ABFA99C4}" type="pres">
      <dgm:prSet presAssocID="{B0282F09-05AB-4915-8A3F-01BCD52BC703}" presName="linNode" presStyleCnt="0"/>
      <dgm:spPr/>
    </dgm:pt>
    <dgm:pt modelId="{D0C2A98C-4475-4824-8B80-B6DA444C5DE9}" type="pres">
      <dgm:prSet presAssocID="{B0282F09-05AB-4915-8A3F-01BCD52BC703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D5F649AB-2730-425E-A410-114FDE628BF6}" type="pres">
      <dgm:prSet presAssocID="{49C8C7A5-2BEA-44D0-8B21-77AC5EE47B8E}" presName="sp" presStyleCnt="0"/>
      <dgm:spPr/>
    </dgm:pt>
    <dgm:pt modelId="{96A0363F-4917-4BBB-A604-2C80E2BB536A}" type="pres">
      <dgm:prSet presAssocID="{2E4B4886-6660-4A1C-9656-A9CF65C222C1}" presName="linNode" presStyleCnt="0"/>
      <dgm:spPr/>
    </dgm:pt>
    <dgm:pt modelId="{65BE3E37-952B-4DA2-B2B1-DFF0C6083B84}" type="pres">
      <dgm:prSet presAssocID="{2E4B4886-6660-4A1C-9656-A9CF65C222C1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89B71C30-D32A-4208-8905-F5EF966A8E39}" type="pres">
      <dgm:prSet presAssocID="{6D236F6E-BB5A-495F-AF02-818E64CD890B}" presName="sp" presStyleCnt="0"/>
      <dgm:spPr/>
    </dgm:pt>
    <dgm:pt modelId="{58CBA20A-8C85-43C5-A557-0E027E86626C}" type="pres">
      <dgm:prSet presAssocID="{6621A351-F374-4B8D-8608-69DD200D6BC0}" presName="linNode" presStyleCnt="0"/>
      <dgm:spPr/>
    </dgm:pt>
    <dgm:pt modelId="{DB7CA748-3610-45B3-A91D-38412D9E59F9}" type="pres">
      <dgm:prSet presAssocID="{6621A351-F374-4B8D-8608-69DD200D6BC0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E1D04A0F-724E-4150-AEB5-76C0C56207DC}" type="pres">
      <dgm:prSet presAssocID="{4FE01454-FE0E-4B4C-B0AB-9E54EBDD048D}" presName="sp" presStyleCnt="0"/>
      <dgm:spPr/>
    </dgm:pt>
    <dgm:pt modelId="{789AA514-A17F-4532-B5D8-E9DF0624EAC0}" type="pres">
      <dgm:prSet presAssocID="{839E4A7A-3032-4A8A-B3B4-31E84D501430}" presName="linNode" presStyleCnt="0"/>
      <dgm:spPr/>
    </dgm:pt>
    <dgm:pt modelId="{EFF84547-49F6-494C-AB6E-F0EB36D09641}" type="pres">
      <dgm:prSet presAssocID="{839E4A7A-3032-4A8A-B3B4-31E84D501430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D529E934-56F5-4AF1-9EE4-46CD0B0E4849}" type="presOf" srcId="{23508A20-E3FA-4727-B5A2-565A61F174F0}" destId="{C0279CBA-6BEC-40DE-903F-4017BCA9FC53}" srcOrd="0" destOrd="0" presId="urn:microsoft.com/office/officeart/2005/8/layout/vList5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0F1A07B9-DC7F-4D36-8D79-2FB2E3B4617C}" type="presOf" srcId="{B0282F09-05AB-4915-8A3F-01BCD52BC703}" destId="{D0C2A98C-4475-4824-8B80-B6DA444C5DE9}" srcOrd="0" destOrd="0" presId="urn:microsoft.com/office/officeart/2005/8/layout/vList5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427C33E0-754B-4836-9EBA-DE60C732BE2F}" type="presOf" srcId="{6621A351-F374-4B8D-8608-69DD200D6BC0}" destId="{DB7CA748-3610-45B3-A91D-38412D9E59F9}" srcOrd="0" destOrd="0" presId="urn:microsoft.com/office/officeart/2005/8/layout/vList5"/>
    <dgm:cxn modelId="{AE2494E5-2172-4D0B-8F43-1112ED66D961}" type="presOf" srcId="{2E4B4886-6660-4A1C-9656-A9CF65C222C1}" destId="{65BE3E37-952B-4DA2-B2B1-DFF0C6083B84}" srcOrd="0" destOrd="0" presId="urn:microsoft.com/office/officeart/2005/8/layout/vList5"/>
    <dgm:cxn modelId="{CA632AFB-F1E9-4FC7-860F-9662708ADFDF}" type="presOf" srcId="{839E4A7A-3032-4A8A-B3B4-31E84D501430}" destId="{EFF84547-49F6-494C-AB6E-F0EB36D09641}" srcOrd="0" destOrd="0" presId="urn:microsoft.com/office/officeart/2005/8/layout/vList5"/>
    <dgm:cxn modelId="{F477F3E4-2985-4A1D-9B87-4A3A5D262A63}" type="presParOf" srcId="{C0279CBA-6BEC-40DE-903F-4017BCA9FC53}" destId="{21DF93F6-F991-420F-BAD8-BBA2ABFA99C4}" srcOrd="0" destOrd="0" presId="urn:microsoft.com/office/officeart/2005/8/layout/vList5"/>
    <dgm:cxn modelId="{936B0A49-D7ED-48BF-88A9-13F086FFAECA}" type="presParOf" srcId="{21DF93F6-F991-420F-BAD8-BBA2ABFA99C4}" destId="{D0C2A98C-4475-4824-8B80-B6DA444C5DE9}" srcOrd="0" destOrd="0" presId="urn:microsoft.com/office/officeart/2005/8/layout/vList5"/>
    <dgm:cxn modelId="{EA6EE7D4-3A31-4CE4-8FA6-3F1F0976185F}" type="presParOf" srcId="{C0279CBA-6BEC-40DE-903F-4017BCA9FC53}" destId="{D5F649AB-2730-425E-A410-114FDE628BF6}" srcOrd="1" destOrd="0" presId="urn:microsoft.com/office/officeart/2005/8/layout/vList5"/>
    <dgm:cxn modelId="{86D6DDC8-081C-41AC-905F-E052B495E9D1}" type="presParOf" srcId="{C0279CBA-6BEC-40DE-903F-4017BCA9FC53}" destId="{96A0363F-4917-4BBB-A604-2C80E2BB536A}" srcOrd="2" destOrd="0" presId="urn:microsoft.com/office/officeart/2005/8/layout/vList5"/>
    <dgm:cxn modelId="{CDA56779-9846-4B28-99B0-660C96111725}" type="presParOf" srcId="{96A0363F-4917-4BBB-A604-2C80E2BB536A}" destId="{65BE3E37-952B-4DA2-B2B1-DFF0C6083B84}" srcOrd="0" destOrd="0" presId="urn:microsoft.com/office/officeart/2005/8/layout/vList5"/>
    <dgm:cxn modelId="{7D31BCB2-DB19-4BC8-8FFC-40A230F5BAE4}" type="presParOf" srcId="{C0279CBA-6BEC-40DE-903F-4017BCA9FC53}" destId="{89B71C30-D32A-4208-8905-F5EF966A8E39}" srcOrd="3" destOrd="0" presId="urn:microsoft.com/office/officeart/2005/8/layout/vList5"/>
    <dgm:cxn modelId="{68C4DCD9-FCFC-4574-AA7E-726E14F812D3}" type="presParOf" srcId="{C0279CBA-6BEC-40DE-903F-4017BCA9FC53}" destId="{58CBA20A-8C85-43C5-A557-0E027E86626C}" srcOrd="4" destOrd="0" presId="urn:microsoft.com/office/officeart/2005/8/layout/vList5"/>
    <dgm:cxn modelId="{13ED9112-FC77-42EF-BFF7-66E83B3CC9BC}" type="presParOf" srcId="{58CBA20A-8C85-43C5-A557-0E027E86626C}" destId="{DB7CA748-3610-45B3-A91D-38412D9E59F9}" srcOrd="0" destOrd="0" presId="urn:microsoft.com/office/officeart/2005/8/layout/vList5"/>
    <dgm:cxn modelId="{A8F24074-7969-42D9-B450-37E3C3053083}" type="presParOf" srcId="{C0279CBA-6BEC-40DE-903F-4017BCA9FC53}" destId="{E1D04A0F-724E-4150-AEB5-76C0C56207DC}" srcOrd="5" destOrd="0" presId="urn:microsoft.com/office/officeart/2005/8/layout/vList5"/>
    <dgm:cxn modelId="{1C8C4ADE-4848-4218-9733-19F7696618C6}" type="presParOf" srcId="{C0279CBA-6BEC-40DE-903F-4017BCA9FC53}" destId="{789AA514-A17F-4532-B5D8-E9DF0624EAC0}" srcOrd="6" destOrd="0" presId="urn:microsoft.com/office/officeart/2005/8/layout/vList5"/>
    <dgm:cxn modelId="{AF4D8603-6A44-4BA1-8368-18F942FEAE3F}" type="presParOf" srcId="{789AA514-A17F-4532-B5D8-E9DF0624EAC0}" destId="{EFF84547-49F6-494C-AB6E-F0EB36D0964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cycle4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r>
            <a:rPr lang="en-US"/>
            <a:t>Direct</a:t>
          </a:r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r>
            <a:rPr lang="en-US"/>
            <a:t>Systematic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r>
            <a:rPr lang="en-US"/>
            <a:t>Spirited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r>
            <a:rPr lang="en-US"/>
            <a:t>Considerate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FE7F1E3B-D603-4263-BB0B-93A758EB101F}" type="pres">
      <dgm:prSet presAssocID="{23508A20-E3FA-4727-B5A2-565A61F174F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1A084206-5336-4331-A581-4F83E30E8703}" type="pres">
      <dgm:prSet presAssocID="{23508A20-E3FA-4727-B5A2-565A61F174F0}" presName="children" presStyleCnt="0"/>
      <dgm:spPr/>
    </dgm:pt>
    <dgm:pt modelId="{37DD09F8-9BD2-4221-BA33-C90B9A3DAB2A}" type="pres">
      <dgm:prSet presAssocID="{23508A20-E3FA-4727-B5A2-565A61F174F0}" presName="childPlaceholder" presStyleCnt="0"/>
      <dgm:spPr/>
    </dgm:pt>
    <dgm:pt modelId="{D30E2324-430E-4E7B-96B7-F2824AE3BCA0}" type="pres">
      <dgm:prSet presAssocID="{23508A20-E3FA-4727-B5A2-565A61F174F0}" presName="circle" presStyleCnt="0"/>
      <dgm:spPr/>
    </dgm:pt>
    <dgm:pt modelId="{F1A44931-71BB-4738-8CDE-BE3C546E8D0B}" type="pres">
      <dgm:prSet presAssocID="{23508A20-E3FA-4727-B5A2-565A61F174F0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05E681C3-01F4-48D7-B926-0849E7B15DF6}" type="pres">
      <dgm:prSet presAssocID="{23508A20-E3FA-4727-B5A2-565A61F174F0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F5A9EC19-3E9F-471B-A5B3-46395FB054C1}" type="pres">
      <dgm:prSet presAssocID="{23508A20-E3FA-4727-B5A2-565A61F174F0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2351D3BA-ED0B-48CE-ABF7-F1E7D1396BAC}" type="pres">
      <dgm:prSet presAssocID="{23508A20-E3FA-4727-B5A2-565A61F174F0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F8FE5F2B-ED88-428F-BDD2-7963C6328756}" type="pres">
      <dgm:prSet presAssocID="{23508A20-E3FA-4727-B5A2-565A61F174F0}" presName="quadrantPlaceholder" presStyleCnt="0"/>
      <dgm:spPr/>
    </dgm:pt>
    <dgm:pt modelId="{3C273A7F-5B62-4037-BAC9-7FAC1B57B38A}" type="pres">
      <dgm:prSet presAssocID="{23508A20-E3FA-4727-B5A2-565A61F174F0}" presName="center1" presStyleLbl="fgShp" presStyleIdx="0" presStyleCnt="2"/>
      <dgm:spPr/>
    </dgm:pt>
    <dgm:pt modelId="{B92F572C-3D64-4B45-A83F-7899DB17FFFF}" type="pres">
      <dgm:prSet presAssocID="{23508A20-E3FA-4727-B5A2-565A61F174F0}" presName="center2" presStyleLbl="fgShp" presStyleIdx="1" presStyleCnt="2"/>
      <dgm:spPr/>
    </dgm:pt>
  </dgm:ptLst>
  <dgm:cxnLst>
    <dgm:cxn modelId="{52B22302-F080-4982-8C22-664A39B0BB8A}" type="presOf" srcId="{B0282F09-05AB-4915-8A3F-01BCD52BC703}" destId="{F1A44931-71BB-4738-8CDE-BE3C546E8D0B}" srcOrd="0" destOrd="0" presId="urn:microsoft.com/office/officeart/2005/8/layout/cycle4"/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FAA67542-85DD-4FB5-ADA7-D632101FA962}" type="presOf" srcId="{2E4B4886-6660-4A1C-9656-A9CF65C222C1}" destId="{05E681C3-01F4-48D7-B926-0849E7B15DF6}" srcOrd="0" destOrd="0" presId="urn:microsoft.com/office/officeart/2005/8/layout/cycle4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CD130B9B-0000-4162-B97C-E2A517D6C186}" type="presOf" srcId="{839E4A7A-3032-4A8A-B3B4-31E84D501430}" destId="{2351D3BA-ED0B-48CE-ABF7-F1E7D1396BAC}" srcOrd="0" destOrd="0" presId="urn:microsoft.com/office/officeart/2005/8/layout/cycle4"/>
    <dgm:cxn modelId="{29C7E7A2-59FA-4CA4-9A1F-369A482474C4}" type="presOf" srcId="{6621A351-F374-4B8D-8608-69DD200D6BC0}" destId="{F5A9EC19-3E9F-471B-A5B3-46395FB054C1}" srcOrd="0" destOrd="0" presId="urn:microsoft.com/office/officeart/2005/8/layout/cycle4"/>
    <dgm:cxn modelId="{3A3DA7CC-E463-4190-BFA8-F9C0289FF3D3}" type="presOf" srcId="{23508A20-E3FA-4727-B5A2-565A61F174F0}" destId="{FE7F1E3B-D603-4263-BB0B-93A758EB101F}" srcOrd="0" destOrd="0" presId="urn:microsoft.com/office/officeart/2005/8/layout/cycle4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80B95F25-2E4C-4D6C-A288-B00FB5B7482C}" type="presParOf" srcId="{FE7F1E3B-D603-4263-BB0B-93A758EB101F}" destId="{1A084206-5336-4331-A581-4F83E30E8703}" srcOrd="0" destOrd="0" presId="urn:microsoft.com/office/officeart/2005/8/layout/cycle4"/>
    <dgm:cxn modelId="{7215DCE4-B74D-4305-9518-9506954EA908}" type="presParOf" srcId="{1A084206-5336-4331-A581-4F83E30E8703}" destId="{37DD09F8-9BD2-4221-BA33-C90B9A3DAB2A}" srcOrd="0" destOrd="0" presId="urn:microsoft.com/office/officeart/2005/8/layout/cycle4"/>
    <dgm:cxn modelId="{3201BF64-37D3-4AEE-9CC3-49446471D816}" type="presParOf" srcId="{FE7F1E3B-D603-4263-BB0B-93A758EB101F}" destId="{D30E2324-430E-4E7B-96B7-F2824AE3BCA0}" srcOrd="1" destOrd="0" presId="urn:microsoft.com/office/officeart/2005/8/layout/cycle4"/>
    <dgm:cxn modelId="{61D7B92E-4A05-476D-B2C5-E717EF6D106C}" type="presParOf" srcId="{D30E2324-430E-4E7B-96B7-F2824AE3BCA0}" destId="{F1A44931-71BB-4738-8CDE-BE3C546E8D0B}" srcOrd="0" destOrd="0" presId="urn:microsoft.com/office/officeart/2005/8/layout/cycle4"/>
    <dgm:cxn modelId="{E97CFD0D-8E26-4491-97D3-FD514E1B19F1}" type="presParOf" srcId="{D30E2324-430E-4E7B-96B7-F2824AE3BCA0}" destId="{05E681C3-01F4-48D7-B926-0849E7B15DF6}" srcOrd="1" destOrd="0" presId="urn:microsoft.com/office/officeart/2005/8/layout/cycle4"/>
    <dgm:cxn modelId="{8A488AF0-258B-48DF-96AC-E150426B15D9}" type="presParOf" srcId="{D30E2324-430E-4E7B-96B7-F2824AE3BCA0}" destId="{F5A9EC19-3E9F-471B-A5B3-46395FB054C1}" srcOrd="2" destOrd="0" presId="urn:microsoft.com/office/officeart/2005/8/layout/cycle4"/>
    <dgm:cxn modelId="{C524A726-CFD0-4475-934D-E655C70D574E}" type="presParOf" srcId="{D30E2324-430E-4E7B-96B7-F2824AE3BCA0}" destId="{2351D3BA-ED0B-48CE-ABF7-F1E7D1396BAC}" srcOrd="3" destOrd="0" presId="urn:microsoft.com/office/officeart/2005/8/layout/cycle4"/>
    <dgm:cxn modelId="{D3525093-32F1-4E4F-8C40-926D286F0BF6}" type="presParOf" srcId="{D30E2324-430E-4E7B-96B7-F2824AE3BCA0}" destId="{F8FE5F2B-ED88-428F-BDD2-7963C6328756}" srcOrd="4" destOrd="0" presId="urn:microsoft.com/office/officeart/2005/8/layout/cycle4"/>
    <dgm:cxn modelId="{8A87271B-1F19-49E4-872C-A4E56F2D0EF5}" type="presParOf" srcId="{FE7F1E3B-D603-4263-BB0B-93A758EB101F}" destId="{3C273A7F-5B62-4037-BAC9-7FAC1B57B38A}" srcOrd="2" destOrd="0" presId="urn:microsoft.com/office/officeart/2005/8/layout/cycle4"/>
    <dgm:cxn modelId="{738019C0-AC53-4EB5-99B4-FCD4D0E2AFCF}" type="presParOf" srcId="{FE7F1E3B-D603-4263-BB0B-93A758EB101F}" destId="{B92F572C-3D64-4B45-A83F-7899DB17FFFF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A43A8-2392-4D64-81BA-24E9F903CF02}">
      <dsp:nvSpPr>
        <dsp:cNvPr id="0" name=""/>
        <dsp:cNvSpPr/>
      </dsp:nvSpPr>
      <dsp:spPr>
        <a:xfrm>
          <a:off x="488349" y="3415"/>
          <a:ext cx="3246414" cy="19478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Behaviorist</a:t>
          </a:r>
          <a:r>
            <a:rPr lang="en-US" sz="2100" kern="1200">
              <a:latin typeface="Euphemia"/>
            </a:rPr>
            <a:t> :</a:t>
          </a:r>
          <a:r>
            <a:rPr lang="en-US" sz="2100" i="0" kern="1200">
              <a:latin typeface="Euphemia"/>
            </a:rPr>
            <a:t> </a:t>
          </a:r>
          <a:r>
            <a:rPr lang="en-US" sz="2100" i="1" kern="1200">
              <a:latin typeface="Book Antiqua"/>
            </a:rPr>
            <a:t>“New behavior can be caused and ‘shaped’ with well-designed structures around the learner.”</a:t>
          </a:r>
          <a:endParaRPr lang="en-US" sz="2100" kern="1200">
            <a:latin typeface="Euphemia"/>
          </a:endParaRPr>
        </a:p>
      </dsp:txBody>
      <dsp:txXfrm>
        <a:off x="488349" y="3415"/>
        <a:ext cx="3246414" cy="1947848"/>
      </dsp:txXfrm>
    </dsp:sp>
    <dsp:sp modelId="{1CDEBAAB-FDFD-4E90-A07F-42E020C50A73}">
      <dsp:nvSpPr>
        <dsp:cNvPr id="0" name=""/>
        <dsp:cNvSpPr/>
      </dsp:nvSpPr>
      <dsp:spPr>
        <a:xfrm>
          <a:off x="4059405" y="3415"/>
          <a:ext cx="3246414" cy="1947848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Structuralist</a:t>
          </a:r>
          <a:r>
            <a:rPr lang="en-US" sz="2100" kern="1200">
              <a:latin typeface="Euphemia"/>
            </a:rPr>
            <a:t>: </a:t>
          </a:r>
          <a:r>
            <a:rPr lang="en-US" sz="2100" i="1" kern="1200">
              <a:latin typeface="Book Antiqua"/>
            </a:rPr>
            <a:t> “The mind is like a computer; the teacher is the programmer.” </a:t>
          </a:r>
        </a:p>
      </dsp:txBody>
      <dsp:txXfrm>
        <a:off x="4059405" y="3415"/>
        <a:ext cx="3246414" cy="1947848"/>
      </dsp:txXfrm>
    </dsp:sp>
    <dsp:sp modelId="{2B111DE2-DAA9-4B57-9D71-AFE7710E9EB7}">
      <dsp:nvSpPr>
        <dsp:cNvPr id="0" name=""/>
        <dsp:cNvSpPr/>
      </dsp:nvSpPr>
      <dsp:spPr>
        <a:xfrm>
          <a:off x="7630461" y="3415"/>
          <a:ext cx="3246414" cy="1947848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Functionalist</a:t>
          </a:r>
          <a:r>
            <a:rPr lang="en-US" sz="2100" kern="1200">
              <a:latin typeface="Euphemia"/>
            </a:rPr>
            <a:t>: </a:t>
          </a:r>
          <a:r>
            <a:rPr lang="en-US" sz="2100" i="1" kern="1200">
              <a:latin typeface="Book Antiqua"/>
              <a:cs typeface="Calibri"/>
            </a:rPr>
            <a:t>“People learn best by doing, and they will do best what they want to do. People will learn what is practical.”</a:t>
          </a:r>
        </a:p>
      </dsp:txBody>
      <dsp:txXfrm>
        <a:off x="7630461" y="3415"/>
        <a:ext cx="3246414" cy="1947848"/>
      </dsp:txXfrm>
    </dsp:sp>
    <dsp:sp modelId="{5D836D9F-6170-4353-AD3D-D63B04FDBE0D}">
      <dsp:nvSpPr>
        <dsp:cNvPr id="0" name=""/>
        <dsp:cNvSpPr/>
      </dsp:nvSpPr>
      <dsp:spPr>
        <a:xfrm>
          <a:off x="4059405" y="2275905"/>
          <a:ext cx="3246414" cy="1947848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Humanist</a:t>
          </a:r>
          <a:r>
            <a:rPr lang="en-US" sz="2100" kern="1200">
              <a:latin typeface="Euphemia"/>
            </a:rPr>
            <a:t>: </a:t>
          </a:r>
          <a:r>
            <a:rPr lang="en-US" sz="2100" i="1" kern="1200">
              <a:latin typeface="Book Antiqua"/>
            </a:rPr>
            <a:t>“Learning is self-directed discovery. People are natural and unfold (like a flower) if others do not inhibit the process.”  </a:t>
          </a:r>
          <a:r>
            <a:rPr lang="en-US" sz="2100" kern="1200">
              <a:latin typeface="Book Antiqua"/>
            </a:rPr>
            <a:t> </a:t>
          </a:r>
        </a:p>
      </dsp:txBody>
      <dsp:txXfrm>
        <a:off x="4059405" y="2275905"/>
        <a:ext cx="3246414" cy="1947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18493-4125-4AFF-833B-40BF7CD0277D}">
      <dsp:nvSpPr>
        <dsp:cNvPr id="0" name=""/>
        <dsp:cNvSpPr/>
      </dsp:nvSpPr>
      <dsp:spPr>
        <a:xfrm>
          <a:off x="87996" y="250850"/>
          <a:ext cx="1271740" cy="127174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C3244-33E3-4E06-9D1D-E57BDD4E088C}">
      <dsp:nvSpPr>
        <dsp:cNvPr id="0" name=""/>
        <dsp:cNvSpPr/>
      </dsp:nvSpPr>
      <dsp:spPr>
        <a:xfrm>
          <a:off x="355062" y="517915"/>
          <a:ext cx="737609" cy="7376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612280-6E2F-4D2F-AD80-4C58BC721146}">
      <dsp:nvSpPr>
        <dsp:cNvPr id="0" name=""/>
        <dsp:cNvSpPr/>
      </dsp:nvSpPr>
      <dsp:spPr>
        <a:xfrm>
          <a:off x="1632252" y="250850"/>
          <a:ext cx="2997673" cy="127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How well does your style describe how you think about learning?</a:t>
          </a:r>
        </a:p>
      </dsp:txBody>
      <dsp:txXfrm>
        <a:off x="1632252" y="250850"/>
        <a:ext cx="2997673" cy="1271740"/>
      </dsp:txXfrm>
    </dsp:sp>
    <dsp:sp modelId="{115A8B26-4EA4-4B5C-AFEC-64D6F2E467CA}">
      <dsp:nvSpPr>
        <dsp:cNvPr id="0" name=""/>
        <dsp:cNvSpPr/>
      </dsp:nvSpPr>
      <dsp:spPr>
        <a:xfrm>
          <a:off x="5152248" y="250850"/>
          <a:ext cx="1271740" cy="1271740"/>
        </a:xfrm>
        <a:prstGeom prst="ellips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F6E5BB-C784-41A9-8382-F16C34D7A977}">
      <dsp:nvSpPr>
        <dsp:cNvPr id="0" name=""/>
        <dsp:cNvSpPr/>
      </dsp:nvSpPr>
      <dsp:spPr>
        <a:xfrm>
          <a:off x="5419313" y="517915"/>
          <a:ext cx="737609" cy="7376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E2597-34B5-48EE-AD18-1E6E6B6144F2}">
      <dsp:nvSpPr>
        <dsp:cNvPr id="0" name=""/>
        <dsp:cNvSpPr/>
      </dsp:nvSpPr>
      <dsp:spPr>
        <a:xfrm>
          <a:off x="6696504" y="250850"/>
          <a:ext cx="2997673" cy="127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How does it shape how you engage with adult learners? </a:t>
          </a:r>
        </a:p>
      </dsp:txBody>
      <dsp:txXfrm>
        <a:off x="6696504" y="250850"/>
        <a:ext cx="2997673" cy="1271740"/>
      </dsp:txXfrm>
    </dsp:sp>
    <dsp:sp modelId="{E9CE889B-68E2-4296-AD26-2D06A75CAE93}">
      <dsp:nvSpPr>
        <dsp:cNvPr id="0" name=""/>
        <dsp:cNvSpPr/>
      </dsp:nvSpPr>
      <dsp:spPr>
        <a:xfrm>
          <a:off x="87996" y="2146302"/>
          <a:ext cx="1271740" cy="1271740"/>
        </a:xfrm>
        <a:prstGeom prst="ellips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5E33DE-F39F-42A3-ABE5-FF68168F40D2}">
      <dsp:nvSpPr>
        <dsp:cNvPr id="0" name=""/>
        <dsp:cNvSpPr/>
      </dsp:nvSpPr>
      <dsp:spPr>
        <a:xfrm>
          <a:off x="355062" y="2413367"/>
          <a:ext cx="737609" cy="7376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356FE6-902D-4625-9BFF-8FEE80C4C6E0}">
      <dsp:nvSpPr>
        <dsp:cNvPr id="0" name=""/>
        <dsp:cNvSpPr/>
      </dsp:nvSpPr>
      <dsp:spPr>
        <a:xfrm>
          <a:off x="1632252" y="2146302"/>
          <a:ext cx="2997673" cy="127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How does it impact how you express yourself interpersonally in your leadership style?</a:t>
          </a:r>
        </a:p>
      </dsp:txBody>
      <dsp:txXfrm>
        <a:off x="1632252" y="2146302"/>
        <a:ext cx="2997673" cy="1271740"/>
      </dsp:txXfrm>
    </dsp:sp>
    <dsp:sp modelId="{D7737AB5-6BFE-4D4B-991F-FCDCCA9BBE0F}">
      <dsp:nvSpPr>
        <dsp:cNvPr id="0" name=""/>
        <dsp:cNvSpPr/>
      </dsp:nvSpPr>
      <dsp:spPr>
        <a:xfrm>
          <a:off x="5152248" y="2146302"/>
          <a:ext cx="1271740" cy="1271740"/>
        </a:xfrm>
        <a:prstGeom prst="ellips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5C8C9E-03C3-4E0E-9B17-E1D7BD9844BF}">
      <dsp:nvSpPr>
        <dsp:cNvPr id="0" name=""/>
        <dsp:cNvSpPr/>
      </dsp:nvSpPr>
      <dsp:spPr>
        <a:xfrm>
          <a:off x="5419313" y="2413367"/>
          <a:ext cx="737609" cy="7376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00FE36-C3A8-4155-B210-0B7319C6F15E}">
      <dsp:nvSpPr>
        <dsp:cNvPr id="0" name=""/>
        <dsp:cNvSpPr/>
      </dsp:nvSpPr>
      <dsp:spPr>
        <a:xfrm>
          <a:off x="6696504" y="2146302"/>
          <a:ext cx="2997673" cy="127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>
              <a:latin typeface="Aptos Display" panose="02110004020202020204"/>
            </a:rPr>
            <a:t> </a:t>
          </a:r>
          <a:r>
            <a:rPr lang="en-US" sz="2000" i="0" kern="1200"/>
            <a:t>What's my leadership style?</a:t>
          </a:r>
        </a:p>
      </dsp:txBody>
      <dsp:txXfrm>
        <a:off x="6696504" y="2146302"/>
        <a:ext cx="2997673" cy="12717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C83172-BAF9-407F-B911-C47B97EA8C48}">
      <dsp:nvSpPr>
        <dsp:cNvPr id="0" name=""/>
        <dsp:cNvSpPr/>
      </dsp:nvSpPr>
      <dsp:spPr>
        <a:xfrm>
          <a:off x="1811" y="1088921"/>
          <a:ext cx="2081567" cy="10407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Direct</a:t>
          </a:r>
        </a:p>
      </dsp:txBody>
      <dsp:txXfrm>
        <a:off x="32294" y="1119404"/>
        <a:ext cx="2020601" cy="979817"/>
      </dsp:txXfrm>
    </dsp:sp>
    <dsp:sp modelId="{D391C869-12B8-4448-929F-B2EF242A2099}">
      <dsp:nvSpPr>
        <dsp:cNvPr id="0" name=""/>
        <dsp:cNvSpPr/>
      </dsp:nvSpPr>
      <dsp:spPr>
        <a:xfrm>
          <a:off x="2603771" y="1088921"/>
          <a:ext cx="2081567" cy="1040783"/>
        </a:xfrm>
        <a:prstGeom prst="roundRect">
          <a:avLst>
            <a:gd name="adj" fmla="val 10000"/>
          </a:avLst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Systematic</a:t>
          </a:r>
        </a:p>
      </dsp:txBody>
      <dsp:txXfrm>
        <a:off x="2634254" y="1119404"/>
        <a:ext cx="2020601" cy="979817"/>
      </dsp:txXfrm>
    </dsp:sp>
    <dsp:sp modelId="{A1108CD7-8BD7-4A4E-97CF-04C36FECB6DC}">
      <dsp:nvSpPr>
        <dsp:cNvPr id="0" name=""/>
        <dsp:cNvSpPr/>
      </dsp:nvSpPr>
      <dsp:spPr>
        <a:xfrm>
          <a:off x="5205730" y="1088921"/>
          <a:ext cx="2081567" cy="1040783"/>
        </a:xfrm>
        <a:prstGeom prst="roundRect">
          <a:avLst>
            <a:gd name="adj" fmla="val 10000"/>
          </a:avLst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Spirited</a:t>
          </a:r>
        </a:p>
      </dsp:txBody>
      <dsp:txXfrm>
        <a:off x="5236213" y="1119404"/>
        <a:ext cx="2020601" cy="979817"/>
      </dsp:txXfrm>
    </dsp:sp>
    <dsp:sp modelId="{02507158-86EA-447D-8BA6-8006FAC48CE4}">
      <dsp:nvSpPr>
        <dsp:cNvPr id="0" name=""/>
        <dsp:cNvSpPr/>
      </dsp:nvSpPr>
      <dsp:spPr>
        <a:xfrm>
          <a:off x="7807690" y="1088921"/>
          <a:ext cx="2081567" cy="1040783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Considerate</a:t>
          </a:r>
        </a:p>
      </dsp:txBody>
      <dsp:txXfrm>
        <a:off x="7838173" y="1119404"/>
        <a:ext cx="2020601" cy="9798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C2A98C-4475-4824-8B80-B6DA444C5DE9}">
      <dsp:nvSpPr>
        <dsp:cNvPr id="0" name=""/>
        <dsp:cNvSpPr/>
      </dsp:nvSpPr>
      <dsp:spPr>
        <a:xfrm>
          <a:off x="1830559" y="1850"/>
          <a:ext cx="2059379" cy="89026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Direct</a:t>
          </a:r>
        </a:p>
      </dsp:txBody>
      <dsp:txXfrm>
        <a:off x="1874018" y="45309"/>
        <a:ext cx="1972461" cy="803349"/>
      </dsp:txXfrm>
    </dsp:sp>
    <dsp:sp modelId="{65BE3E37-952B-4DA2-B2B1-DFF0C6083B84}">
      <dsp:nvSpPr>
        <dsp:cNvPr id="0" name=""/>
        <dsp:cNvSpPr/>
      </dsp:nvSpPr>
      <dsp:spPr>
        <a:xfrm>
          <a:off x="1830559" y="936631"/>
          <a:ext cx="2059379" cy="890267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Systematic</a:t>
          </a:r>
        </a:p>
      </dsp:txBody>
      <dsp:txXfrm>
        <a:off x="1874018" y="980090"/>
        <a:ext cx="1972461" cy="803349"/>
      </dsp:txXfrm>
    </dsp:sp>
    <dsp:sp modelId="{DB7CA748-3610-45B3-A91D-38412D9E59F9}">
      <dsp:nvSpPr>
        <dsp:cNvPr id="0" name=""/>
        <dsp:cNvSpPr/>
      </dsp:nvSpPr>
      <dsp:spPr>
        <a:xfrm>
          <a:off x="1830559" y="1871412"/>
          <a:ext cx="2059379" cy="890267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Spirited</a:t>
          </a:r>
        </a:p>
      </dsp:txBody>
      <dsp:txXfrm>
        <a:off x="1874018" y="1914871"/>
        <a:ext cx="1972461" cy="803349"/>
      </dsp:txXfrm>
    </dsp:sp>
    <dsp:sp modelId="{EFF84547-49F6-494C-AB6E-F0EB36D09641}">
      <dsp:nvSpPr>
        <dsp:cNvPr id="0" name=""/>
        <dsp:cNvSpPr/>
      </dsp:nvSpPr>
      <dsp:spPr>
        <a:xfrm>
          <a:off x="1830559" y="2806192"/>
          <a:ext cx="2059379" cy="890267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Considerate</a:t>
          </a:r>
        </a:p>
      </dsp:txBody>
      <dsp:txXfrm>
        <a:off x="1874018" y="2849651"/>
        <a:ext cx="1972461" cy="8033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A44931-71BB-4738-8CDE-BE3C546E8D0B}">
      <dsp:nvSpPr>
        <dsp:cNvPr id="0" name=""/>
        <dsp:cNvSpPr/>
      </dsp:nvSpPr>
      <dsp:spPr>
        <a:xfrm>
          <a:off x="963698" y="225883"/>
          <a:ext cx="1715922" cy="1715922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Direct</a:t>
          </a:r>
        </a:p>
      </dsp:txBody>
      <dsp:txXfrm>
        <a:off x="1466280" y="728465"/>
        <a:ext cx="1213340" cy="1213340"/>
      </dsp:txXfrm>
    </dsp:sp>
    <dsp:sp modelId="{05E681C3-01F4-48D7-B926-0849E7B15DF6}">
      <dsp:nvSpPr>
        <dsp:cNvPr id="0" name=""/>
        <dsp:cNvSpPr/>
      </dsp:nvSpPr>
      <dsp:spPr>
        <a:xfrm rot="5400000">
          <a:off x="2758877" y="225883"/>
          <a:ext cx="1715922" cy="1715922"/>
        </a:xfrm>
        <a:prstGeom prst="pieWedge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Systematic</a:t>
          </a:r>
        </a:p>
      </dsp:txBody>
      <dsp:txXfrm rot="-5400000">
        <a:off x="2758877" y="728465"/>
        <a:ext cx="1213340" cy="1213340"/>
      </dsp:txXfrm>
    </dsp:sp>
    <dsp:sp modelId="{F5A9EC19-3E9F-471B-A5B3-46395FB054C1}">
      <dsp:nvSpPr>
        <dsp:cNvPr id="0" name=""/>
        <dsp:cNvSpPr/>
      </dsp:nvSpPr>
      <dsp:spPr>
        <a:xfrm rot="10800000">
          <a:off x="2758877" y="2021063"/>
          <a:ext cx="1715922" cy="1715922"/>
        </a:xfrm>
        <a:prstGeom prst="pieWedge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Spirited</a:t>
          </a:r>
        </a:p>
      </dsp:txBody>
      <dsp:txXfrm rot="10800000">
        <a:off x="2758877" y="2021063"/>
        <a:ext cx="1213340" cy="1213340"/>
      </dsp:txXfrm>
    </dsp:sp>
    <dsp:sp modelId="{2351D3BA-ED0B-48CE-ABF7-F1E7D1396BAC}">
      <dsp:nvSpPr>
        <dsp:cNvPr id="0" name=""/>
        <dsp:cNvSpPr/>
      </dsp:nvSpPr>
      <dsp:spPr>
        <a:xfrm rot="16200000">
          <a:off x="963698" y="2021063"/>
          <a:ext cx="1715922" cy="1715922"/>
        </a:xfrm>
        <a:prstGeom prst="pieWedge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Considerate</a:t>
          </a:r>
        </a:p>
      </dsp:txBody>
      <dsp:txXfrm rot="5400000">
        <a:off x="1466280" y="2021063"/>
        <a:ext cx="1213340" cy="1213340"/>
      </dsp:txXfrm>
    </dsp:sp>
    <dsp:sp modelId="{3C273A7F-5B62-4037-BAC9-7FAC1B57B38A}">
      <dsp:nvSpPr>
        <dsp:cNvPr id="0" name=""/>
        <dsp:cNvSpPr/>
      </dsp:nvSpPr>
      <dsp:spPr>
        <a:xfrm>
          <a:off x="2423024" y="1624776"/>
          <a:ext cx="592448" cy="51517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2F572C-3D64-4B45-A83F-7899DB17FFFF}">
      <dsp:nvSpPr>
        <dsp:cNvPr id="0" name=""/>
        <dsp:cNvSpPr/>
      </dsp:nvSpPr>
      <dsp:spPr>
        <a:xfrm rot="10800000">
          <a:off x="2423024" y="1822919"/>
          <a:ext cx="592448" cy="51517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A6722-73C4-4655-A1EE-8FCD9F564BAC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EE891-C68E-4860-9AE3-064CE6999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45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Lindsay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EE891-C68E-4860-9AE3-064CE6999D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05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Lindsay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EE891-C68E-4860-9AE3-064CE6999D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60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Lindsay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EE891-C68E-4860-9AE3-064CE6999D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2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Halimah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EE891-C68E-4860-9AE3-064CE6999D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51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Halimah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EE891-C68E-4860-9AE3-064CE6999D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16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Salina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EE891-C68E-4860-9AE3-064CE6999D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24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Salina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DEE891-C68E-4860-9AE3-064CE6999D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00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5BABC-5A12-93E7-22F7-159F189865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57E720-8A7D-EE56-7E17-6744D2CF1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04EAC-7E03-2D9C-7BDE-F6BDBEF4F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4237D-76EE-6EED-9426-26B5251F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7B859-A18B-0406-7174-20949161B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6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908B-D204-9424-30CF-6995CE534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DD6A1-2C8B-98C8-A8FA-9983C5554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44200-A188-AD3E-A220-11F6874AC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FA8FE-03BF-F410-141D-EBA339EF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ED277-BC8B-CDCD-BED2-FADA8AAEE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A4B0C-5228-ABB1-71BD-D2BEE4CBA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A6D0E-E99D-6175-5A43-B9DF597CC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2D503-6624-F49A-338D-F0205FF88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C4375-ABDF-9D47-69E1-3D9121AA0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37A4B-18B4-A91C-9F53-1EE628D0B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56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6FE44-B9F9-649D-B120-51179D133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F1B85-A602-63AE-2C16-C841D489E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B63E0-D92E-ABE1-747A-6EDC900D4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93ACA-6DB5-85E5-496B-18B18E671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C0CB1-904A-1CDA-841C-913889BC3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5AE0E4-3EA1-20FB-0A82-C7E506135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18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2146A-082A-39B7-8275-5C40EBEB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395BF-EDF1-45FD-C342-4418E66E4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19E76F-5EA3-6EC2-FF6E-4D5D76E70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58899-B538-525C-E30E-CCDBE329B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CAA808-2A3A-6239-2613-6CFC4E5CF6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834D15-8E04-7531-F19E-DBD8E5A52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8572B3-989D-736A-5C56-436150D87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ABAD06-1A6C-2FEA-CE2E-54D66D3AC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8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484E6-E142-5353-3FCF-337FEAB3B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237B46-B03D-E74D-9126-C84A45752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3020D-244F-D29D-9E50-8CB01665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8EB96B-F0B0-1905-511C-5985E011D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61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4C512D-EBC4-2C44-1CCE-783A40DE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9BFEC7-6B23-27C1-1AB2-A0382929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A8E11-9A8A-BB91-3321-AE9B210F1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509F0-1CC9-028E-928A-F509E2E07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6C704-FEF5-20FF-1907-25DCECC60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DF57A-EB79-1FD8-118F-41A6BD988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7B988-68A7-55F2-C9E9-C802457AD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27297-AE61-CAB8-9D54-76615F5D9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D3D980-0704-3704-C9E7-F5444C4FB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89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899FD-75C0-8FA2-63F2-BD0E23E7A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41BAE0-79AF-2040-112D-0A7654339D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6D2A0-1F18-ACFE-6712-C3A21863C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6A69E-CA8D-688D-E020-63D3A18FF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C539C-8B93-FDB7-614E-96522C47B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4A27FC-D847-AF28-1021-87EE02D99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F0584-D895-8556-4607-991D397D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4CAD06-0D41-6644-181D-3C7586224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58E0C-4AAD-5948-B307-0264F6D5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35BB6-6115-F13E-6467-E165D97AA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FC95B-0847-3871-F232-7BA0EBC3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C088C8-34B7-7903-FBB7-55B7CBBDC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82E2DB-59D3-2D5D-4CBA-8FB6869EA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340E9-FFAE-8554-74BE-1D45536C8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0F292-6CBA-20A2-39F5-23564EAA0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DE3C9-56F0-2AFD-7F15-039B7AE9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83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1894D0-F8A9-DC72-D9F8-36334E019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D76F0-7247-1E31-050F-5F7619E23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999A6-7A74-866B-7939-12570E2040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8C35A3-30A6-4556-A76F-A59240D506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2A7B7-F175-91B4-617A-3AB4D46B6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D53FA-D9EA-2EED-0D44-B07EB208C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5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6" name="Rectangle 2065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Understanding Your Leadership Style - The Changing Point Life!">
            <a:extLst>
              <a:ext uri="{FF2B5EF4-FFF2-40B4-BE49-F238E27FC236}">
                <a16:creationId xmlns:a16="http://schemas.microsoft.com/office/drawing/2014/main" id="{5EFA1659-54A6-85AD-43FF-A67EBE535B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3" b="15536"/>
          <a:stretch/>
        </p:blipFill>
        <p:spPr bwMode="auto">
          <a:xfrm>
            <a:off x="11274" y="4222"/>
            <a:ext cx="12192001" cy="42014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67" name="Group 2066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2068" name="Freeform: Shape 2067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9" name="Freeform: Shape 2068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0" name="Freeform: Shape 2069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1" name="Freeform: Shape 2060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6AEA35B4-1539-8F8B-92FD-770DDC42C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3202" y="5382468"/>
            <a:ext cx="5699500" cy="484374"/>
          </a:xfr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r>
              <a:rPr lang="en-US" sz="2000">
                <a:solidFill>
                  <a:schemeClr val="tx2"/>
                </a:solidFill>
              </a:rPr>
              <a:t>Halimah Mekki, Lindsay Bova, Salina </a:t>
            </a:r>
            <a:r>
              <a:rPr lang="en-US" sz="2000" err="1">
                <a:solidFill>
                  <a:schemeClr val="tx2"/>
                </a:solidFill>
              </a:rPr>
              <a:t>Serricchio</a:t>
            </a:r>
            <a:r>
              <a:rPr lang="en-US" sz="2000">
                <a:solidFill>
                  <a:schemeClr val="tx2"/>
                </a:solidFill>
              </a:rPr>
              <a:t>-Joiner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A3FC57-BA7E-C2BD-00B5-645B08C591BB}"/>
              </a:ext>
            </a:extLst>
          </p:cNvPr>
          <p:cNvSpPr txBox="1"/>
          <p:nvPr/>
        </p:nvSpPr>
        <p:spPr>
          <a:xfrm>
            <a:off x="3085129" y="3955767"/>
            <a:ext cx="6039568" cy="20467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46380" indent="-246380" algn="ctr">
              <a:spcAft>
                <a:spcPts val="600"/>
              </a:spcAft>
              <a:buNone/>
            </a:pPr>
            <a:r>
              <a:rPr lang="en-US" sz="2500">
                <a:latin typeface="Euphemia"/>
                <a:cs typeface="Calibri"/>
              </a:rPr>
              <a:t>Or</a:t>
            </a:r>
            <a:r>
              <a:rPr lang="en-US" sz="2500">
                <a:latin typeface="Euphemia"/>
              </a:rPr>
              <a:t> </a:t>
            </a:r>
          </a:p>
          <a:p>
            <a:pPr marL="246380" indent="-246380" algn="ctr">
              <a:spcAft>
                <a:spcPts val="600"/>
              </a:spcAft>
            </a:pPr>
            <a:r>
              <a:rPr lang="en-US" sz="2500">
                <a:latin typeface="Euphemia"/>
              </a:rPr>
              <a:t>Oh         I </a:t>
            </a:r>
            <a:r>
              <a:rPr lang="en-US" sz="2500">
                <a:latin typeface="Euphemia"/>
                <a:cs typeface="Calibri"/>
              </a:rPr>
              <a:t>forgot to do my homework”</a:t>
            </a:r>
            <a:endParaRPr lang="en-US" sz="2500">
              <a:latin typeface="Euphemia"/>
            </a:endParaRPr>
          </a:p>
          <a:p>
            <a:pPr marL="246380" indent="-246380" algn="ctr">
              <a:spcAft>
                <a:spcPts val="600"/>
              </a:spcAft>
              <a:buNone/>
            </a:pPr>
            <a:endParaRPr lang="en-US" sz="1200">
              <a:latin typeface="Euphemia"/>
              <a:cs typeface="Calibri"/>
            </a:endParaRPr>
          </a:p>
          <a:p>
            <a:pPr marL="246380" indent="-246380" algn="ctr">
              <a:spcAft>
                <a:spcPts val="600"/>
              </a:spcAft>
              <a:buNone/>
            </a:pPr>
            <a:endParaRPr lang="en-US" sz="2500">
              <a:latin typeface="Euphemia"/>
              <a:cs typeface="Calibri"/>
            </a:endParaRPr>
          </a:p>
        </p:txBody>
      </p:sp>
      <p:pic>
        <p:nvPicPr>
          <p:cNvPr id="13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43A614C6-64D2-5EE4-30E2-B90520CAC6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9F8"/>
              </a:clrFrom>
              <a:clrTo>
                <a:srgbClr val="F7F9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93837" y="4282513"/>
            <a:ext cx="711981" cy="59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19745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>
                <a:ea typeface="+mj-lt"/>
                <a:cs typeface="+mj-lt"/>
              </a:rPr>
              <a:t>Instructional Styles </a:t>
            </a:r>
            <a:endParaRPr lang="en-US" sz="480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C400869-1231-45F2-B173-7CFE51A8EE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0738224"/>
              </p:ext>
            </p:extLst>
          </p:nvPr>
        </p:nvGraphicFramePr>
        <p:xfrm>
          <a:off x="411209" y="2007354"/>
          <a:ext cx="11365225" cy="4227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258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97912"/>
            <a:ext cx="10173010" cy="119745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>
                <a:ea typeface="+mj-lt"/>
                <a:cs typeface="+mj-lt"/>
              </a:rPr>
              <a:t>Instructional Styles- </a:t>
            </a:r>
            <a:r>
              <a:rPr lang="en-US" sz="4800" i="1">
                <a:ea typeface="+mj-lt"/>
                <a:cs typeface="+mj-lt"/>
              </a:rPr>
              <a:t>At your table... </a:t>
            </a:r>
            <a:endParaRPr lang="en-US" sz="480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CD9B668-1231-B619-EA0A-B5FE6ABDDD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469464"/>
              </p:ext>
            </p:extLst>
          </p:nvPr>
        </p:nvGraphicFramePr>
        <p:xfrm>
          <a:off x="1239048" y="2575153"/>
          <a:ext cx="9782175" cy="3668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856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97912"/>
            <a:ext cx="10173010" cy="119745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>
                <a:ea typeface="+mj-lt"/>
                <a:cs typeface="+mj-lt"/>
              </a:rPr>
              <a:t>Leadership Styles</a:t>
            </a:r>
            <a:endParaRPr lang="en-US" sz="480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5D7EC3-0959-BFDB-269C-CDFAC32A60FE}"/>
              </a:ext>
            </a:extLst>
          </p:cNvPr>
          <p:cNvSpPr txBox="1">
            <a:spLocks/>
          </p:cNvSpPr>
          <p:nvPr/>
        </p:nvSpPr>
        <p:spPr>
          <a:xfrm>
            <a:off x="1486018" y="2940034"/>
            <a:ext cx="9288234" cy="1641489"/>
          </a:xfrm>
          <a:prstGeom prst="rect">
            <a:avLst/>
          </a:prstGeom>
        </p:spPr>
        <p:txBody>
          <a:bodyPr vert="horz" lIns="0" tIns="45708" rIns="0" bIns="45708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399" u="sng"/>
              <a:t>Step 1</a:t>
            </a:r>
            <a:r>
              <a:rPr lang="en-US" sz="2399"/>
              <a:t>: Go to the chart where your dominant style is posted.</a:t>
            </a: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350" u="sng"/>
              <a:t>Step 2: </a:t>
            </a:r>
            <a:r>
              <a:rPr lang="en-US" sz="2350"/>
              <a:t>Create a T-Chart with one side listing what makes this style an asset in the work of a facilitator, and on the other side the challenges this style creates for a facilitator. </a:t>
            </a:r>
            <a:endParaRPr lang="en-US" sz="2350">
              <a:cs typeface="Calibri"/>
            </a:endParaRPr>
          </a:p>
          <a:p>
            <a:pPr marL="246380" indent="-246380"/>
            <a:endParaRPr lang="en-US"/>
          </a:p>
          <a:p>
            <a:pPr marL="246380" indent="-246380"/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6C7DF15-BF14-BC15-98C8-4694B30AB4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4868007"/>
              </p:ext>
            </p:extLst>
          </p:nvPr>
        </p:nvGraphicFramePr>
        <p:xfrm>
          <a:off x="1184600" y="3716277"/>
          <a:ext cx="9891070" cy="3218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2D42D27D-73D1-07DC-F177-7DD82A5C38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69317">
            <a:off x="9473272" y="293103"/>
            <a:ext cx="2333599" cy="2816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FB127AE-6DA9-858D-031C-682A888BCDB3}"/>
              </a:ext>
            </a:extLst>
          </p:cNvPr>
          <p:cNvSpPr txBox="1"/>
          <p:nvPr/>
        </p:nvSpPr>
        <p:spPr>
          <a:xfrm rot="420000">
            <a:off x="10179453" y="560895"/>
            <a:ext cx="1188064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 i="1">
                <a:latin typeface="Comic Sans MS"/>
              </a:rPr>
              <a:t>SYSTEMATIC</a:t>
            </a:r>
          </a:p>
        </p:txBody>
      </p:sp>
    </p:spTree>
    <p:extLst>
      <p:ext uri="{BB962C8B-B14F-4D97-AF65-F5344CB8AC3E}">
        <p14:creationId xmlns:p14="http://schemas.microsoft.com/office/powerpoint/2010/main" val="309892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97912"/>
            <a:ext cx="10173010" cy="119745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>
                <a:ea typeface="+mj-lt"/>
                <a:cs typeface="+mj-lt"/>
              </a:rPr>
              <a:t>Leadership Styles Report Out</a:t>
            </a:r>
            <a:endParaRPr lang="en-US" sz="480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C06E4-C84B-6E73-DB61-EA3860535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3501" y="3330132"/>
            <a:ext cx="5299568" cy="2227472"/>
          </a:xfrm>
        </p:spPr>
        <p:txBody>
          <a:bodyPr vert="horz" lIns="0" tIns="45708" rIns="0" bIns="45708" rtlCol="0" anchor="t">
            <a:normAutofit lnSpcReduction="10000"/>
          </a:bodyPr>
          <a:lstStyle/>
          <a:p>
            <a:pPr algn="ctr"/>
            <a:r>
              <a:rPr lang="en-US" sz="3550">
                <a:ea typeface="+mn-lt"/>
                <a:cs typeface="+mn-lt"/>
              </a:rPr>
              <a:t>Tell two superpowers. </a:t>
            </a:r>
          </a:p>
          <a:p>
            <a:pPr algn="ctr"/>
            <a:endParaRPr lang="en-US" sz="1100">
              <a:ea typeface="+mn-lt"/>
              <a:cs typeface="+mn-lt"/>
            </a:endParaRPr>
          </a:p>
          <a:p>
            <a:pPr algn="ctr"/>
            <a:r>
              <a:rPr lang="en-US" sz="3550">
                <a:ea typeface="+mn-lt"/>
                <a:cs typeface="+mn-lt"/>
              </a:rPr>
              <a:t>In a facilitator crisis, how do these superpowers help?</a:t>
            </a:r>
          </a:p>
          <a:p>
            <a:pPr algn="ctr"/>
            <a:endParaRPr lang="en-US" sz="355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C730B96-8D7D-C5E5-AA30-776806CD84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5883248"/>
              </p:ext>
            </p:extLst>
          </p:nvPr>
        </p:nvGraphicFramePr>
        <p:xfrm>
          <a:off x="535670" y="2647536"/>
          <a:ext cx="5720498" cy="369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6046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97912"/>
            <a:ext cx="10173010" cy="119745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>
                <a:ea typeface="+mj-lt"/>
                <a:cs typeface="+mj-lt"/>
              </a:rPr>
              <a:t>Leadership Styles Report Out</a:t>
            </a:r>
            <a:endParaRPr lang="en-US" sz="480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A52960-F025-8183-7FF7-88540DB20513}"/>
              </a:ext>
            </a:extLst>
          </p:cNvPr>
          <p:cNvSpPr txBox="1">
            <a:spLocks/>
          </p:cNvSpPr>
          <p:nvPr/>
        </p:nvSpPr>
        <p:spPr>
          <a:xfrm>
            <a:off x="6093822" y="2838474"/>
            <a:ext cx="5438498" cy="3502165"/>
          </a:xfrm>
          <a:prstGeom prst="rect">
            <a:avLst/>
          </a:prstGeom>
        </p:spPr>
        <p:txBody>
          <a:bodyPr vert="horz" lIns="0" tIns="45708" rIns="0" bIns="45708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550">
                <a:ea typeface="+mn-lt"/>
                <a:cs typeface="+mn-lt"/>
              </a:rPr>
              <a:t>Look back to your challenges on your chart.</a:t>
            </a:r>
            <a:endParaRPr lang="en-US" sz="3550"/>
          </a:p>
          <a:p>
            <a:pPr marL="246380" indent="-246380"/>
            <a:endParaRPr lang="en-US" sz="3550"/>
          </a:p>
          <a:p>
            <a:pPr marL="246380" indent="-246380"/>
            <a:r>
              <a:rPr lang="en-US" sz="3550"/>
              <a:t>Which style can you lean on to fill each gap?</a:t>
            </a:r>
            <a:endParaRPr lang="en-US" sz="3550">
              <a:cs typeface="Calibri"/>
            </a:endParaRPr>
          </a:p>
          <a:p>
            <a:pPr marL="246380" indent="-246380"/>
            <a:r>
              <a:rPr lang="en-US" sz="3550"/>
              <a:t>How do they help with those gaps?</a:t>
            </a:r>
          </a:p>
          <a:p>
            <a:pPr marL="246380" indent="-246380"/>
            <a:endParaRPr lang="en-US" sz="3550"/>
          </a:p>
          <a:p>
            <a:pPr marL="246380" indent="-246380"/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DD5967D-7BF6-D6C9-18E2-1E66764868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4849333"/>
              </p:ext>
            </p:extLst>
          </p:nvPr>
        </p:nvGraphicFramePr>
        <p:xfrm>
          <a:off x="656374" y="2467624"/>
          <a:ext cx="5438498" cy="3962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527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52023"/>
            <a:ext cx="4171994" cy="27492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Leadership Styles Report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25D4F-5DD2-A30F-FE58-DD35EC032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3822199"/>
            <a:ext cx="4533014" cy="207270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000"/>
              <a:t> </a:t>
            </a:r>
            <a:r>
              <a:rPr lang="en-US" sz="3000" kern="1200">
                <a:latin typeface="+mn-lt"/>
                <a:ea typeface="+mn-ea"/>
                <a:cs typeface="+mn-cs"/>
              </a:rPr>
              <a:t>How do the aspects of your leadership style affect how you show up in the room? </a:t>
            </a:r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4106" name="Straight Connector 4105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7" name="Rectangle 4106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Personality Work Style Assessments - HRDQ Style Suite | HRDQ">
            <a:extLst>
              <a:ext uri="{FF2B5EF4-FFF2-40B4-BE49-F238E27FC236}">
                <a16:creationId xmlns:a16="http://schemas.microsoft.com/office/drawing/2014/main" id="{761A1F44-5452-9613-2FD1-7C037B33F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0572" y="1039036"/>
            <a:ext cx="5608830" cy="466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52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Key Ideas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z="2000"/>
              <a:t>Being able to be a leader within a team requires skills from all the quadrants. </a:t>
            </a:r>
          </a:p>
          <a:p>
            <a:pPr lvl="0"/>
            <a:r>
              <a:rPr lang="en-US" sz="2000"/>
              <a:t>Teams need to have a balance to be most effective</a:t>
            </a:r>
          </a:p>
          <a:p>
            <a:pPr lvl="0"/>
            <a:r>
              <a:rPr lang="en-US" sz="2000"/>
              <a:t>How we communicate, how people perceive us and how we listen are all factors in being effective team members.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ight bulb with a pencil&#10;&#10;Description automatically generated"/>
          <p:cNvPicPr>
            <a:picLocks noChangeAspect="1"/>
          </p:cNvPicPr>
          <p:nvPr/>
        </p:nvPicPr>
        <p:blipFill rotWithShape="1">
          <a:blip r:embed="rId2"/>
          <a:srcRect r="4" b="3065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98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6AD13D-5A9F-4F9E-BDD9-E6F73A1DB0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F99B7F-7869-478A-BA00-ADBA3AEEBF47}">
  <ds:schemaRefs>
    <ds:schemaRef ds:uri="05627597-0322-42fc-bc19-1d0dde15c694"/>
    <ds:schemaRef ds:uri="5ed5bd0d-9aa5-480d-8c58-25f9f57090c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1D51B5F-41D7-40AD-A5CE-DA477F1170DD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Instructional Styles </vt:lpstr>
      <vt:lpstr>Instructional Styles- At your table... </vt:lpstr>
      <vt:lpstr>Leadership Styles</vt:lpstr>
      <vt:lpstr>Leadership Styles Report Out</vt:lpstr>
      <vt:lpstr>Leadership Styles Report Out</vt:lpstr>
      <vt:lpstr>Leadership Styles Report Out</vt:lpstr>
      <vt:lpstr>Key Ideas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Dan, Melissa</dc:creator>
  <cp:revision>5</cp:revision>
  <dcterms:created xsi:type="dcterms:W3CDTF">2024-05-22T17:14:28Z</dcterms:created>
  <dcterms:modified xsi:type="dcterms:W3CDTF">2026-05-13T17:38:39Z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