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965" r:id="rId5"/>
    <p:sldId id="983" r:id="rId6"/>
    <p:sldId id="966" r:id="rId7"/>
    <p:sldId id="968" r:id="rId8"/>
    <p:sldId id="967" r:id="rId9"/>
    <p:sldId id="969" r:id="rId10"/>
    <p:sldId id="970" r:id="rId11"/>
    <p:sldId id="971" r:id="rId12"/>
    <p:sldId id="972" r:id="rId13"/>
    <p:sldId id="973" r:id="rId14"/>
    <p:sldId id="865" r:id="rId15"/>
    <p:sldId id="974" r:id="rId16"/>
    <p:sldId id="975" r:id="rId17"/>
    <p:sldId id="976" r:id="rId18"/>
    <p:sldId id="977" r:id="rId19"/>
    <p:sldId id="978" r:id="rId20"/>
    <p:sldId id="979" r:id="rId21"/>
    <p:sldId id="980" r:id="rId22"/>
    <p:sldId id="981" r:id="rId23"/>
    <p:sldId id="98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D79F6D-DD21-9A01-5356-23A06D41879E}" v="23" dt="2026-05-11T17:18:32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Ruiz [WA]" userId="S::mruiz_washingtonea.org#ext#@neahq.onmicrosoft.com::6075f842-eef8-4b12-b4ff-133e78ddff46" providerId="AD" clId="Web-{E0E91F7C-2817-7F35-1489-A5666159D752}"/>
    <pc:docChg chg="modSld">
      <pc:chgData name="Michael Ruiz [WA]" userId="S::mruiz_washingtonea.org#ext#@neahq.onmicrosoft.com::6075f842-eef8-4b12-b4ff-133e78ddff46" providerId="AD" clId="Web-{E0E91F7C-2817-7F35-1489-A5666159D752}" dt="2025-05-09T17:23:14.348" v="21" actId="20577"/>
      <pc:docMkLst>
        <pc:docMk/>
      </pc:docMkLst>
      <pc:sldChg chg="modSp">
        <pc:chgData name="Michael Ruiz [WA]" userId="S::mruiz_washingtonea.org#ext#@neahq.onmicrosoft.com::6075f842-eef8-4b12-b4ff-133e78ddff46" providerId="AD" clId="Web-{E0E91F7C-2817-7F35-1489-A5666159D752}" dt="2025-05-09T17:22:52.535" v="4" actId="20577"/>
        <pc:sldMkLst>
          <pc:docMk/>
          <pc:sldMk cId="1165843301" sldId="966"/>
        </pc:sldMkLst>
        <pc:spChg chg="mod">
          <ac:chgData name="Michael Ruiz [WA]" userId="S::mruiz_washingtonea.org#ext#@neahq.onmicrosoft.com::6075f842-eef8-4b12-b4ff-133e78ddff46" providerId="AD" clId="Web-{E0E91F7C-2817-7F35-1489-A5666159D752}" dt="2025-05-09T17:22:52.535" v="4" actId="20577"/>
          <ac:spMkLst>
            <pc:docMk/>
            <pc:sldMk cId="1165843301" sldId="966"/>
            <ac:spMk id="2" creationId="{00000000-0000-0000-0000-000000000000}"/>
          </ac:spMkLst>
        </pc:spChg>
      </pc:sldChg>
      <pc:sldChg chg="modSp">
        <pc:chgData name="Michael Ruiz [WA]" userId="S::mruiz_washingtonea.org#ext#@neahq.onmicrosoft.com::6075f842-eef8-4b12-b4ff-133e78ddff46" providerId="AD" clId="Web-{E0E91F7C-2817-7F35-1489-A5666159D752}" dt="2025-05-09T17:23:14.348" v="21" actId="20577"/>
        <pc:sldMkLst>
          <pc:docMk/>
          <pc:sldMk cId="3842242251" sldId="968"/>
        </pc:sldMkLst>
        <pc:spChg chg="mod">
          <ac:chgData name="Michael Ruiz [WA]" userId="S::mruiz_washingtonea.org#ext#@neahq.onmicrosoft.com::6075f842-eef8-4b12-b4ff-133e78ddff46" providerId="AD" clId="Web-{E0E91F7C-2817-7F35-1489-A5666159D752}" dt="2025-05-09T17:23:14.348" v="21" actId="20577"/>
          <ac:spMkLst>
            <pc:docMk/>
            <pc:sldMk cId="3842242251" sldId="968"/>
            <ac:spMk id="3" creationId="{00000000-0000-0000-0000-000000000000}"/>
          </ac:spMkLst>
        </pc:spChg>
      </pc:sldChg>
    </pc:docChg>
  </pc:docChgLst>
  <pc:docChgLst>
    <pc:chgData name="Katie Bishop [WA]" userId="S::kbishop_washingtonea.org#ext#@neahq.onmicrosoft.com::49e01a96-684d-4216-96b4-584a08a22682" providerId="AD" clId="Web-{E0D79F6D-DD21-9A01-5356-23A06D41879E}"/>
    <pc:docChg chg="addSld delSld modSld">
      <pc:chgData name="Katie Bishop [WA]" userId="S::kbishop_washingtonea.org#ext#@neahq.onmicrosoft.com::49e01a96-684d-4216-96b4-584a08a22682" providerId="AD" clId="Web-{E0D79F6D-DD21-9A01-5356-23A06D41879E}" dt="2026-05-11T17:18:32.230" v="22"/>
      <pc:docMkLst>
        <pc:docMk/>
      </pc:docMkLst>
      <pc:sldChg chg="modSp new del">
        <pc:chgData name="Katie Bishop [WA]" userId="S::kbishop_washingtonea.org#ext#@neahq.onmicrosoft.com::49e01a96-684d-4216-96b4-584a08a22682" providerId="AD" clId="Web-{E0D79F6D-DD21-9A01-5356-23A06D41879E}" dt="2026-05-11T17:18:32.230" v="22"/>
        <pc:sldMkLst>
          <pc:docMk/>
          <pc:sldMk cId="3623658942" sldId="984"/>
        </pc:sldMkLst>
        <pc:spChg chg="mod">
          <ac:chgData name="Katie Bishop [WA]" userId="S::kbishop_washingtonea.org#ext#@neahq.onmicrosoft.com::49e01a96-684d-4216-96b4-584a08a22682" providerId="AD" clId="Web-{E0D79F6D-DD21-9A01-5356-23A06D41879E}" dt="2026-05-11T17:17:48.058" v="21" actId="20577"/>
          <ac:spMkLst>
            <pc:docMk/>
            <pc:sldMk cId="3623658942" sldId="984"/>
            <ac:spMk id="3" creationId="{1767A9C7-1E2E-E51F-1F0B-CD7CBB7ECCC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cycle4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FE7F1E3B-D603-4263-BB0B-93A758EB101F}" type="pres">
      <dgm:prSet presAssocID="{23508A20-E3FA-4727-B5A2-565A61F174F0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1A084206-5336-4331-A581-4F83E30E8703}" type="pres">
      <dgm:prSet presAssocID="{23508A20-E3FA-4727-B5A2-565A61F174F0}" presName="children" presStyleCnt="0"/>
      <dgm:spPr/>
    </dgm:pt>
    <dgm:pt modelId="{37DD09F8-9BD2-4221-BA33-C90B9A3DAB2A}" type="pres">
      <dgm:prSet presAssocID="{23508A20-E3FA-4727-B5A2-565A61F174F0}" presName="childPlaceholder" presStyleCnt="0"/>
      <dgm:spPr/>
    </dgm:pt>
    <dgm:pt modelId="{D30E2324-430E-4E7B-96B7-F2824AE3BCA0}" type="pres">
      <dgm:prSet presAssocID="{23508A20-E3FA-4727-B5A2-565A61F174F0}" presName="circle" presStyleCnt="0"/>
      <dgm:spPr/>
    </dgm:pt>
    <dgm:pt modelId="{F1A44931-71BB-4738-8CDE-BE3C546E8D0B}" type="pres">
      <dgm:prSet presAssocID="{23508A20-E3FA-4727-B5A2-565A61F174F0}" presName="quadrant1" presStyleLbl="node1" presStyleIdx="0" presStyleCnt="4">
        <dgm:presLayoutVars>
          <dgm:chMax val="1"/>
          <dgm:bulletEnabled val="1"/>
        </dgm:presLayoutVars>
      </dgm:prSet>
      <dgm:spPr>
        <a:solidFill>
          <a:srgbClr val="7030A0"/>
        </a:solidFill>
      </dgm:spPr>
    </dgm:pt>
    <dgm:pt modelId="{05E681C3-01F4-48D7-B926-0849E7B15DF6}" type="pres">
      <dgm:prSet presAssocID="{23508A20-E3FA-4727-B5A2-565A61F174F0}" presName="quadrant2" presStyleLbl="node1" presStyleIdx="1" presStyleCnt="4">
        <dgm:presLayoutVars>
          <dgm:chMax val="1"/>
          <dgm:bulletEnabled val="1"/>
        </dgm:presLayoutVars>
      </dgm:prSet>
      <dgm:spPr>
        <a:solidFill>
          <a:srgbClr val="C00000"/>
        </a:solidFill>
      </dgm:spPr>
    </dgm:pt>
    <dgm:pt modelId="{F5A9EC19-3E9F-471B-A5B3-46395FB054C1}" type="pres">
      <dgm:prSet presAssocID="{23508A20-E3FA-4727-B5A2-565A61F174F0}" presName="quadrant3" presStyleLbl="node1" presStyleIdx="2" presStyleCnt="4">
        <dgm:presLayoutVars>
          <dgm:chMax val="1"/>
          <dgm:bulletEnabled val="1"/>
        </dgm:presLayoutVars>
      </dgm:prSet>
      <dgm:spPr>
        <a:solidFill>
          <a:srgbClr val="00B0F0"/>
        </a:solidFill>
      </dgm:spPr>
    </dgm:pt>
    <dgm:pt modelId="{2351D3BA-ED0B-48CE-ABF7-F1E7D1396BAC}" type="pres">
      <dgm:prSet presAssocID="{23508A20-E3FA-4727-B5A2-565A61F174F0}" presName="quadrant4" presStyleLbl="node1" presStyleIdx="3" presStyleCnt="4">
        <dgm:presLayoutVars>
          <dgm:chMax val="1"/>
          <dgm:bulletEnabled val="1"/>
        </dgm:presLayoutVars>
      </dgm:prSet>
      <dgm:spPr>
        <a:solidFill>
          <a:srgbClr val="00B050"/>
        </a:solidFill>
      </dgm:spPr>
    </dgm:pt>
    <dgm:pt modelId="{F8FE5F2B-ED88-428F-BDD2-7963C6328756}" type="pres">
      <dgm:prSet presAssocID="{23508A20-E3FA-4727-B5A2-565A61F174F0}" presName="quadrantPlaceholder" presStyleCnt="0"/>
      <dgm:spPr/>
    </dgm:pt>
    <dgm:pt modelId="{3C273A7F-5B62-4037-BAC9-7FAC1B57B38A}" type="pres">
      <dgm:prSet presAssocID="{23508A20-E3FA-4727-B5A2-565A61F174F0}" presName="center1" presStyleLbl="fgShp" presStyleIdx="0" presStyleCnt="2"/>
      <dgm:spPr/>
    </dgm:pt>
    <dgm:pt modelId="{B92F572C-3D64-4B45-A83F-7899DB17FFFF}" type="pres">
      <dgm:prSet presAssocID="{23508A20-E3FA-4727-B5A2-565A61F174F0}" presName="center2" presStyleLbl="fgShp" presStyleIdx="1" presStyleCnt="2"/>
      <dgm:spPr/>
    </dgm:pt>
  </dgm:ptLst>
  <dgm:cxnLst>
    <dgm:cxn modelId="{52B22302-F080-4982-8C22-664A39B0BB8A}" type="presOf" srcId="{B0282F09-05AB-4915-8A3F-01BCD52BC703}" destId="{F1A44931-71BB-4738-8CDE-BE3C546E8D0B}" srcOrd="0" destOrd="0" presId="urn:microsoft.com/office/officeart/2005/8/layout/cycle4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FAA67542-85DD-4FB5-ADA7-D632101FA962}" type="presOf" srcId="{2E4B4886-6660-4A1C-9656-A9CF65C222C1}" destId="{05E681C3-01F4-48D7-B926-0849E7B15DF6}" srcOrd="0" destOrd="0" presId="urn:microsoft.com/office/officeart/2005/8/layout/cycle4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D130B9B-0000-4162-B97C-E2A517D6C186}" type="presOf" srcId="{839E4A7A-3032-4A8A-B3B4-31E84D501430}" destId="{2351D3BA-ED0B-48CE-ABF7-F1E7D1396BAC}" srcOrd="0" destOrd="0" presId="urn:microsoft.com/office/officeart/2005/8/layout/cycle4"/>
    <dgm:cxn modelId="{29C7E7A2-59FA-4CA4-9A1F-369A482474C4}" type="presOf" srcId="{6621A351-F374-4B8D-8608-69DD200D6BC0}" destId="{F5A9EC19-3E9F-471B-A5B3-46395FB054C1}" srcOrd="0" destOrd="0" presId="urn:microsoft.com/office/officeart/2005/8/layout/cycle4"/>
    <dgm:cxn modelId="{3A3DA7CC-E463-4190-BFA8-F9C0289FF3D3}" type="presOf" srcId="{23508A20-E3FA-4727-B5A2-565A61F174F0}" destId="{FE7F1E3B-D603-4263-BB0B-93A758EB101F}" srcOrd="0" destOrd="0" presId="urn:microsoft.com/office/officeart/2005/8/layout/cycle4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80B95F25-2E4C-4D6C-A288-B00FB5B7482C}" type="presParOf" srcId="{FE7F1E3B-D603-4263-BB0B-93A758EB101F}" destId="{1A084206-5336-4331-A581-4F83E30E8703}" srcOrd="0" destOrd="0" presId="urn:microsoft.com/office/officeart/2005/8/layout/cycle4"/>
    <dgm:cxn modelId="{7215DCE4-B74D-4305-9518-9506954EA908}" type="presParOf" srcId="{1A084206-5336-4331-A581-4F83E30E8703}" destId="{37DD09F8-9BD2-4221-BA33-C90B9A3DAB2A}" srcOrd="0" destOrd="0" presId="urn:microsoft.com/office/officeart/2005/8/layout/cycle4"/>
    <dgm:cxn modelId="{3201BF64-37D3-4AEE-9CC3-49446471D816}" type="presParOf" srcId="{FE7F1E3B-D603-4263-BB0B-93A758EB101F}" destId="{D30E2324-430E-4E7B-96B7-F2824AE3BCA0}" srcOrd="1" destOrd="0" presId="urn:microsoft.com/office/officeart/2005/8/layout/cycle4"/>
    <dgm:cxn modelId="{61D7B92E-4A05-476D-B2C5-E717EF6D106C}" type="presParOf" srcId="{D30E2324-430E-4E7B-96B7-F2824AE3BCA0}" destId="{F1A44931-71BB-4738-8CDE-BE3C546E8D0B}" srcOrd="0" destOrd="0" presId="urn:microsoft.com/office/officeart/2005/8/layout/cycle4"/>
    <dgm:cxn modelId="{E97CFD0D-8E26-4491-97D3-FD514E1B19F1}" type="presParOf" srcId="{D30E2324-430E-4E7B-96B7-F2824AE3BCA0}" destId="{05E681C3-01F4-48D7-B926-0849E7B15DF6}" srcOrd="1" destOrd="0" presId="urn:microsoft.com/office/officeart/2005/8/layout/cycle4"/>
    <dgm:cxn modelId="{8A488AF0-258B-48DF-96AC-E150426B15D9}" type="presParOf" srcId="{D30E2324-430E-4E7B-96B7-F2824AE3BCA0}" destId="{F5A9EC19-3E9F-471B-A5B3-46395FB054C1}" srcOrd="2" destOrd="0" presId="urn:microsoft.com/office/officeart/2005/8/layout/cycle4"/>
    <dgm:cxn modelId="{C524A726-CFD0-4475-934D-E655C70D574E}" type="presParOf" srcId="{D30E2324-430E-4E7B-96B7-F2824AE3BCA0}" destId="{2351D3BA-ED0B-48CE-ABF7-F1E7D1396BAC}" srcOrd="3" destOrd="0" presId="urn:microsoft.com/office/officeart/2005/8/layout/cycle4"/>
    <dgm:cxn modelId="{D3525093-32F1-4E4F-8C40-926D286F0BF6}" type="presParOf" srcId="{D30E2324-430E-4E7B-96B7-F2824AE3BCA0}" destId="{F8FE5F2B-ED88-428F-BDD2-7963C6328756}" srcOrd="4" destOrd="0" presId="urn:microsoft.com/office/officeart/2005/8/layout/cycle4"/>
    <dgm:cxn modelId="{8A87271B-1F19-49E4-872C-A4E56F2D0EF5}" type="presParOf" srcId="{FE7F1E3B-D603-4263-BB0B-93A758EB101F}" destId="{3C273A7F-5B62-4037-BAC9-7FAC1B57B38A}" srcOrd="2" destOrd="0" presId="urn:microsoft.com/office/officeart/2005/8/layout/cycle4"/>
    <dgm:cxn modelId="{738019C0-AC53-4EB5-99B4-FCD4D0E2AFCF}" type="presParOf" srcId="{FE7F1E3B-D603-4263-BB0B-93A758EB101F}" destId="{B92F572C-3D64-4B45-A83F-7899DB17FFF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508A20-E3FA-4727-B5A2-565A61F174F0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282F09-05AB-4915-8A3F-01BCD52BC703}">
      <dgm:prSet phldrT="[Text]"/>
      <dgm:spPr/>
      <dgm:t>
        <a:bodyPr/>
        <a:lstStyle/>
        <a:p>
          <a:r>
            <a:rPr lang="en-US"/>
            <a:t>Direct</a:t>
          </a:r>
        </a:p>
      </dgm:t>
    </dgm:pt>
    <dgm:pt modelId="{A5ED96DE-06E3-4FBF-86B3-5262888F7836}" type="parTrans" cxnId="{D20FB185-69A0-4009-9ADE-E3A3557F54F4}">
      <dgm:prSet/>
      <dgm:spPr/>
      <dgm:t>
        <a:bodyPr/>
        <a:lstStyle/>
        <a:p>
          <a:endParaRPr lang="en-US"/>
        </a:p>
      </dgm:t>
    </dgm:pt>
    <dgm:pt modelId="{49C8C7A5-2BEA-44D0-8B21-77AC5EE47B8E}" type="sibTrans" cxnId="{D20FB185-69A0-4009-9ADE-E3A3557F54F4}">
      <dgm:prSet/>
      <dgm:spPr/>
      <dgm:t>
        <a:bodyPr/>
        <a:lstStyle/>
        <a:p>
          <a:endParaRPr lang="en-US"/>
        </a:p>
      </dgm:t>
    </dgm:pt>
    <dgm:pt modelId="{2E4B4886-6660-4A1C-9656-A9CF65C222C1}">
      <dgm:prSet phldrT="[Text]"/>
      <dgm:spPr/>
      <dgm:t>
        <a:bodyPr/>
        <a:lstStyle/>
        <a:p>
          <a:r>
            <a:rPr lang="en-US"/>
            <a:t>Systematic</a:t>
          </a:r>
        </a:p>
      </dgm:t>
    </dgm:pt>
    <dgm:pt modelId="{987C7719-BFF6-430D-842F-A457D2F60D31}" type="parTrans" cxnId="{AB4779D9-744E-457E-903B-9B8D18405320}">
      <dgm:prSet/>
      <dgm:spPr/>
      <dgm:t>
        <a:bodyPr/>
        <a:lstStyle/>
        <a:p>
          <a:endParaRPr lang="en-US"/>
        </a:p>
      </dgm:t>
    </dgm:pt>
    <dgm:pt modelId="{6D236F6E-BB5A-495F-AF02-818E64CD890B}" type="sibTrans" cxnId="{AB4779D9-744E-457E-903B-9B8D18405320}">
      <dgm:prSet/>
      <dgm:spPr/>
      <dgm:t>
        <a:bodyPr/>
        <a:lstStyle/>
        <a:p>
          <a:endParaRPr lang="en-US"/>
        </a:p>
      </dgm:t>
    </dgm:pt>
    <dgm:pt modelId="{6621A351-F374-4B8D-8608-69DD200D6BC0}">
      <dgm:prSet phldrT="[Text]"/>
      <dgm:spPr/>
      <dgm:t>
        <a:bodyPr/>
        <a:lstStyle/>
        <a:p>
          <a:r>
            <a:rPr lang="en-US"/>
            <a:t>Spirited</a:t>
          </a:r>
        </a:p>
      </dgm:t>
    </dgm:pt>
    <dgm:pt modelId="{6F9A82A8-3C1D-4C2C-BBC9-315E778AF98F}" type="parTrans" cxnId="{E9AD022B-FFA7-4C90-8CDC-B69B9FF19554}">
      <dgm:prSet/>
      <dgm:spPr/>
      <dgm:t>
        <a:bodyPr/>
        <a:lstStyle/>
        <a:p>
          <a:endParaRPr lang="en-US"/>
        </a:p>
      </dgm:t>
    </dgm:pt>
    <dgm:pt modelId="{4FE01454-FE0E-4B4C-B0AB-9E54EBDD048D}" type="sibTrans" cxnId="{E9AD022B-FFA7-4C90-8CDC-B69B9FF19554}">
      <dgm:prSet/>
      <dgm:spPr/>
      <dgm:t>
        <a:bodyPr/>
        <a:lstStyle/>
        <a:p>
          <a:endParaRPr lang="en-US"/>
        </a:p>
      </dgm:t>
    </dgm:pt>
    <dgm:pt modelId="{839E4A7A-3032-4A8A-B3B4-31E84D501430}">
      <dgm:prSet phldrT="[Text]"/>
      <dgm:spPr/>
      <dgm:t>
        <a:bodyPr/>
        <a:lstStyle/>
        <a:p>
          <a:r>
            <a:rPr lang="en-US"/>
            <a:t>Considerate</a:t>
          </a:r>
        </a:p>
      </dgm:t>
    </dgm:pt>
    <dgm:pt modelId="{B828BB62-C784-4ECD-A5A2-360F18F3D66C}" type="parTrans" cxnId="{4F233838-46DB-49DA-9033-1D1295834CB7}">
      <dgm:prSet/>
      <dgm:spPr/>
      <dgm:t>
        <a:bodyPr/>
        <a:lstStyle/>
        <a:p>
          <a:endParaRPr lang="en-US"/>
        </a:p>
      </dgm:t>
    </dgm:pt>
    <dgm:pt modelId="{36F236C0-F57A-41BA-8A5C-D84BE5658025}" type="sibTrans" cxnId="{4F233838-46DB-49DA-9033-1D1295834CB7}">
      <dgm:prSet/>
      <dgm:spPr/>
      <dgm:t>
        <a:bodyPr/>
        <a:lstStyle/>
        <a:p>
          <a:endParaRPr lang="en-US"/>
        </a:p>
      </dgm:t>
    </dgm:pt>
    <dgm:pt modelId="{536BBD36-3442-4C74-815F-AA010D390941}" type="pres">
      <dgm:prSet presAssocID="{23508A20-E3FA-4727-B5A2-565A61F174F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1898107-C475-4815-B0C3-3D362734D834}" type="pres">
      <dgm:prSet presAssocID="{B0282F09-05AB-4915-8A3F-01BCD52BC703}" presName="root" presStyleCnt="0"/>
      <dgm:spPr/>
    </dgm:pt>
    <dgm:pt modelId="{3822E1A7-8658-465E-818F-6637AA7ABB89}" type="pres">
      <dgm:prSet presAssocID="{B0282F09-05AB-4915-8A3F-01BCD52BC703}" presName="rootComposite" presStyleCnt="0"/>
      <dgm:spPr/>
    </dgm:pt>
    <dgm:pt modelId="{79C83172-BAF9-407F-B911-C47B97EA8C48}" type="pres">
      <dgm:prSet presAssocID="{B0282F09-05AB-4915-8A3F-01BCD52BC703}" presName="rootText" presStyleLbl="node1" presStyleIdx="0" presStyleCnt="4"/>
      <dgm:spPr>
        <a:solidFill>
          <a:srgbClr val="7030A0"/>
        </a:solidFill>
      </dgm:spPr>
    </dgm:pt>
    <dgm:pt modelId="{C69B9BFF-D5FE-412D-BB54-A0FD5A108C3F}" type="pres">
      <dgm:prSet presAssocID="{B0282F09-05AB-4915-8A3F-01BCD52BC703}" presName="rootConnector" presStyleLbl="node1" presStyleIdx="0" presStyleCnt="4"/>
      <dgm:spPr/>
    </dgm:pt>
    <dgm:pt modelId="{DCD8545B-9A17-44F5-9B3C-9B75F815FDFA}" type="pres">
      <dgm:prSet presAssocID="{B0282F09-05AB-4915-8A3F-01BCD52BC703}" presName="childShape" presStyleCnt="0"/>
      <dgm:spPr/>
    </dgm:pt>
    <dgm:pt modelId="{5E069B54-5488-4C68-9B78-C6A3640FC715}" type="pres">
      <dgm:prSet presAssocID="{2E4B4886-6660-4A1C-9656-A9CF65C222C1}" presName="root" presStyleCnt="0"/>
      <dgm:spPr/>
    </dgm:pt>
    <dgm:pt modelId="{0F56ABEC-6185-4F79-AB09-B8883C79E4BF}" type="pres">
      <dgm:prSet presAssocID="{2E4B4886-6660-4A1C-9656-A9CF65C222C1}" presName="rootComposite" presStyleCnt="0"/>
      <dgm:spPr/>
    </dgm:pt>
    <dgm:pt modelId="{D391C869-12B8-4448-929F-B2EF242A2099}" type="pres">
      <dgm:prSet presAssocID="{2E4B4886-6660-4A1C-9656-A9CF65C222C1}" presName="rootText" presStyleLbl="node1" presStyleIdx="1" presStyleCnt="4"/>
      <dgm:spPr>
        <a:solidFill>
          <a:srgbClr val="FF0000"/>
        </a:solidFill>
      </dgm:spPr>
    </dgm:pt>
    <dgm:pt modelId="{9DB931C2-5428-4F18-9A20-D9C7F7205278}" type="pres">
      <dgm:prSet presAssocID="{2E4B4886-6660-4A1C-9656-A9CF65C222C1}" presName="rootConnector" presStyleLbl="node1" presStyleIdx="1" presStyleCnt="4"/>
      <dgm:spPr/>
    </dgm:pt>
    <dgm:pt modelId="{778B609C-AF64-4133-BEAD-96A0137C9874}" type="pres">
      <dgm:prSet presAssocID="{2E4B4886-6660-4A1C-9656-A9CF65C222C1}" presName="childShape" presStyleCnt="0"/>
      <dgm:spPr/>
    </dgm:pt>
    <dgm:pt modelId="{64372499-1B48-4F16-8E93-F7A45B90DC08}" type="pres">
      <dgm:prSet presAssocID="{6621A351-F374-4B8D-8608-69DD200D6BC0}" presName="root" presStyleCnt="0"/>
      <dgm:spPr/>
    </dgm:pt>
    <dgm:pt modelId="{58642068-377F-4699-98FF-5B6793FE3D4F}" type="pres">
      <dgm:prSet presAssocID="{6621A351-F374-4B8D-8608-69DD200D6BC0}" presName="rootComposite" presStyleCnt="0"/>
      <dgm:spPr/>
    </dgm:pt>
    <dgm:pt modelId="{A1108CD7-8BD7-4A4E-97CF-04C36FECB6DC}" type="pres">
      <dgm:prSet presAssocID="{6621A351-F374-4B8D-8608-69DD200D6BC0}" presName="rootText" presStyleLbl="node1" presStyleIdx="2" presStyleCnt="4"/>
      <dgm:spPr>
        <a:solidFill>
          <a:srgbClr val="0070C0"/>
        </a:solidFill>
      </dgm:spPr>
    </dgm:pt>
    <dgm:pt modelId="{6819DFD6-87BA-4F49-9C22-0B1D35EC03FB}" type="pres">
      <dgm:prSet presAssocID="{6621A351-F374-4B8D-8608-69DD200D6BC0}" presName="rootConnector" presStyleLbl="node1" presStyleIdx="2" presStyleCnt="4"/>
      <dgm:spPr/>
    </dgm:pt>
    <dgm:pt modelId="{3AC826FA-220E-41C4-A692-A364FBF643C7}" type="pres">
      <dgm:prSet presAssocID="{6621A351-F374-4B8D-8608-69DD200D6BC0}" presName="childShape" presStyleCnt="0"/>
      <dgm:spPr/>
    </dgm:pt>
    <dgm:pt modelId="{C52597BD-91D2-4BF7-B138-E12FA9221751}" type="pres">
      <dgm:prSet presAssocID="{839E4A7A-3032-4A8A-B3B4-31E84D501430}" presName="root" presStyleCnt="0"/>
      <dgm:spPr/>
    </dgm:pt>
    <dgm:pt modelId="{5EA04624-DE40-43CF-BEFF-FF68C8F60642}" type="pres">
      <dgm:prSet presAssocID="{839E4A7A-3032-4A8A-B3B4-31E84D501430}" presName="rootComposite" presStyleCnt="0"/>
      <dgm:spPr/>
    </dgm:pt>
    <dgm:pt modelId="{02507158-86EA-447D-8BA6-8006FAC48CE4}" type="pres">
      <dgm:prSet presAssocID="{839E4A7A-3032-4A8A-B3B4-31E84D501430}" presName="rootText" presStyleLbl="node1" presStyleIdx="3" presStyleCnt="4"/>
      <dgm:spPr>
        <a:solidFill>
          <a:srgbClr val="00B050"/>
        </a:solidFill>
      </dgm:spPr>
    </dgm:pt>
    <dgm:pt modelId="{43405E6C-01E2-43DA-91E9-7D6C1CDA32E8}" type="pres">
      <dgm:prSet presAssocID="{839E4A7A-3032-4A8A-B3B4-31E84D501430}" presName="rootConnector" presStyleLbl="node1" presStyleIdx="3" presStyleCnt="4"/>
      <dgm:spPr/>
    </dgm:pt>
    <dgm:pt modelId="{F930F1BD-9069-43A3-9D13-D8D0F4AEC390}" type="pres">
      <dgm:prSet presAssocID="{839E4A7A-3032-4A8A-B3B4-31E84D501430}" presName="childShape" presStyleCnt="0"/>
      <dgm:spPr/>
    </dgm:pt>
  </dgm:ptLst>
  <dgm:cxnLst>
    <dgm:cxn modelId="{2EBA3C04-636C-4C85-B054-8B9E97C1B372}" type="presOf" srcId="{6621A351-F374-4B8D-8608-69DD200D6BC0}" destId="{6819DFD6-87BA-4F49-9C22-0B1D35EC03FB}" srcOrd="1" destOrd="0" presId="urn:microsoft.com/office/officeart/2005/8/layout/hierarchy3"/>
    <dgm:cxn modelId="{911D7912-5780-492B-8CEF-A9E8D0CD9A9A}" type="presOf" srcId="{839E4A7A-3032-4A8A-B3B4-31E84D501430}" destId="{02507158-86EA-447D-8BA6-8006FAC48CE4}" srcOrd="0" destOrd="0" presId="urn:microsoft.com/office/officeart/2005/8/layout/hierarchy3"/>
    <dgm:cxn modelId="{E9AD022B-FFA7-4C90-8CDC-B69B9FF19554}" srcId="{23508A20-E3FA-4727-B5A2-565A61F174F0}" destId="{6621A351-F374-4B8D-8608-69DD200D6BC0}" srcOrd="2" destOrd="0" parTransId="{6F9A82A8-3C1D-4C2C-BBC9-315E778AF98F}" sibTransId="{4FE01454-FE0E-4B4C-B0AB-9E54EBDD048D}"/>
    <dgm:cxn modelId="{4F233838-46DB-49DA-9033-1D1295834CB7}" srcId="{23508A20-E3FA-4727-B5A2-565A61F174F0}" destId="{839E4A7A-3032-4A8A-B3B4-31E84D501430}" srcOrd="3" destOrd="0" parTransId="{B828BB62-C784-4ECD-A5A2-360F18F3D66C}" sibTransId="{36F236C0-F57A-41BA-8A5C-D84BE5658025}"/>
    <dgm:cxn modelId="{8C49994B-A76F-41A0-8023-5557B3ECE22F}" type="presOf" srcId="{B0282F09-05AB-4915-8A3F-01BCD52BC703}" destId="{C69B9BFF-D5FE-412D-BB54-A0FD5A108C3F}" srcOrd="1" destOrd="0" presId="urn:microsoft.com/office/officeart/2005/8/layout/hierarchy3"/>
    <dgm:cxn modelId="{E28DFF4E-97F9-479A-BB3F-988B4D4C08B1}" type="presOf" srcId="{B0282F09-05AB-4915-8A3F-01BCD52BC703}" destId="{79C83172-BAF9-407F-B911-C47B97EA8C48}" srcOrd="0" destOrd="0" presId="urn:microsoft.com/office/officeart/2005/8/layout/hierarchy3"/>
    <dgm:cxn modelId="{9BE1237D-C8A7-487A-9C79-C94FB4165E3D}" type="presOf" srcId="{23508A20-E3FA-4727-B5A2-565A61F174F0}" destId="{536BBD36-3442-4C74-815F-AA010D390941}" srcOrd="0" destOrd="0" presId="urn:microsoft.com/office/officeart/2005/8/layout/hierarchy3"/>
    <dgm:cxn modelId="{D20FB185-69A0-4009-9ADE-E3A3557F54F4}" srcId="{23508A20-E3FA-4727-B5A2-565A61F174F0}" destId="{B0282F09-05AB-4915-8A3F-01BCD52BC703}" srcOrd="0" destOrd="0" parTransId="{A5ED96DE-06E3-4FBF-86B3-5262888F7836}" sibTransId="{49C8C7A5-2BEA-44D0-8B21-77AC5EE47B8E}"/>
    <dgm:cxn modelId="{C138D59E-78DD-4E68-9D7D-500083ACEEFA}" type="presOf" srcId="{2E4B4886-6660-4A1C-9656-A9CF65C222C1}" destId="{9DB931C2-5428-4F18-9A20-D9C7F7205278}" srcOrd="1" destOrd="0" presId="urn:microsoft.com/office/officeart/2005/8/layout/hierarchy3"/>
    <dgm:cxn modelId="{22C9AEA3-F3BD-4AB1-8834-922BE71F4285}" type="presOf" srcId="{2E4B4886-6660-4A1C-9656-A9CF65C222C1}" destId="{D391C869-12B8-4448-929F-B2EF242A2099}" srcOrd="0" destOrd="0" presId="urn:microsoft.com/office/officeart/2005/8/layout/hierarchy3"/>
    <dgm:cxn modelId="{BD23B9D6-F638-4257-A4CE-04DFCB2B42B2}" type="presOf" srcId="{6621A351-F374-4B8D-8608-69DD200D6BC0}" destId="{A1108CD7-8BD7-4A4E-97CF-04C36FECB6DC}" srcOrd="0" destOrd="0" presId="urn:microsoft.com/office/officeart/2005/8/layout/hierarchy3"/>
    <dgm:cxn modelId="{AB4779D9-744E-457E-903B-9B8D18405320}" srcId="{23508A20-E3FA-4727-B5A2-565A61F174F0}" destId="{2E4B4886-6660-4A1C-9656-A9CF65C222C1}" srcOrd="1" destOrd="0" parTransId="{987C7719-BFF6-430D-842F-A457D2F60D31}" sibTransId="{6D236F6E-BB5A-495F-AF02-818E64CD890B}"/>
    <dgm:cxn modelId="{19D254F3-E1BE-4772-B1D9-B3660A9B7AF6}" type="presOf" srcId="{839E4A7A-3032-4A8A-B3B4-31E84D501430}" destId="{43405E6C-01E2-43DA-91E9-7D6C1CDA32E8}" srcOrd="1" destOrd="0" presId="urn:microsoft.com/office/officeart/2005/8/layout/hierarchy3"/>
    <dgm:cxn modelId="{DB4A8673-5EA9-409E-AD89-5E9A2DF39CB1}" type="presParOf" srcId="{536BBD36-3442-4C74-815F-AA010D390941}" destId="{F1898107-C475-4815-B0C3-3D362734D834}" srcOrd="0" destOrd="0" presId="urn:microsoft.com/office/officeart/2005/8/layout/hierarchy3"/>
    <dgm:cxn modelId="{5808541A-8629-454E-89C8-4ABAF4FDBF2F}" type="presParOf" srcId="{F1898107-C475-4815-B0C3-3D362734D834}" destId="{3822E1A7-8658-465E-818F-6637AA7ABB89}" srcOrd="0" destOrd="0" presId="urn:microsoft.com/office/officeart/2005/8/layout/hierarchy3"/>
    <dgm:cxn modelId="{37747986-CDEE-4B8D-863F-B4049F228E18}" type="presParOf" srcId="{3822E1A7-8658-465E-818F-6637AA7ABB89}" destId="{79C83172-BAF9-407F-B911-C47B97EA8C48}" srcOrd="0" destOrd="0" presId="urn:microsoft.com/office/officeart/2005/8/layout/hierarchy3"/>
    <dgm:cxn modelId="{FEA1DBB2-4F8F-4E96-966B-2CE140DDF3E1}" type="presParOf" srcId="{3822E1A7-8658-465E-818F-6637AA7ABB89}" destId="{C69B9BFF-D5FE-412D-BB54-A0FD5A108C3F}" srcOrd="1" destOrd="0" presId="urn:microsoft.com/office/officeart/2005/8/layout/hierarchy3"/>
    <dgm:cxn modelId="{2594D66F-1FE0-40CF-8F48-A6229E7EC7E8}" type="presParOf" srcId="{F1898107-C475-4815-B0C3-3D362734D834}" destId="{DCD8545B-9A17-44F5-9B3C-9B75F815FDFA}" srcOrd="1" destOrd="0" presId="urn:microsoft.com/office/officeart/2005/8/layout/hierarchy3"/>
    <dgm:cxn modelId="{07546050-2CCC-40FF-B67E-9EC362AF821E}" type="presParOf" srcId="{536BBD36-3442-4C74-815F-AA010D390941}" destId="{5E069B54-5488-4C68-9B78-C6A3640FC715}" srcOrd="1" destOrd="0" presId="urn:microsoft.com/office/officeart/2005/8/layout/hierarchy3"/>
    <dgm:cxn modelId="{65BCB2A3-433B-4E44-9C24-75AF6BFAEA8D}" type="presParOf" srcId="{5E069B54-5488-4C68-9B78-C6A3640FC715}" destId="{0F56ABEC-6185-4F79-AB09-B8883C79E4BF}" srcOrd="0" destOrd="0" presId="urn:microsoft.com/office/officeart/2005/8/layout/hierarchy3"/>
    <dgm:cxn modelId="{0218F6D5-9BEB-498B-9AA5-1C96147667A5}" type="presParOf" srcId="{0F56ABEC-6185-4F79-AB09-B8883C79E4BF}" destId="{D391C869-12B8-4448-929F-B2EF242A2099}" srcOrd="0" destOrd="0" presId="urn:microsoft.com/office/officeart/2005/8/layout/hierarchy3"/>
    <dgm:cxn modelId="{5D4BFB09-1F76-4560-A8D8-75DFB2F6246B}" type="presParOf" srcId="{0F56ABEC-6185-4F79-AB09-B8883C79E4BF}" destId="{9DB931C2-5428-4F18-9A20-D9C7F7205278}" srcOrd="1" destOrd="0" presId="urn:microsoft.com/office/officeart/2005/8/layout/hierarchy3"/>
    <dgm:cxn modelId="{9A46D0BA-F9E6-40AD-9D06-E21A764FA562}" type="presParOf" srcId="{5E069B54-5488-4C68-9B78-C6A3640FC715}" destId="{778B609C-AF64-4133-BEAD-96A0137C9874}" srcOrd="1" destOrd="0" presId="urn:microsoft.com/office/officeart/2005/8/layout/hierarchy3"/>
    <dgm:cxn modelId="{7C22B574-88F7-470E-A122-8ACDEFE807FC}" type="presParOf" srcId="{536BBD36-3442-4C74-815F-AA010D390941}" destId="{64372499-1B48-4F16-8E93-F7A45B90DC08}" srcOrd="2" destOrd="0" presId="urn:microsoft.com/office/officeart/2005/8/layout/hierarchy3"/>
    <dgm:cxn modelId="{C93CF2BE-5F1B-45A5-9642-1D35CF961877}" type="presParOf" srcId="{64372499-1B48-4F16-8E93-F7A45B90DC08}" destId="{58642068-377F-4699-98FF-5B6793FE3D4F}" srcOrd="0" destOrd="0" presId="urn:microsoft.com/office/officeart/2005/8/layout/hierarchy3"/>
    <dgm:cxn modelId="{EC9AA2E3-872D-4D68-9074-C34612D4068C}" type="presParOf" srcId="{58642068-377F-4699-98FF-5B6793FE3D4F}" destId="{A1108CD7-8BD7-4A4E-97CF-04C36FECB6DC}" srcOrd="0" destOrd="0" presId="urn:microsoft.com/office/officeart/2005/8/layout/hierarchy3"/>
    <dgm:cxn modelId="{D9392EEE-A9A6-4334-9084-FA36D5B0A5DE}" type="presParOf" srcId="{58642068-377F-4699-98FF-5B6793FE3D4F}" destId="{6819DFD6-87BA-4F49-9C22-0B1D35EC03FB}" srcOrd="1" destOrd="0" presId="urn:microsoft.com/office/officeart/2005/8/layout/hierarchy3"/>
    <dgm:cxn modelId="{FC90E01A-E34D-4B97-B11A-490F95DD9016}" type="presParOf" srcId="{64372499-1B48-4F16-8E93-F7A45B90DC08}" destId="{3AC826FA-220E-41C4-A692-A364FBF643C7}" srcOrd="1" destOrd="0" presId="urn:microsoft.com/office/officeart/2005/8/layout/hierarchy3"/>
    <dgm:cxn modelId="{524BC243-E7B5-406D-A60F-E27CC4D0ADC0}" type="presParOf" srcId="{536BBD36-3442-4C74-815F-AA010D390941}" destId="{C52597BD-91D2-4BF7-B138-E12FA9221751}" srcOrd="3" destOrd="0" presId="urn:microsoft.com/office/officeart/2005/8/layout/hierarchy3"/>
    <dgm:cxn modelId="{A0C8E669-8D43-48AC-85F1-DF348490CDD5}" type="presParOf" srcId="{C52597BD-91D2-4BF7-B138-E12FA9221751}" destId="{5EA04624-DE40-43CF-BEFF-FF68C8F60642}" srcOrd="0" destOrd="0" presId="urn:microsoft.com/office/officeart/2005/8/layout/hierarchy3"/>
    <dgm:cxn modelId="{E349EA49-A8BD-42A4-BD3A-8D5D6FA590E6}" type="presParOf" srcId="{5EA04624-DE40-43CF-BEFF-FF68C8F60642}" destId="{02507158-86EA-447D-8BA6-8006FAC48CE4}" srcOrd="0" destOrd="0" presId="urn:microsoft.com/office/officeart/2005/8/layout/hierarchy3"/>
    <dgm:cxn modelId="{7EA3110C-E08E-4C7D-B22E-8EC83EC94B23}" type="presParOf" srcId="{5EA04624-DE40-43CF-BEFF-FF68C8F60642}" destId="{43405E6C-01E2-43DA-91E9-7D6C1CDA32E8}" srcOrd="1" destOrd="0" presId="urn:microsoft.com/office/officeart/2005/8/layout/hierarchy3"/>
    <dgm:cxn modelId="{E674123A-38C0-4394-B9CE-2C5B6AAE4C39}" type="presParOf" srcId="{C52597BD-91D2-4BF7-B138-E12FA9221751}" destId="{F930F1BD-9069-43A3-9D13-D8D0F4AEC39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A44931-71BB-4738-8CDE-BE3C546E8D0B}">
      <dsp:nvSpPr>
        <dsp:cNvPr id="0" name=""/>
        <dsp:cNvSpPr/>
      </dsp:nvSpPr>
      <dsp:spPr>
        <a:xfrm>
          <a:off x="963698" y="225883"/>
          <a:ext cx="1715922" cy="1715922"/>
        </a:xfrm>
        <a:prstGeom prst="pieWedg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Direct</a:t>
          </a:r>
        </a:p>
      </dsp:txBody>
      <dsp:txXfrm>
        <a:off x="1466280" y="728465"/>
        <a:ext cx="1213340" cy="1213340"/>
      </dsp:txXfrm>
    </dsp:sp>
    <dsp:sp modelId="{05E681C3-01F4-48D7-B926-0849E7B15DF6}">
      <dsp:nvSpPr>
        <dsp:cNvPr id="0" name=""/>
        <dsp:cNvSpPr/>
      </dsp:nvSpPr>
      <dsp:spPr>
        <a:xfrm rot="5400000">
          <a:off x="2758877" y="225883"/>
          <a:ext cx="1715922" cy="1715922"/>
        </a:xfrm>
        <a:prstGeom prst="pieWedg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Systematic</a:t>
          </a:r>
        </a:p>
      </dsp:txBody>
      <dsp:txXfrm rot="-5400000">
        <a:off x="2758877" y="728465"/>
        <a:ext cx="1213340" cy="1213340"/>
      </dsp:txXfrm>
    </dsp:sp>
    <dsp:sp modelId="{F5A9EC19-3E9F-471B-A5B3-46395FB054C1}">
      <dsp:nvSpPr>
        <dsp:cNvPr id="0" name=""/>
        <dsp:cNvSpPr/>
      </dsp:nvSpPr>
      <dsp:spPr>
        <a:xfrm rot="10800000">
          <a:off x="2758877" y="2021063"/>
          <a:ext cx="1715922" cy="1715922"/>
        </a:xfrm>
        <a:prstGeom prst="pieWedg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Spirited</a:t>
          </a:r>
        </a:p>
      </dsp:txBody>
      <dsp:txXfrm rot="10800000">
        <a:off x="2758877" y="2021063"/>
        <a:ext cx="1213340" cy="1213340"/>
      </dsp:txXfrm>
    </dsp:sp>
    <dsp:sp modelId="{2351D3BA-ED0B-48CE-ABF7-F1E7D1396BAC}">
      <dsp:nvSpPr>
        <dsp:cNvPr id="0" name=""/>
        <dsp:cNvSpPr/>
      </dsp:nvSpPr>
      <dsp:spPr>
        <a:xfrm rot="16200000">
          <a:off x="963698" y="2021063"/>
          <a:ext cx="1715922" cy="1715922"/>
        </a:xfrm>
        <a:prstGeom prst="pieWedg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Considerate</a:t>
          </a:r>
        </a:p>
      </dsp:txBody>
      <dsp:txXfrm rot="5400000">
        <a:off x="1466280" y="2021063"/>
        <a:ext cx="1213340" cy="1213340"/>
      </dsp:txXfrm>
    </dsp:sp>
    <dsp:sp modelId="{3C273A7F-5B62-4037-BAC9-7FAC1B57B38A}">
      <dsp:nvSpPr>
        <dsp:cNvPr id="0" name=""/>
        <dsp:cNvSpPr/>
      </dsp:nvSpPr>
      <dsp:spPr>
        <a:xfrm>
          <a:off x="2423024" y="1624776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F572C-3D64-4B45-A83F-7899DB17FFFF}">
      <dsp:nvSpPr>
        <dsp:cNvPr id="0" name=""/>
        <dsp:cNvSpPr/>
      </dsp:nvSpPr>
      <dsp:spPr>
        <a:xfrm rot="10800000">
          <a:off x="2423024" y="1822919"/>
          <a:ext cx="592448" cy="515172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83172-BAF9-407F-B911-C47B97EA8C48}">
      <dsp:nvSpPr>
        <dsp:cNvPr id="0" name=""/>
        <dsp:cNvSpPr/>
      </dsp:nvSpPr>
      <dsp:spPr>
        <a:xfrm>
          <a:off x="1811" y="1088921"/>
          <a:ext cx="2081567" cy="1040783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Direct</a:t>
          </a:r>
        </a:p>
      </dsp:txBody>
      <dsp:txXfrm>
        <a:off x="32294" y="1119404"/>
        <a:ext cx="2020601" cy="979817"/>
      </dsp:txXfrm>
    </dsp:sp>
    <dsp:sp modelId="{D391C869-12B8-4448-929F-B2EF242A2099}">
      <dsp:nvSpPr>
        <dsp:cNvPr id="0" name=""/>
        <dsp:cNvSpPr/>
      </dsp:nvSpPr>
      <dsp:spPr>
        <a:xfrm>
          <a:off x="2603771" y="1088921"/>
          <a:ext cx="2081567" cy="1040783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Systematic</a:t>
          </a:r>
        </a:p>
      </dsp:txBody>
      <dsp:txXfrm>
        <a:off x="2634254" y="1119404"/>
        <a:ext cx="2020601" cy="979817"/>
      </dsp:txXfrm>
    </dsp:sp>
    <dsp:sp modelId="{A1108CD7-8BD7-4A4E-97CF-04C36FECB6DC}">
      <dsp:nvSpPr>
        <dsp:cNvPr id="0" name=""/>
        <dsp:cNvSpPr/>
      </dsp:nvSpPr>
      <dsp:spPr>
        <a:xfrm>
          <a:off x="5205730" y="1088921"/>
          <a:ext cx="2081567" cy="1040783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Spirited</a:t>
          </a:r>
        </a:p>
      </dsp:txBody>
      <dsp:txXfrm>
        <a:off x="5236213" y="1119404"/>
        <a:ext cx="2020601" cy="979817"/>
      </dsp:txXfrm>
    </dsp:sp>
    <dsp:sp modelId="{02507158-86EA-447D-8BA6-8006FAC48CE4}">
      <dsp:nvSpPr>
        <dsp:cNvPr id="0" name=""/>
        <dsp:cNvSpPr/>
      </dsp:nvSpPr>
      <dsp:spPr>
        <a:xfrm>
          <a:off x="7807690" y="1088921"/>
          <a:ext cx="2081567" cy="1040783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Considerate</a:t>
          </a:r>
        </a:p>
      </dsp:txBody>
      <dsp:txXfrm>
        <a:off x="7838173" y="1119404"/>
        <a:ext cx="2020601" cy="979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89490" y="6172200"/>
            <a:ext cx="6096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11277601" y="6172200"/>
            <a:ext cx="3048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0" name="Rectangle 9"/>
          <p:cNvSpPr/>
          <p:nvPr/>
        </p:nvSpPr>
        <p:spPr bwMode="ltGray">
          <a:xfrm>
            <a:off x="1835890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81361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2" name="Rectangle 11"/>
          <p:cNvSpPr/>
          <p:nvPr/>
        </p:nvSpPr>
        <p:spPr bwMode="ltGray">
          <a:xfrm>
            <a:off x="1" y="6172200"/>
            <a:ext cx="12192000" cy="6858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6308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6172200"/>
            <a:ext cx="1791331" cy="6858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813610" y="7620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6172200"/>
            <a:ext cx="24454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3854" y="1600994"/>
            <a:ext cx="833120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854" y="4394775"/>
            <a:ext cx="7518400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9191" y="6356352"/>
            <a:ext cx="609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7" y="4234917"/>
            <a:ext cx="1723178" cy="19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1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729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82401" y="5638800"/>
            <a:ext cx="6096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0" name="Rectangle 19"/>
          <p:cNvSpPr/>
          <p:nvPr/>
        </p:nvSpPr>
        <p:spPr bwMode="gray">
          <a:xfrm>
            <a:off x="11277601" y="5638800"/>
            <a:ext cx="3048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4" name="Rectangle 23"/>
          <p:cNvSpPr/>
          <p:nvPr/>
        </p:nvSpPr>
        <p:spPr bwMode="gray">
          <a:xfrm>
            <a:off x="1216469" y="5638800"/>
            <a:ext cx="6096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1" name="Rectangle 20"/>
          <p:cNvSpPr/>
          <p:nvPr/>
        </p:nvSpPr>
        <p:spPr bwMode="ltGray">
          <a:xfrm>
            <a:off x="1" y="5638800"/>
            <a:ext cx="12192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6308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469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469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82401" y="0"/>
            <a:ext cx="6096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7" name="Rectangle 26"/>
          <p:cNvSpPr/>
          <p:nvPr/>
        </p:nvSpPr>
        <p:spPr bwMode="gray">
          <a:xfrm>
            <a:off x="11277601" y="0"/>
            <a:ext cx="3048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8" name="Rectangle 27"/>
          <p:cNvSpPr/>
          <p:nvPr/>
        </p:nvSpPr>
        <p:spPr bwMode="gray">
          <a:xfrm>
            <a:off x="1219201" y="0"/>
            <a:ext cx="6096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920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30" name="Rectangle 29"/>
          <p:cNvSpPr/>
          <p:nvPr/>
        </p:nvSpPr>
        <p:spPr bwMode="ltGray">
          <a:xfrm>
            <a:off x="1" y="0"/>
            <a:ext cx="12192000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6308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469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9202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4524" y="1605932"/>
            <a:ext cx="8285430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6465" y="4309413"/>
            <a:ext cx="7266515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9350" y="6356352"/>
            <a:ext cx="609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2" y="1752600"/>
            <a:ext cx="3104571" cy="34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8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851" y="1600200"/>
            <a:ext cx="481584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3360" y="1600200"/>
            <a:ext cx="481584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4728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851" y="1499616"/>
            <a:ext cx="4820143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851" y="2514707"/>
            <a:ext cx="4815840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9057" y="1499616"/>
            <a:ext cx="4820143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9057" y="2514600"/>
            <a:ext cx="4820143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069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78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403" y="0"/>
            <a:ext cx="304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30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72800" y="0"/>
            <a:ext cx="92286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black">
          <a:xfrm>
            <a:off x="11895662" y="0"/>
            <a:ext cx="3048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4" y="6063388"/>
            <a:ext cx="604858" cy="6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51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955" y="0"/>
            <a:ext cx="414879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95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520" y="381000"/>
            <a:ext cx="3294280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482600"/>
            <a:ext cx="6197600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520" y="1828800"/>
            <a:ext cx="3294280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9" y="6172201"/>
            <a:ext cx="535752" cy="5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94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black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4876800" y="0"/>
            <a:ext cx="70188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520" y="381000"/>
            <a:ext cx="3294280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1600" y="482600"/>
            <a:ext cx="6197600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520" y="1828800"/>
            <a:ext cx="3294280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8296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oogle Shape;20;p11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196114" y="5874432"/>
            <a:ext cx="1951428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403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21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617304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304" y="7362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white">
          <a:xfrm>
            <a:off x="61730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02112" y="685800"/>
            <a:ext cx="178799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9030" y="685800"/>
            <a:ext cx="7850643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5/11/2026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862" y="719763"/>
            <a:ext cx="559181" cy="6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55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609600" y="1189038"/>
            <a:ext cx="109728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5833639"/>
            <a:ext cx="2601226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377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868705" y="1"/>
            <a:ext cx="95864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495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609600" y="1063532"/>
            <a:ext cx="10972801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5833639"/>
            <a:ext cx="2601226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8967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2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3502211" y="0"/>
            <a:ext cx="8689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5833639"/>
            <a:ext cx="2601226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391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16200000">
            <a:off x="5851564" y="517565"/>
            <a:ext cx="488870" cy="12192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250357" y="0"/>
            <a:ext cx="25035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1" y="0"/>
            <a:ext cx="250356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304" y="7362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304" y="13458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250356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852" y="177801"/>
            <a:ext cx="9785349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852" y="1600200"/>
            <a:ext cx="9785349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1600" y="6356352"/>
            <a:ext cx="1219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7652" y="6356352"/>
            <a:ext cx="397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1" y="6356352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Google Shape;20;p114"/>
          <p:cNvPicPr preferRelativeResize="0"/>
          <p:nvPr userDrawn="1"/>
        </p:nvPicPr>
        <p:blipFill rotWithShape="1">
          <a:blip r:embed="rId17">
            <a:alphaModFix/>
          </a:blip>
          <a:srcRect/>
          <a:stretch/>
        </p:blipFill>
        <p:spPr>
          <a:xfrm>
            <a:off x="10572752" y="6019800"/>
            <a:ext cx="1767043" cy="132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Connector 17"/>
          <p:cNvCxnSpPr/>
          <p:nvPr userDrawn="1"/>
        </p:nvCxnSpPr>
        <p:spPr bwMode="white">
          <a:xfrm>
            <a:off x="-1" y="6354579"/>
            <a:ext cx="18288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0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eahq.sharepoint.com/:w:/r/sites/NationalUniServandOrganizerProgramMaterials/_layouts/15/Doc.aspx?sourcedoc=%7B528C48CF-2C1D-4BB5-A34A-0BAC3E1D4322%7D&amp;file=00%20READ%20FIRST%20USING%20THIS%20SITE.docx&amp;action=default&amp;mobileredirect=true" TargetMode="External"/><Relationship Id="rId2" Type="http://schemas.openxmlformats.org/officeDocument/2006/relationships/hyperlink" Target="mailto:jhunter@nea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neahq.sharepoint.com/sites/NationalUniServandOrganizerProgramMaterials/Shared%20Documents/Forms/AllItems.aspx?id=%2Fsites%2FNationalUniServandOrganizerProgramMaterials%2FShared%20Documents%2F00%20FACILITATOR%20MEETING%2F2025%20May%2FLeadership%20Styles%2FLeadership%20Styles%2FWhat%20is%20my%20leadership%20style%2Epdf&amp;parent=%2Fsites%2FNationalUniServandOrganizerProgramMaterials%2FShared%20Documents%2F00%20FACILITATOR%20MEETING%2F2025%20May%2FLeadership%20Styles%2FLeadership%20Styles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7327" y="1559795"/>
            <a:ext cx="4291224" cy="4191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800"/>
              <a:t>New Facilitator Clinic</a:t>
            </a:r>
          </a:p>
          <a:p>
            <a:pPr marL="0" indent="0">
              <a:buNone/>
            </a:pPr>
            <a:endParaRPr lang="en-US" sz="4800"/>
          </a:p>
          <a:p>
            <a:pPr marL="0" indent="0">
              <a:buNone/>
            </a:pPr>
            <a:r>
              <a:rPr lang="en-US" sz="4000"/>
              <a:t>Ilissa, Pete &amp; Michael</a:t>
            </a:r>
            <a:endParaRPr lang="en-US" sz="4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492" y="1732722"/>
            <a:ext cx="3293422" cy="43434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A person and person posing for a picture&#10;&#10;Description automatically generated">
            <a:extLst>
              <a:ext uri="{FF2B5EF4-FFF2-40B4-BE49-F238E27FC236}">
                <a16:creationId xmlns:a16="http://schemas.microsoft.com/office/drawing/2014/main" id="{D151DC22-E541-8510-F281-7E012604F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695" y="1738092"/>
            <a:ext cx="3290080" cy="186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86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5F0ACD-5447-64CB-05F8-9C736A742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473578"/>
              </p:ext>
            </p:extLst>
          </p:nvPr>
        </p:nvGraphicFramePr>
        <p:xfrm>
          <a:off x="629478" y="1170608"/>
          <a:ext cx="10979760" cy="5383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9920">
                  <a:extLst>
                    <a:ext uri="{9D8B030D-6E8A-4147-A177-3AD203B41FA5}">
                      <a16:colId xmlns:a16="http://schemas.microsoft.com/office/drawing/2014/main" val="2098448937"/>
                    </a:ext>
                  </a:extLst>
                </a:gridCol>
                <a:gridCol w="3659920">
                  <a:extLst>
                    <a:ext uri="{9D8B030D-6E8A-4147-A177-3AD203B41FA5}">
                      <a16:colId xmlns:a16="http://schemas.microsoft.com/office/drawing/2014/main" val="2529756625"/>
                    </a:ext>
                  </a:extLst>
                </a:gridCol>
                <a:gridCol w="3659920">
                  <a:extLst>
                    <a:ext uri="{9D8B030D-6E8A-4147-A177-3AD203B41FA5}">
                      <a16:colId xmlns:a16="http://schemas.microsoft.com/office/drawing/2014/main" val="3826707729"/>
                    </a:ext>
                  </a:extLst>
                </a:gridCol>
              </a:tblGrid>
              <a:tr h="132024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Euphemia"/>
                        </a:rPr>
                        <a:t>Ilissa Morrow</a:t>
                      </a:r>
                      <a:br>
                        <a:rPr lang="en-US" sz="1800" b="0" i="0" u="none" strike="noStrike" noProof="0">
                          <a:solidFill>
                            <a:srgbClr val="FFFFFF"/>
                          </a:solidFill>
                          <a:latin typeface="Euphemia"/>
                        </a:rPr>
                      </a:br>
                      <a:r>
                        <a:rPr lang="en-US" sz="1800" b="0" i="0" u="none" strike="noStrike" noProof="0">
                          <a:solidFill>
                            <a:schemeClr val="bg1"/>
                          </a:solidFill>
                          <a:latin typeface="Euphemia"/>
                        </a:rPr>
                        <a:t>SHE/HER/ HERS</a:t>
                      </a:r>
                      <a:br>
                        <a:rPr lang="en-US" sz="1800" b="0" i="0" u="none" strike="noStrike" noProof="0">
                          <a:solidFill>
                            <a:srgbClr val="FFFFFF"/>
                          </a:solidFill>
                          <a:latin typeface="Euphemia"/>
                        </a:rPr>
                      </a:br>
                      <a:r>
                        <a:rPr lang="en-US" sz="1800" b="0" i="0" u="none" strike="noStrike" noProof="0">
                          <a:solidFill>
                            <a:schemeClr val="bg1"/>
                          </a:solidFill>
                          <a:latin typeface="Euphemia"/>
                        </a:rPr>
                        <a:t>Education Minnesota </a:t>
                      </a:r>
                      <a:br>
                        <a:rPr lang="en-US" sz="1800" b="0" i="0" u="none" strike="noStrike" noProof="0">
                          <a:solidFill>
                            <a:srgbClr val="FFFFFF"/>
                          </a:solidFill>
                          <a:latin typeface="Euphemia"/>
                        </a:rPr>
                      </a:br>
                      <a:r>
                        <a:rPr lang="en-US" sz="1800" b="0" i="0" u="none" strike="noStrike" noProof="0">
                          <a:solidFill>
                            <a:schemeClr val="bg1"/>
                          </a:solidFill>
                          <a:latin typeface="Euphemia"/>
                        </a:rPr>
                        <a:t>3-year facilitator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Michael Ruiz</a:t>
                      </a:r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  <a:t>He/Him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  <a:t>Washington Education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  <a:t>2-year facilitator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Pete Clancy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  <a:t>He/Him</a:t>
                      </a:r>
                      <a:b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</a:br>
                      <a: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  <a:t>Iowa Education</a:t>
                      </a:r>
                    </a:p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en-US" sz="1800" b="0" i="0" u="none" strike="noStrike" kern="1200">
                          <a:solidFill>
                            <a:schemeClr val="bg1"/>
                          </a:solidFill>
                          <a:latin typeface="Euphemia"/>
                          <a:ea typeface="+mn-ea"/>
                          <a:cs typeface="+mn-cs"/>
                        </a:rPr>
                        <a:t>2-year facilitator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84361"/>
                  </a:ext>
                </a:extLst>
              </a:tr>
              <a:tr h="406343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19591"/>
                  </a:ext>
                </a:extLst>
              </a:tr>
            </a:tbl>
          </a:graphicData>
        </a:graphic>
      </p:graphicFrame>
      <p:pic>
        <p:nvPicPr>
          <p:cNvPr id="8" name="Picture 7" descr="A group of people in clothing&#10;&#10;AI-generated content may be incorrect.">
            <a:extLst>
              <a:ext uri="{FF2B5EF4-FFF2-40B4-BE49-F238E27FC236}">
                <a16:creationId xmlns:a16="http://schemas.microsoft.com/office/drawing/2014/main" id="{F276A6D7-CA7D-ECAB-67A9-55378F7A56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29" r="373"/>
          <a:stretch/>
        </p:blipFill>
        <p:spPr>
          <a:xfrm>
            <a:off x="631662" y="2505659"/>
            <a:ext cx="3564015" cy="40412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2701D1-9472-E988-BDCF-E5B02ED23593}"/>
              </a:ext>
            </a:extLst>
          </p:cNvPr>
          <p:cNvSpPr txBox="1"/>
          <p:nvPr/>
        </p:nvSpPr>
        <p:spPr>
          <a:xfrm>
            <a:off x="1038087" y="265043"/>
            <a:ext cx="274982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Who are we? </a:t>
            </a:r>
          </a:p>
        </p:txBody>
      </p:sp>
      <p:pic>
        <p:nvPicPr>
          <p:cNvPr id="2" name="Picture 1" descr="A person with a beard wearing glasses and a blue shirt&#10;&#10;AI-generated content may be incorrect.">
            <a:extLst>
              <a:ext uri="{FF2B5EF4-FFF2-40B4-BE49-F238E27FC236}">
                <a16:creationId xmlns:a16="http://schemas.microsoft.com/office/drawing/2014/main" id="{300F6773-1FE3-AAE8-F195-2E6A4521F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211" y="2471696"/>
            <a:ext cx="2737512" cy="4078942"/>
          </a:xfrm>
          <a:prstGeom prst="rect">
            <a:avLst/>
          </a:prstGeom>
        </p:spPr>
      </p:pic>
      <p:pic>
        <p:nvPicPr>
          <p:cNvPr id="4" name="Picture 3" descr="A group of people posing for a picture&#10;&#10;AI-generated content may be incorrect.">
            <a:extLst>
              <a:ext uri="{FF2B5EF4-FFF2-40B4-BE49-F238E27FC236}">
                <a16:creationId xmlns:a16="http://schemas.microsoft.com/office/drawing/2014/main" id="{AA1C4B71-19B2-FDA0-3E24-728DAF25F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180416" y="2996614"/>
            <a:ext cx="4074584" cy="305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8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/>
              <a:t>How did I get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8032" y="999913"/>
            <a:ext cx="7212457" cy="48581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3200">
              <a:solidFill>
                <a:srgbClr val="465562"/>
              </a:solidFill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cs typeface="Calibri"/>
              </a:rPr>
              <a:t>Peer identification             </a:t>
            </a:r>
            <a:endParaRPr lang="en-US" sz="3200"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Invite from Ellen to you and manager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Intentionality in team building </a:t>
            </a:r>
            <a:r>
              <a:rPr lang="en-US">
                <a:solidFill>
                  <a:srgbClr val="000000"/>
                </a:solidFill>
                <a:latin typeface="Euphemia"/>
                <a:cs typeface="Calibri"/>
              </a:rPr>
              <a:t>(diversity, communication styles, strengths and experiences)</a:t>
            </a:r>
          </a:p>
          <a:p>
            <a:pPr marL="0" indent="0" algn="ctr">
              <a:buNone/>
            </a:pPr>
            <a:endParaRPr lang="en-US" sz="3200"/>
          </a:p>
          <a:p>
            <a:pPr marL="612140" lvl="1" indent="-246380">
              <a:buFont typeface="Courier New" pitchFamily="34" charset="0"/>
              <a:buChar char="o"/>
            </a:pPr>
            <a:endParaRPr lang="en-US" sz="2800"/>
          </a:p>
          <a:p>
            <a:pPr marL="612140" lvl="1" indent="-246380">
              <a:buFont typeface="Courier New" pitchFamily="34" charset="0"/>
              <a:buChar char="o"/>
            </a:pPr>
            <a:endParaRPr lang="en-US" sz="2800"/>
          </a:p>
        </p:txBody>
      </p:sp>
      <p:pic>
        <p:nvPicPr>
          <p:cNvPr id="5" name="Picture 4" descr="Stream How Did We Get Here | Listen to podcast episodes online for free on  SoundCloud">
            <a:extLst>
              <a:ext uri="{FF2B5EF4-FFF2-40B4-BE49-F238E27FC236}">
                <a16:creationId xmlns:a16="http://schemas.microsoft.com/office/drawing/2014/main" id="{9F580555-0BD3-584E-8E4C-106501945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17" y="1401234"/>
            <a:ext cx="4013200" cy="405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4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/>
              <a:t>How do I use the tools?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977" y="777102"/>
            <a:ext cx="8328858" cy="485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>
              <a:solidFill>
                <a:srgbClr val="465562"/>
              </a:solidFill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Drive</a:t>
            </a:r>
          </a:p>
          <a:p>
            <a:pPr marL="822960" lvl="1" indent="-457200">
              <a:buFont typeface="Courier New" pitchFamily="34" charset="0"/>
              <a:buChar char="o"/>
            </a:pPr>
            <a:r>
              <a:rPr lang="en-US" sz="2800">
                <a:solidFill>
                  <a:srgbClr val="000000"/>
                </a:solidFill>
                <a:latin typeface="Euphemia"/>
                <a:cs typeface="Arial"/>
              </a:rPr>
              <a:t>Don’t Panic: Contacts if it isn’t working Jay Hunter </a:t>
            </a:r>
            <a:r>
              <a:rPr lang="en-US" sz="2800">
                <a:solidFill>
                  <a:srgbClr val="465562"/>
                </a:solidFill>
                <a:latin typeface="Euphemia"/>
                <a:cs typeface="Arial"/>
                <a:hlinkClick r:id="rId2"/>
              </a:rPr>
              <a:t>jhunter@nea.org</a:t>
            </a:r>
            <a:r>
              <a:rPr lang="en-US" sz="2800">
                <a:solidFill>
                  <a:srgbClr val="000000"/>
                </a:solidFill>
                <a:latin typeface="Euphemia"/>
                <a:cs typeface="Arial"/>
              </a:rPr>
              <a:t> and cc Ellen</a:t>
            </a:r>
            <a:endParaRPr lang="en-US" sz="2800">
              <a:solidFill>
                <a:srgbClr val="465562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Folders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Agenda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  <a:hlinkClick r:id="rId3"/>
              </a:rPr>
              <a:t>Tips and Tricks for Access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What to do if you have to withdraw – responsibilities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Bookmark the site!</a:t>
            </a:r>
          </a:p>
          <a:p>
            <a:pPr marL="612140" lvl="1" indent="-246380">
              <a:buFont typeface="Courier New" pitchFamily="34" charset="0"/>
              <a:buChar char="o"/>
            </a:pPr>
            <a:endParaRPr lang="en-US" sz="280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DCE9E39-80C5-C7B1-3D73-7C8D18DE7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228" y="2757184"/>
            <a:ext cx="3852500" cy="190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42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/>
              <a:t>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016" y="472030"/>
            <a:ext cx="9440263" cy="54993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>
              <a:solidFill>
                <a:srgbClr val="465562"/>
              </a:solidFill>
              <a:cs typeface="Calibri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Timelines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3-4 meetings prior to training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Meet </a:t>
            </a: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one day prior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 to training to prep and plan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Arrive early in AM, plan to stay after training to debrief and prep for next day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Foundations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 – 6-7 days (Travel Saturday and home on Friday)</a:t>
            </a:r>
          </a:p>
          <a:p>
            <a:pPr marL="822960" lvl="1" indent="-45720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Focus trainings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 – 4-5 days (Travel Sunday and home on Thursday)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742349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522" y="177801"/>
            <a:ext cx="10597304" cy="601133"/>
          </a:xfrm>
        </p:spPr>
        <p:txBody>
          <a:bodyPr/>
          <a:lstStyle/>
          <a:p>
            <a:r>
              <a:rPr lang="en-US"/>
              <a:t>Meeting with the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963" y="594058"/>
            <a:ext cx="7571636" cy="576731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>
              <a:solidFill>
                <a:srgbClr val="465562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Prioritize the time together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 planning on zoom and during the training</a:t>
            </a: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Do your </a:t>
            </a: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individual prep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 so you come to group prepared</a:t>
            </a: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Don’t go rogue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- We make adjustments as a team (this is why its important to be present and engaged, even when you aren’t in front)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pic>
        <p:nvPicPr>
          <p:cNvPr id="4" name="Picture 3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095284D0-12A8-3794-72FA-8DC128F3B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078" y="2060887"/>
            <a:ext cx="3209639" cy="213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83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 fontScale="90000"/>
          </a:bodyPr>
          <a:lstStyle/>
          <a:p>
            <a:br>
              <a:rPr lang="en-US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Meeting with the Team - Committments</a:t>
            </a:r>
            <a:endParaRPr lang="en-US">
              <a:solidFill>
                <a:srgbClr val="000000"/>
              </a:solidFill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765" y="484233"/>
            <a:ext cx="8194512" cy="48581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>
              <a:solidFill>
                <a:srgbClr val="465562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Arial"/>
              </a:rPr>
              <a:t>When adjustments are necessary, frame communication to participants as “</a:t>
            </a:r>
            <a:r>
              <a:rPr lang="en-US" sz="3200" b="1">
                <a:solidFill>
                  <a:srgbClr val="000000"/>
                </a:solidFill>
                <a:latin typeface="Euphemia"/>
                <a:cs typeface="Arial"/>
              </a:rPr>
              <a:t>we</a:t>
            </a:r>
            <a:r>
              <a:rPr lang="en-US" sz="3200">
                <a:solidFill>
                  <a:srgbClr val="000000"/>
                </a:solidFill>
                <a:latin typeface="Euphemia"/>
                <a:cs typeface="Arial"/>
              </a:rPr>
              <a:t>” “</a:t>
            </a:r>
            <a:r>
              <a:rPr lang="en-US" sz="3200" b="1">
                <a:solidFill>
                  <a:srgbClr val="000000"/>
                </a:solidFill>
                <a:latin typeface="Euphemia"/>
                <a:cs typeface="Arial"/>
              </a:rPr>
              <a:t>the team</a:t>
            </a:r>
            <a:r>
              <a:rPr lang="en-US" sz="3200">
                <a:solidFill>
                  <a:srgbClr val="000000"/>
                </a:solidFill>
                <a:latin typeface="Euphemia"/>
                <a:cs typeface="Arial"/>
              </a:rPr>
              <a:t>” “</a:t>
            </a:r>
            <a:r>
              <a:rPr lang="en-US" sz="3200" b="1">
                <a:solidFill>
                  <a:srgbClr val="000000"/>
                </a:solidFill>
                <a:latin typeface="Euphemia"/>
                <a:cs typeface="Arial"/>
              </a:rPr>
              <a:t>the room</a:t>
            </a:r>
            <a:r>
              <a:rPr lang="en-US" sz="3200">
                <a:solidFill>
                  <a:srgbClr val="000000"/>
                </a:solidFill>
                <a:latin typeface="Euphemia"/>
                <a:cs typeface="Arial"/>
              </a:rPr>
              <a:t>”, avoid blaming or scapegoating colleagues</a:t>
            </a: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cs typeface="Arial"/>
              </a:rPr>
              <a:t>Plan to </a:t>
            </a:r>
            <a:r>
              <a:rPr lang="en-US" sz="3200" b="1">
                <a:solidFill>
                  <a:srgbClr val="000000"/>
                </a:solidFill>
                <a:latin typeface="Euphemia"/>
                <a:cs typeface="Arial"/>
              </a:rPr>
              <a:t>leave time for end of day debrief</a:t>
            </a:r>
            <a:r>
              <a:rPr lang="en-US" sz="3200">
                <a:solidFill>
                  <a:srgbClr val="000000"/>
                </a:solidFill>
                <a:latin typeface="Euphemia"/>
                <a:cs typeface="Arial"/>
              </a:rPr>
              <a:t> before engaging in other “back home” work or needs. </a:t>
            </a:r>
            <a:endParaRPr lang="en-US" sz="3200">
              <a:solidFill>
                <a:srgbClr val="465562"/>
              </a:solidFill>
              <a:latin typeface="Euphemia"/>
              <a:cs typeface="Arial"/>
            </a:endParaRPr>
          </a:p>
          <a:p>
            <a:pPr marL="977900" lvl="2" indent="-246380">
              <a:buFont typeface="Wingdings" pitchFamily="34" charset="0"/>
              <a:buChar char="§"/>
            </a:pPr>
            <a:r>
              <a:rPr lang="en-US" sz="2800" u="sng">
                <a:solidFill>
                  <a:srgbClr val="000000"/>
                </a:solidFill>
                <a:latin typeface="Euphemia"/>
                <a:cs typeface="Arial"/>
              </a:rPr>
              <a:t>This time is pivotal</a:t>
            </a:r>
            <a:r>
              <a:rPr lang="en-US" sz="2800">
                <a:solidFill>
                  <a:srgbClr val="000000"/>
                </a:solidFill>
                <a:latin typeface="Euphemia"/>
                <a:cs typeface="Arial"/>
              </a:rPr>
              <a:t> for addressing wrinkles, repairs, adjustments, feedback on feedback, etc. </a:t>
            </a:r>
            <a:r>
              <a:rPr lang="en-US" sz="2800" u="sng">
                <a:solidFill>
                  <a:srgbClr val="000000"/>
                </a:solidFill>
                <a:latin typeface="Euphemia"/>
                <a:cs typeface="Arial"/>
              </a:rPr>
              <a:t>Your absence puts you and the team at a disadvantage</a:t>
            </a:r>
            <a:r>
              <a:rPr lang="en-US" sz="2800">
                <a:solidFill>
                  <a:srgbClr val="000000"/>
                </a:solidFill>
                <a:latin typeface="Euphemia"/>
                <a:cs typeface="Arial"/>
              </a:rPr>
              <a:t>. </a:t>
            </a:r>
            <a:endParaRPr lang="en-US" sz="2800">
              <a:solidFill>
                <a:srgbClr val="465562"/>
              </a:solidFill>
              <a:latin typeface="Euphemia"/>
              <a:cs typeface="Arial"/>
            </a:endParaRPr>
          </a:p>
          <a:p>
            <a:pPr marL="457200" indent="-457200">
              <a:buFont typeface="Arial,Sans-Serif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pic>
        <p:nvPicPr>
          <p:cNvPr id="4" name="Picture 3" descr="Silhouettes of people sitting at a table with colorful speech bubbles&#10;&#10;Description automatically generated">
            <a:extLst>
              <a:ext uri="{FF2B5EF4-FFF2-40B4-BE49-F238E27FC236}">
                <a16:creationId xmlns:a16="http://schemas.microsoft.com/office/drawing/2014/main" id="{E93E4425-4D46-8377-1672-82545A32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948" y="1715466"/>
            <a:ext cx="3110138" cy="207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97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 fontScale="90000"/>
          </a:bodyPr>
          <a:lstStyle/>
          <a:p>
            <a:br>
              <a:rPr lang="en-US" b="1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Commitments </a:t>
            </a:r>
            <a:endParaRPr lang="en-US" b="1">
              <a:solidFill>
                <a:srgbClr val="000000"/>
              </a:solidFill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405" y="679478"/>
            <a:ext cx="10759294" cy="48947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endParaRPr lang="en-US" sz="3200">
              <a:solidFill>
                <a:srgbClr val="465562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>
                <a:solidFill>
                  <a:srgbClr val="000000"/>
                </a:solidFill>
                <a:latin typeface="Euphemia"/>
                <a:cs typeface="Calibri"/>
              </a:rPr>
              <a:t>Planning</a:t>
            </a:r>
            <a:r>
              <a:rPr lang="en-US" sz="2500">
                <a:solidFill>
                  <a:srgbClr val="000000"/>
                </a:solidFill>
                <a:latin typeface="Euphemia"/>
                <a:cs typeface="Calibri"/>
              </a:rPr>
              <a:t> time </a:t>
            </a:r>
            <a:r>
              <a:rPr lang="en-US" sz="2500" b="1">
                <a:solidFill>
                  <a:srgbClr val="000000"/>
                </a:solidFill>
                <a:latin typeface="Euphemia"/>
                <a:cs typeface="Calibri"/>
              </a:rPr>
              <a:t>before</a:t>
            </a:r>
            <a:r>
              <a:rPr lang="en-US" sz="2500">
                <a:solidFill>
                  <a:srgbClr val="000000"/>
                </a:solidFill>
                <a:latin typeface="Euphemia"/>
                <a:cs typeface="Calibri"/>
              </a:rPr>
              <a:t> arrival</a:t>
            </a:r>
          </a:p>
          <a:p>
            <a:pPr marL="365760" lvl="1" indent="0">
              <a:buNone/>
            </a:pPr>
            <a:endParaRPr lang="en-US" sz="25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>
                <a:solidFill>
                  <a:srgbClr val="000000"/>
                </a:solidFill>
                <a:latin typeface="Euphemia"/>
                <a:cs typeface="Calibri"/>
              </a:rPr>
              <a:t>Sit as a team</a:t>
            </a:r>
          </a:p>
          <a:p>
            <a:pPr marL="365760" lvl="1" indent="0">
              <a:buNone/>
            </a:pPr>
            <a:endParaRPr lang="en-US" sz="2500" u="sng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>
                <a:solidFill>
                  <a:srgbClr val="000000"/>
                </a:solidFill>
                <a:latin typeface="Euphemia"/>
                <a:cs typeface="Calibri"/>
              </a:rPr>
              <a:t>No outside work</a:t>
            </a:r>
            <a:r>
              <a:rPr lang="en-US" sz="2500">
                <a:solidFill>
                  <a:srgbClr val="000000"/>
                </a:solidFill>
                <a:latin typeface="Euphemia"/>
                <a:cs typeface="Calibri"/>
              </a:rPr>
              <a:t> in the room</a:t>
            </a:r>
          </a:p>
          <a:p>
            <a:pPr marL="365760" lvl="1" indent="0">
              <a:buNone/>
            </a:pPr>
            <a:endParaRPr lang="en-US" sz="25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>
                <a:solidFill>
                  <a:srgbClr val="000000"/>
                </a:solidFill>
                <a:latin typeface="Euphemia"/>
                <a:cs typeface="Calibri"/>
              </a:rPr>
              <a:t>Stay engaged</a:t>
            </a:r>
            <a:r>
              <a:rPr lang="en-US" sz="2500">
                <a:solidFill>
                  <a:srgbClr val="000000"/>
                </a:solidFill>
                <a:latin typeface="Euphemia"/>
                <a:cs typeface="Calibri"/>
              </a:rPr>
              <a:t> even from the back</a:t>
            </a:r>
          </a:p>
          <a:p>
            <a:pPr marL="365760" lvl="1" indent="0">
              <a:buNone/>
            </a:pPr>
            <a:endParaRPr lang="en-US" sz="25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>
                <a:solidFill>
                  <a:srgbClr val="000000"/>
                </a:solidFill>
                <a:latin typeface="Euphemia"/>
                <a:cs typeface="Calibri"/>
              </a:rPr>
              <a:t>Be prepared</a:t>
            </a:r>
            <a:r>
              <a:rPr lang="en-US" sz="2500">
                <a:solidFill>
                  <a:srgbClr val="000000"/>
                </a:solidFill>
                <a:latin typeface="Euphemia"/>
                <a:cs typeface="Calibri"/>
              </a:rPr>
              <a:t>/Study your content</a:t>
            </a:r>
          </a:p>
          <a:p>
            <a:pPr marL="365760" lvl="1" indent="0">
              <a:buNone/>
            </a:pPr>
            <a:endParaRPr lang="en-US" sz="2500" b="1" u="sng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2500" b="1" u="sng">
                <a:solidFill>
                  <a:srgbClr val="000000"/>
                </a:solidFill>
                <a:latin typeface="Euphemia"/>
                <a:cs typeface="Calibri"/>
              </a:rPr>
              <a:t>Be authentic</a:t>
            </a:r>
            <a:r>
              <a:rPr lang="en-US" sz="2500">
                <a:solidFill>
                  <a:srgbClr val="000000"/>
                </a:solidFill>
                <a:latin typeface="Euphemia"/>
                <a:cs typeface="Calibri"/>
              </a:rPr>
              <a:t>- you are empowered with creative freedom (but communicate with your team)</a:t>
            </a:r>
          </a:p>
          <a:p>
            <a:pPr marL="612140" lvl="1" indent="-246380">
              <a:buFont typeface="Arial" pitchFamily="34" charset="0"/>
              <a:buChar char="•"/>
            </a:pPr>
            <a:endParaRPr lang="en-US" sz="2800">
              <a:solidFill>
                <a:srgbClr val="465562"/>
              </a:solidFill>
              <a:latin typeface="Euphemia"/>
              <a:cs typeface="Arial"/>
            </a:endParaRPr>
          </a:p>
          <a:p>
            <a:pPr marL="457200" indent="-457200">
              <a:buFont typeface="Arial,Sans-Serif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pic>
        <p:nvPicPr>
          <p:cNvPr id="6" name="Picture 5" descr="A parrot with a black border&#10;&#10;AI-generated content may be incorrect.">
            <a:extLst>
              <a:ext uri="{FF2B5EF4-FFF2-40B4-BE49-F238E27FC236}">
                <a16:creationId xmlns:a16="http://schemas.microsoft.com/office/drawing/2014/main" id="{4D1ACB7A-E503-CDAB-B9B8-276E9E6EC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405" y="983050"/>
            <a:ext cx="3808142" cy="409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7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2" y="484233"/>
            <a:ext cx="8194512" cy="541950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u="sng">
                <a:solidFill>
                  <a:schemeClr val="tx2"/>
                </a:solidFill>
                <a:cs typeface="Calibri"/>
              </a:rPr>
              <a:t>Talk about it</a:t>
            </a:r>
            <a:r>
              <a:rPr lang="en-US" sz="3200">
                <a:solidFill>
                  <a:schemeClr val="tx2"/>
                </a:solidFill>
                <a:cs typeface="Calibri"/>
              </a:rPr>
              <a:t>:</a:t>
            </a:r>
          </a:p>
          <a:p>
            <a:pPr marL="0" indent="0">
              <a:buNone/>
            </a:pP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What are three things you can do to free up/focus your time?</a:t>
            </a:r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latin typeface="Euphemia"/>
                <a:cs typeface="Calibri"/>
              </a:rPr>
              <a:t>Brain storm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 as a table – share out</a:t>
            </a: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r>
              <a:rPr lang="en-US" sz="3200" b="1" u="sng">
                <a:solidFill>
                  <a:srgbClr val="000000"/>
                </a:solidFill>
                <a:latin typeface="Euphemia"/>
                <a:cs typeface="Calibri"/>
              </a:rPr>
              <a:t>Write about it</a:t>
            </a:r>
            <a:r>
              <a:rPr lang="en-US" sz="3200">
                <a:solidFill>
                  <a:srgbClr val="000000"/>
                </a:solidFill>
                <a:latin typeface="Euphemia"/>
                <a:cs typeface="Calibri"/>
              </a:rPr>
              <a:t>:</a:t>
            </a:r>
            <a:endParaRPr lang="en-US" sz="36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r>
              <a:rPr lang="en-US" sz="3200">
                <a:solidFill>
                  <a:srgbClr val="000000"/>
                </a:solidFill>
                <a:ea typeface="+mn-lt"/>
                <a:cs typeface="+mn-lt"/>
              </a:rPr>
              <a:t>What are three things you can do to free up your time?</a:t>
            </a:r>
            <a:endParaRPr lang="en-US"/>
          </a:p>
          <a:p>
            <a:pPr marL="612140" lvl="1" indent="-246380">
              <a:buFont typeface="Arial" pitchFamily="34" charset="0"/>
              <a:buChar char="•"/>
            </a:pPr>
            <a:r>
              <a:rPr lang="en-US" sz="3200" b="1">
                <a:solidFill>
                  <a:srgbClr val="000000"/>
                </a:solidFill>
                <a:highlight>
                  <a:srgbClr val="FFFF00"/>
                </a:highlight>
                <a:latin typeface="Euphemia"/>
                <a:cs typeface="Calibri"/>
              </a:rPr>
              <a:t>Make a personal commitment</a:t>
            </a:r>
            <a:r>
              <a:rPr lang="en-US" sz="3200">
                <a:solidFill>
                  <a:srgbClr val="000000"/>
                </a:solidFill>
                <a:highlight>
                  <a:srgbClr val="FFFF00"/>
                </a:highlight>
                <a:latin typeface="Euphemia"/>
                <a:cs typeface="Calibri"/>
              </a:rPr>
              <a:t> </a:t>
            </a: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09157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3" y="1277416"/>
            <a:ext cx="9122719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069340" lvl="1" indent="-457200">
              <a:buFont typeface="Arial"/>
              <a:buChar char="•"/>
            </a:pPr>
            <a:r>
              <a:rPr lang="en-US" sz="2800" b="1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Don't get ahead</a:t>
            </a:r>
            <a:r>
              <a:rPr lang="en-US" sz="280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 of the person leading the room (Let them lead)</a:t>
            </a:r>
            <a:endParaRPr lang="en-US" sz="2800">
              <a:solidFill>
                <a:schemeClr val="tx2"/>
              </a:solidFill>
            </a:endParaRPr>
          </a:p>
          <a:p>
            <a:pPr marL="612140" lvl="1" indent="0">
              <a:buNone/>
            </a:pP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Trust the participants </a:t>
            </a: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and the debrief process (learning they work for is more valuable than learning you hand them)</a:t>
            </a:r>
          </a:p>
          <a:p>
            <a:pPr marL="612140" lvl="1" indent="0">
              <a:buNone/>
            </a:pPr>
            <a:endParaRPr lang="en-US" sz="28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Contributions</a:t>
            </a: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: Does it move the team/learning forward (check in and share publicly) or affirm what is already in the room (share privately)</a:t>
            </a:r>
          </a:p>
          <a:p>
            <a:pPr marL="0" indent="0">
              <a:buNone/>
            </a:pPr>
            <a:endParaRPr lang="en-US" sz="320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000000"/>
                </a:solidFill>
                <a:latin typeface="Euphemia"/>
              </a:rPr>
              <a:t>Communication</a:t>
            </a:r>
          </a:p>
        </p:txBody>
      </p:sp>
      <p:pic>
        <p:nvPicPr>
          <p:cNvPr id="5" name="Picture 4" descr="A group of people with a yellow speech bubble&#10;&#10;Description automatically generated">
            <a:extLst>
              <a:ext uri="{FF2B5EF4-FFF2-40B4-BE49-F238E27FC236}">
                <a16:creationId xmlns:a16="http://schemas.microsoft.com/office/drawing/2014/main" id="{142445B0-ECBD-2745-A37A-DB3B99C82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1582" y="1776176"/>
            <a:ext cx="2392813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89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7327" y="1877069"/>
            <a:ext cx="4291224" cy="3733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Oops and Ouches, Yours and Others</a:t>
            </a:r>
            <a:endParaRPr lang="en-US" sz="4000">
              <a:latin typeface="Euphemi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492" y="1732722"/>
            <a:ext cx="3293422" cy="43434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 descr="A close-up of a band aid&#10;&#10;Description automatically generated">
            <a:extLst>
              <a:ext uri="{FF2B5EF4-FFF2-40B4-BE49-F238E27FC236}">
                <a16:creationId xmlns:a16="http://schemas.microsoft.com/office/drawing/2014/main" id="{90B85187-CBCB-BB86-7F74-A314FF58D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91" y="1630030"/>
            <a:ext cx="3686501" cy="359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0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3" y="1277416"/>
            <a:ext cx="9122719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12140" lvl="1" indent="0">
              <a:buNone/>
            </a:pPr>
            <a:r>
              <a:rPr lang="en-US" sz="320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Fish, Family, and Friends all start to stink after three days </a:t>
            </a:r>
            <a:endParaRPr lang="en-US"/>
          </a:p>
          <a:p>
            <a:pPr marL="0" indent="0">
              <a:buNone/>
            </a:pPr>
            <a:endParaRPr lang="en-US" sz="320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Euphemia"/>
              </a:rPr>
              <a:t>Three-day rule</a:t>
            </a:r>
            <a:r>
              <a:rPr lang="en-US" sz="3200">
                <a:solidFill>
                  <a:srgbClr val="000000"/>
                </a:solidFill>
                <a:latin typeface="Euphemia"/>
              </a:rPr>
              <a:t> . . . .</a:t>
            </a:r>
          </a:p>
        </p:txBody>
      </p:sp>
      <p:pic>
        <p:nvPicPr>
          <p:cNvPr id="6" name="Picture 5" descr="A cartoon of a yellow ball with hands on face&#10;&#10;Description automatically generated">
            <a:extLst>
              <a:ext uri="{FF2B5EF4-FFF2-40B4-BE49-F238E27FC236}">
                <a16:creationId xmlns:a16="http://schemas.microsoft.com/office/drawing/2014/main" id="{608F79EB-9EF0-B33D-D9C1-2B5368533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277" y="2438995"/>
            <a:ext cx="3724940" cy="335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6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553" y="484233"/>
            <a:ext cx="6167113" cy="541950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u="sng">
                <a:solidFill>
                  <a:schemeClr val="tx2"/>
                </a:solidFill>
                <a:cs typeface="Calibri"/>
              </a:rPr>
              <a:t>What is your style?</a:t>
            </a:r>
            <a:endParaRPr lang="en-US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3200" b="1" u="sng">
              <a:solidFill>
                <a:schemeClr val="tx2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 b="1" u="sng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DD5967D-7BF6-D6C9-18E2-1E66764868AE}"/>
              </a:ext>
            </a:extLst>
          </p:cNvPr>
          <p:cNvGraphicFramePr/>
          <p:nvPr/>
        </p:nvGraphicFramePr>
        <p:xfrm>
          <a:off x="1170919" y="1442586"/>
          <a:ext cx="5438498" cy="396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86F4BCC3-353F-58D7-D498-E6C6CF8781BE}"/>
              </a:ext>
            </a:extLst>
          </p:cNvPr>
          <p:cNvSpPr txBox="1"/>
          <p:nvPr/>
        </p:nvSpPr>
        <p:spPr>
          <a:xfrm>
            <a:off x="6610138" y="978094"/>
            <a:ext cx="500265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465562"/>
                </a:solidFill>
                <a:latin typeface="Euphemia"/>
              </a:rPr>
              <a:t>Gather in groups of four based on your </a:t>
            </a:r>
            <a:r>
              <a:rPr lang="en-US" sz="3200" b="1" u="sng">
                <a:solidFill>
                  <a:srgbClr val="465562"/>
                </a:solidFill>
                <a:latin typeface="Euphemia"/>
                <a:hlinkClick r:id="rId7"/>
              </a:rPr>
              <a:t>Leadership Style</a:t>
            </a:r>
            <a:r>
              <a:rPr lang="en-US" sz="3200">
                <a:solidFill>
                  <a:srgbClr val="465562"/>
                </a:solidFill>
                <a:latin typeface="Euphemia"/>
                <a:hlinkClick r:id="rId7"/>
              </a:rPr>
              <a:t>.</a:t>
            </a:r>
            <a:endParaRPr lang="en-US" sz="3200">
              <a:solidFill>
                <a:srgbClr val="465562"/>
              </a:solidFill>
              <a:latin typeface="Euphemia"/>
            </a:endParaRPr>
          </a:p>
          <a:p>
            <a:endParaRPr lang="en-US" sz="3200">
              <a:solidFill>
                <a:srgbClr val="465562"/>
              </a:solidFill>
              <a:latin typeface="Euphemia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In a team setting, what kinds of ouches isolate you? 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What sticks? 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What rolls off?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7312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F4BCC3-353F-58D7-D498-E6C6CF8781BE}"/>
              </a:ext>
            </a:extLst>
          </p:cNvPr>
          <p:cNvSpPr txBox="1"/>
          <p:nvPr/>
        </p:nvSpPr>
        <p:spPr>
          <a:xfrm>
            <a:off x="1358442" y="355750"/>
            <a:ext cx="9729177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465562"/>
                </a:solidFill>
                <a:latin typeface="Euphemia"/>
              </a:rPr>
              <a:t>Gather in groups of four – be sure you have at least one of each Leadership Style in your group.</a:t>
            </a:r>
          </a:p>
          <a:p>
            <a:endParaRPr lang="en-US" sz="2500">
              <a:solidFill>
                <a:srgbClr val="465562"/>
              </a:solidFill>
              <a:latin typeface="Euphemia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 am I at my best? 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 am I at my worst?  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500" i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Use Pg 49 the handouts to guide your discussion</a:t>
            </a:r>
            <a:endParaRPr lang="en-US" sz="25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6C7DF15-BF14-BC15-98C8-4694B30AB45F}"/>
              </a:ext>
            </a:extLst>
          </p:cNvPr>
          <p:cNvGraphicFramePr/>
          <p:nvPr/>
        </p:nvGraphicFramePr>
        <p:xfrm>
          <a:off x="1002989" y="3118337"/>
          <a:ext cx="9891070" cy="3218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6162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1988" y="1277416"/>
            <a:ext cx="9122719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Things to consider:</a:t>
            </a: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Communication styles</a:t>
            </a:r>
            <a:endParaRPr lang="en-US" sz="32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Cultural</a:t>
            </a:r>
            <a:r>
              <a:rPr lang="en-US" sz="3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differences</a:t>
            </a:r>
            <a:endParaRPr lang="en-US" sz="32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Assuming best intentions while self-advocating</a:t>
            </a: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Timing </a:t>
            </a:r>
          </a:p>
          <a:p>
            <a:pPr marL="977900" lvl="2" indent="-246380">
              <a:buFont typeface="Arial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Call out v. Call in</a:t>
            </a:r>
          </a:p>
          <a:p>
            <a:pPr marL="1069340" lvl="1" indent="-457200">
              <a:buFont typeface="Arial" pitchFamily="34" charset="0"/>
              <a:buChar char="•"/>
            </a:pP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 you feel harm</a:t>
            </a:r>
            <a:endParaRPr lang="en-US" b="1">
              <a:solidFill>
                <a:srgbClr val="000000"/>
              </a:solidFill>
              <a:latin typeface="Euphemia"/>
            </a:endParaRPr>
          </a:p>
        </p:txBody>
      </p:sp>
      <p:pic>
        <p:nvPicPr>
          <p:cNvPr id="6" name="Picture 5" descr="A white square notepad with purple writing on it&#10;&#10;Description automatically generated">
            <a:extLst>
              <a:ext uri="{FF2B5EF4-FFF2-40B4-BE49-F238E27FC236}">
                <a16:creationId xmlns:a16="http://schemas.microsoft.com/office/drawing/2014/main" id="{BE3EC429-4277-950B-2F13-9433469BF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581" y="686562"/>
            <a:ext cx="3828651" cy="21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8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42" y="1155387"/>
            <a:ext cx="10063138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12140" lvl="1" indent="0">
              <a:buNone/>
            </a:pP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Steps to address it:</a:t>
            </a:r>
            <a:endParaRPr lang="en-US" sz="2800">
              <a:solidFill>
                <a:srgbClr val="000000"/>
              </a:solidFill>
              <a:ea typeface="Calibri"/>
              <a:cs typeface="Calibri"/>
            </a:endParaRPr>
          </a:p>
          <a:p>
            <a:pPr marL="1435100" lvl="2" indent="-457200"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(Maybe) get coaching/advocacy</a:t>
            </a:r>
          </a:p>
          <a:p>
            <a:pPr marL="1435100" lvl="2" indent="-457200"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Speak with colleague/advocate speaks with colleague</a:t>
            </a:r>
          </a:p>
          <a:p>
            <a:pPr marL="1435100" lvl="2" indent="-457200"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Seek mutual understanding</a:t>
            </a: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435100" lvl="2" indent="-457200">
              <a:buFont typeface="Arial"/>
              <a:buChar char="•"/>
            </a:pPr>
            <a:r>
              <a:rPr lang="en-US" sz="2800" b="1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State what you need for repair</a:t>
            </a:r>
          </a:p>
          <a:p>
            <a:pPr marL="1435100" lvl="2" indent="-457200"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Consider together whether there is harm to the group and determine if the group needs for repair</a:t>
            </a:r>
          </a:p>
          <a:p>
            <a:pPr marL="977900" lvl="2" indent="0">
              <a:buNone/>
            </a:pPr>
            <a:endParaRPr lang="en-US" sz="28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612140" lvl="1" indent="0">
              <a:buNone/>
            </a:pP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Seek Team Lead support if you are unable to resolve the issue</a:t>
            </a: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 you feel harm</a:t>
            </a:r>
            <a:endParaRPr lang="en-US" b="1">
              <a:solidFill>
                <a:srgbClr val="000000"/>
              </a:solidFill>
              <a:latin typeface="Euphemia"/>
            </a:endParaRPr>
          </a:p>
        </p:txBody>
      </p:sp>
      <p:pic>
        <p:nvPicPr>
          <p:cNvPr id="5" name="Picture 4" descr="A light bulb with words in the shape of a light bulb&#10;&#10;Description automatically generated">
            <a:extLst>
              <a:ext uri="{FF2B5EF4-FFF2-40B4-BE49-F238E27FC236}">
                <a16:creationId xmlns:a16="http://schemas.microsoft.com/office/drawing/2014/main" id="{BD437EC9-4335-19BE-E29D-F0EA16EFC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890" y="52303"/>
            <a:ext cx="246907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62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42" y="980443"/>
            <a:ext cx="10734866" cy="548507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4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Something to consider:</a:t>
            </a:r>
            <a:endParaRPr lang="en-US" sz="2400">
              <a:solidFill>
                <a:srgbClr val="46556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897890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Impact matters more than intention</a:t>
            </a:r>
          </a:p>
          <a:p>
            <a:pPr marL="897890" lvl="1" indent="-285750"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Steps to address it</a:t>
            </a:r>
            <a:endParaRPr lang="en-US"/>
          </a:p>
          <a:p>
            <a:pPr marL="1263650" lvl="2" indent="-285750"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Listen/Hear</a:t>
            </a:r>
            <a:r>
              <a:rPr lang="en-US" sz="24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to understand harm</a:t>
            </a:r>
          </a:p>
          <a:p>
            <a:pPr marL="1263650" lvl="2" indent="-285750"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Reflect</a:t>
            </a:r>
            <a:r>
              <a:rPr lang="en-US" sz="24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on where/how/why of disconnect</a:t>
            </a:r>
            <a:endParaRPr lang="en-US" sz="24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263650" lvl="2" indent="-285750">
              <a:buFont typeface="Arial"/>
              <a:buChar char="•"/>
            </a:pPr>
            <a:r>
              <a:rPr lang="en-US" sz="2400" b="1">
                <a:solidFill>
                  <a:schemeClr val="tx2"/>
                </a:solidFill>
                <a:latin typeface="Euphemia"/>
                <a:ea typeface="Calibri"/>
                <a:cs typeface="Calibri"/>
              </a:rPr>
              <a:t>Suggest and solicit means for repair</a:t>
            </a:r>
          </a:p>
          <a:p>
            <a:pPr marL="1263650" lvl="2" indent="-285750"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Consider together whether there is harm to the group and determine group needs for repair</a:t>
            </a:r>
          </a:p>
          <a:p>
            <a:pPr marL="1069340" lvl="1" indent="-457200">
              <a:buFont typeface="Arial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Seek Team Lead support if you are unable to resolve the issue</a:t>
            </a:r>
          </a:p>
          <a:p>
            <a:pPr marL="612140" lvl="1" indent="0">
              <a:buNone/>
            </a:pPr>
            <a:endParaRPr lang="en-US" sz="28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/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E6DBA-A904-23D1-89AE-439A4374953F}"/>
              </a:ext>
            </a:extLst>
          </p:cNvPr>
          <p:cNvSpPr txBox="1"/>
          <p:nvPr/>
        </p:nvSpPr>
        <p:spPr>
          <a:xfrm>
            <a:off x="1038300" y="391041"/>
            <a:ext cx="63583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When you do harm</a:t>
            </a:r>
            <a:endParaRPr lang="en-US" b="1">
              <a:solidFill>
                <a:srgbClr val="000000"/>
              </a:solidFill>
              <a:latin typeface="Euphemia"/>
            </a:endParaRPr>
          </a:p>
        </p:txBody>
      </p:sp>
      <p:pic>
        <p:nvPicPr>
          <p:cNvPr id="5" name="Picture 4" descr="It's Me. I'm the Problem.. Taylor Swift, female leadership &amp;… | by Martha  Tatarnic | Medium">
            <a:extLst>
              <a:ext uri="{FF2B5EF4-FFF2-40B4-BE49-F238E27FC236}">
                <a16:creationId xmlns:a16="http://schemas.microsoft.com/office/drawing/2014/main" id="{D4D093FA-1FF3-32DA-9416-34E79C483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234" y="676910"/>
            <a:ext cx="4351866" cy="228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99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48" y="678118"/>
            <a:ext cx="10597304" cy="601133"/>
          </a:xfrm>
        </p:spPr>
        <p:txBody>
          <a:bodyPr>
            <a:normAutofit/>
          </a:bodyPr>
          <a:lstStyle/>
          <a:p>
            <a:endParaRPr lang="en-US">
              <a:ea typeface="+mj-lt"/>
              <a:cs typeface="+mj-lt"/>
            </a:endParaRPr>
          </a:p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831" y="1289619"/>
            <a:ext cx="10734866" cy="47971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Exceptions</a:t>
            </a:r>
            <a:r>
              <a:rPr lang="en-US" sz="30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that go straight to Ellen </a:t>
            </a:r>
            <a:endParaRPr lang="en-US"/>
          </a:p>
          <a:p>
            <a:pPr marL="246380" indent="-246380">
              <a:buFont typeface="Euphemia"/>
              <a:buChar char="›"/>
            </a:pPr>
            <a:endParaRPr lang="en-US" sz="30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Slurs</a:t>
            </a: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Discriminatory speech</a:t>
            </a:r>
            <a:endParaRPr lang="en-US" sz="30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Sexual harassment </a:t>
            </a:r>
          </a:p>
          <a:p>
            <a:pPr marL="1069340" lvl="1" indent="-457200">
              <a:buFont typeface="Arial" pitchFamily="34" charset="0"/>
              <a:buChar char="•"/>
            </a:pPr>
            <a:r>
              <a:rPr lang="en-US" sz="30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Etc.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612140" lvl="1" indent="0">
              <a:buNone/>
            </a:pPr>
            <a:endParaRPr lang="en-US" sz="28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1069340" lvl="1" indent="-457200">
              <a:buFont typeface="Arial" pitchFamily="34" charset="0"/>
              <a:buChar char="•"/>
            </a:pPr>
            <a:endParaRPr lang="en-US" sz="2800">
              <a:solidFill>
                <a:schemeClr val="tx2"/>
              </a:solidFill>
              <a:latin typeface="Euphemia"/>
              <a:ea typeface="Calibri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chemeClr val="tx2"/>
              </a:solidFill>
              <a:latin typeface="Euphemia"/>
              <a:cs typeface="Calibri"/>
            </a:endParaRPr>
          </a:p>
          <a:p>
            <a:pPr marL="365760" lvl="1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Arial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>
              <a:solidFill>
                <a:srgbClr val="465562"/>
              </a:solidFill>
              <a:latin typeface="Arial"/>
              <a:cs typeface="Arial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0" indent="0">
              <a:buNone/>
            </a:pPr>
            <a:endParaRPr lang="en-US" sz="3200">
              <a:solidFill>
                <a:srgbClr val="000000"/>
              </a:solidFill>
              <a:latin typeface="Euphemia"/>
              <a:cs typeface="Calibri"/>
            </a:endParaRPr>
          </a:p>
          <a:p>
            <a:pPr marL="612140" lvl="1" indent="-246380">
              <a:buFont typeface="Arial" pitchFamily="34" charset="0"/>
              <a:buChar char="•"/>
            </a:pPr>
            <a:endParaRPr lang="en-US" sz="2800"/>
          </a:p>
        </p:txBody>
      </p:sp>
      <p:pic>
        <p:nvPicPr>
          <p:cNvPr id="5" name="Picture 4" descr="A board game with a person in top hat&#10;&#10;Description automatically generated">
            <a:extLst>
              <a:ext uri="{FF2B5EF4-FFF2-40B4-BE49-F238E27FC236}">
                <a16:creationId xmlns:a16="http://schemas.microsoft.com/office/drawing/2014/main" id="{E0852C36-4237-128F-3D03-5CAE3B79B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50091">
            <a:off x="6604895" y="1126096"/>
            <a:ext cx="4638857" cy="460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77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/>
              <a:t>Key Ideas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894" r="3894"/>
          <a:stretch/>
        </p:blipFill>
        <p:spPr>
          <a:xfrm>
            <a:off x="895652" y="1828800"/>
            <a:ext cx="3653774" cy="43699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42283" y="502530"/>
            <a:ext cx="6075680" cy="36041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Our leadership styles work is for more than internal self-reflection, it’s for interpersonal understanding. </a:t>
            </a:r>
            <a:r>
              <a:rPr lang="en-US" sz="22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It isn’t just how the wheels turn in our own heads, but how the wheels fit with everyone else’s to move the team</a:t>
            </a:r>
            <a:r>
              <a:rPr lang="en-US" sz="22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. (slide animations: one gear, and interlocking gears)</a:t>
            </a:r>
            <a:endParaRPr lang="en-US" sz="2200">
              <a:solidFill>
                <a:srgbClr val="465562"/>
              </a:solidFill>
              <a:latin typeface="Euphemia"/>
            </a:endParaRPr>
          </a:p>
          <a:p>
            <a:pPr marL="342900" indent="-342900">
              <a:buFont typeface="Arial"/>
              <a:buChar char="•"/>
            </a:pPr>
            <a:endParaRPr lang="en-US" sz="22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rgbClr val="000000"/>
              </a:solidFill>
              <a:latin typeface="Euphemia"/>
              <a:ea typeface="Times New Roman" panose="02020603050405020304" pitchFamily="18" charset="0"/>
              <a:cs typeface="Calibri"/>
            </a:endParaRPr>
          </a:p>
          <a:p>
            <a:pPr marL="32385">
              <a:lnSpc>
                <a:spcPct val="105000"/>
              </a:lnSpc>
            </a:pPr>
            <a:endParaRPr lang="en-US" sz="2800">
              <a:solidFill>
                <a:srgbClr val="465562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  <p:pic>
        <p:nvPicPr>
          <p:cNvPr id="4" name="Picture 3" descr="A close-up of several gears&#10;&#10;Description automatically generated">
            <a:extLst>
              <a:ext uri="{FF2B5EF4-FFF2-40B4-BE49-F238E27FC236}">
                <a16:creationId xmlns:a16="http://schemas.microsoft.com/office/drawing/2014/main" id="{44F1115F-F52F-D43F-B791-CAE9D7825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581" y="3636584"/>
            <a:ext cx="4491084" cy="253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51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/>
              <a:t>Key Ideas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894" r="3894"/>
          <a:stretch/>
        </p:blipFill>
        <p:spPr>
          <a:xfrm>
            <a:off x="895652" y="1828800"/>
            <a:ext cx="3653774" cy="43699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54497" y="197459"/>
            <a:ext cx="6185599" cy="68358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/>
              <a:buChar char="•"/>
            </a:pPr>
            <a:endParaRPr lang="en-US" sz="22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We are all human and fallible</a:t>
            </a: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. What makes or breaks the group isn’t whether harm is caused, it’s how we respond to it and what we do next.</a:t>
            </a:r>
          </a:p>
          <a:p>
            <a:pPr marL="342900" indent="-342900">
              <a:buFont typeface="Arial"/>
              <a:buChar char="•"/>
            </a:pPr>
            <a:endParaRPr lang="en-US" sz="2800">
              <a:solidFill>
                <a:srgbClr val="000000"/>
              </a:solidFill>
              <a:latin typeface="Euphemia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This knowledge and understanding is not a free pass for bad behavior.</a:t>
            </a:r>
            <a:r>
              <a:rPr lang="en-US" sz="2800">
                <a:solidFill>
                  <a:srgbClr val="000000"/>
                </a:solidFill>
                <a:latin typeface="Euphemia"/>
                <a:ea typeface="Calibri"/>
                <a:cs typeface="Calibri"/>
              </a:rPr>
              <a:t> It's a guide for how to prevent and repair harm so we bring our best to the participants and cultivate a safe space for all.</a:t>
            </a:r>
            <a:endParaRPr lang="en-US" sz="2800">
              <a:solidFill>
                <a:srgbClr val="465562"/>
              </a:solidFill>
              <a:latin typeface="Euphemia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solidFill>
                <a:srgbClr val="000000"/>
              </a:solidFill>
              <a:latin typeface="Euphemia"/>
              <a:ea typeface="Times New Roman" panose="02020603050405020304" pitchFamily="18" charset="0"/>
              <a:cs typeface="Calibri"/>
            </a:endParaRPr>
          </a:p>
          <a:p>
            <a:pPr marL="32385">
              <a:lnSpc>
                <a:spcPct val="105000"/>
              </a:lnSpc>
            </a:pPr>
            <a:endParaRPr lang="en-US" sz="2800">
              <a:solidFill>
                <a:srgbClr val="465562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731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FB50D9EE-7F86-47B4-9D41-4CB2B2B4D6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6A39BE-7266-4DA6-BBC2-1BCEEED5D41F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06E4C6D-0D52-4834-9F47-503755E24758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Math 16x9</vt:lpstr>
      <vt:lpstr>PowerPoint Presentation</vt:lpstr>
      <vt:lpstr>PowerPoint Presentation</vt:lpstr>
      <vt:lpstr>How did I get here?</vt:lpstr>
      <vt:lpstr>How do I use the tools?</vt:lpstr>
      <vt:lpstr>Expectations</vt:lpstr>
      <vt:lpstr>Meeting with the Team</vt:lpstr>
      <vt:lpstr> Meeting with the Team - Committments </vt:lpstr>
      <vt:lpstr> Commitments  </vt:lpstr>
      <vt:lpstr> </vt:lpstr>
      <vt:lpstr> 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Key Ideas</vt:lpstr>
      <vt:lpstr>Key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Yvie Johnson</dc:creator>
  <cp:revision>1</cp:revision>
  <dcterms:created xsi:type="dcterms:W3CDTF">2024-06-03T16:40:53Z</dcterms:created>
  <dcterms:modified xsi:type="dcterms:W3CDTF">2026-05-11T17:18:47Z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