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 id="2147483744" r:id="rId5"/>
  </p:sldMasterIdLst>
  <p:notesMasterIdLst>
    <p:notesMasterId r:id="rId47"/>
  </p:notesMasterIdLst>
  <p:sldIdLst>
    <p:sldId id="256" r:id="rId6"/>
    <p:sldId id="1385" r:id="rId7"/>
    <p:sldId id="1395" r:id="rId8"/>
    <p:sldId id="1386" r:id="rId9"/>
    <p:sldId id="1387" r:id="rId10"/>
    <p:sldId id="1388" r:id="rId11"/>
    <p:sldId id="1389" r:id="rId12"/>
    <p:sldId id="1390" r:id="rId13"/>
    <p:sldId id="1391" r:id="rId14"/>
    <p:sldId id="1392" r:id="rId15"/>
    <p:sldId id="1393" r:id="rId16"/>
    <p:sldId id="1394" r:id="rId17"/>
    <p:sldId id="1396" r:id="rId18"/>
    <p:sldId id="1380" r:id="rId19"/>
    <p:sldId id="1381" r:id="rId20"/>
    <p:sldId id="1382" r:id="rId21"/>
    <p:sldId id="1383" r:id="rId22"/>
    <p:sldId id="1384" r:id="rId23"/>
    <p:sldId id="1267" r:id="rId24"/>
    <p:sldId id="1399" r:id="rId25"/>
    <p:sldId id="1398" r:id="rId26"/>
    <p:sldId id="1397" r:id="rId27"/>
    <p:sldId id="1400" r:id="rId28"/>
    <p:sldId id="1266" r:id="rId29"/>
    <p:sldId id="1269" r:id="rId30"/>
    <p:sldId id="1270" r:id="rId31"/>
    <p:sldId id="1271" r:id="rId32"/>
    <p:sldId id="1272" r:id="rId33"/>
    <p:sldId id="1273" r:id="rId34"/>
    <p:sldId id="1274" r:id="rId35"/>
    <p:sldId id="1275" r:id="rId36"/>
    <p:sldId id="1293" r:id="rId37"/>
    <p:sldId id="1368" r:id="rId38"/>
    <p:sldId id="1286" r:id="rId39"/>
    <p:sldId id="1287" r:id="rId40"/>
    <p:sldId id="1288" r:id="rId41"/>
    <p:sldId id="1289" r:id="rId42"/>
    <p:sldId id="1295" r:id="rId43"/>
    <p:sldId id="1290" r:id="rId44"/>
    <p:sldId id="1291" r:id="rId45"/>
    <p:sldId id="1294"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7" d="100"/>
          <a:sy n="37" d="100"/>
        </p:scale>
        <p:origin x="28" y="1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Janiak" userId="S::adam.janiak_edmn.org#ext#@neahq.onmicrosoft.com::002a7ee9-41a7-4f0b-84b8-5a04768eeadd" providerId="AD" clId="Web-{0D0899BE-F93B-132F-1FD9-8781C85C0D81}"/>
    <pc:docChg chg="addSld modSld sldOrd">
      <pc:chgData name="Adam Janiak" userId="S::adam.janiak_edmn.org#ext#@neahq.onmicrosoft.com::002a7ee9-41a7-4f0b-84b8-5a04768eeadd" providerId="AD" clId="Web-{0D0899BE-F93B-132F-1FD9-8781C85C0D81}" dt="2023-08-12T17:31:46.206" v="25"/>
      <pc:docMkLst>
        <pc:docMk/>
      </pc:docMkLst>
      <pc:sldChg chg="modSp">
        <pc:chgData name="Adam Janiak" userId="S::adam.janiak_edmn.org#ext#@neahq.onmicrosoft.com::002a7ee9-41a7-4f0b-84b8-5a04768eeadd" providerId="AD" clId="Web-{0D0899BE-F93B-132F-1FD9-8781C85C0D81}" dt="2023-08-12T17:26:18.255" v="1" actId="20577"/>
        <pc:sldMkLst>
          <pc:docMk/>
          <pc:sldMk cId="3220987791" sldId="1180"/>
        </pc:sldMkLst>
        <pc:spChg chg="mod">
          <ac:chgData name="Adam Janiak" userId="S::adam.janiak_edmn.org#ext#@neahq.onmicrosoft.com::002a7ee9-41a7-4f0b-84b8-5a04768eeadd" providerId="AD" clId="Web-{0D0899BE-F93B-132F-1FD9-8781C85C0D81}" dt="2023-08-12T17:26:18.255" v="1" actId="20577"/>
          <ac:spMkLst>
            <pc:docMk/>
            <pc:sldMk cId="3220987791" sldId="1180"/>
            <ac:spMk id="3" creationId="{4122A621-4CEE-7986-73E2-2EBAA14AD006}"/>
          </ac:spMkLst>
        </pc:spChg>
      </pc:sldChg>
      <pc:sldChg chg="modSp">
        <pc:chgData name="Adam Janiak" userId="S::adam.janiak_edmn.org#ext#@neahq.onmicrosoft.com::002a7ee9-41a7-4f0b-84b8-5a04768eeadd" providerId="AD" clId="Web-{0D0899BE-F93B-132F-1FD9-8781C85C0D81}" dt="2023-08-12T17:30:04.843" v="5" actId="20577"/>
        <pc:sldMkLst>
          <pc:docMk/>
          <pc:sldMk cId="1506458163" sldId="1181"/>
        </pc:sldMkLst>
        <pc:spChg chg="mod">
          <ac:chgData name="Adam Janiak" userId="S::adam.janiak_edmn.org#ext#@neahq.onmicrosoft.com::002a7ee9-41a7-4f0b-84b8-5a04768eeadd" providerId="AD" clId="Web-{0D0899BE-F93B-132F-1FD9-8781C85C0D81}" dt="2023-08-12T17:30:04.843" v="5" actId="20577"/>
          <ac:spMkLst>
            <pc:docMk/>
            <pc:sldMk cId="1506458163" sldId="1181"/>
            <ac:spMk id="2" creationId="{ED9BA1C9-7B3D-480F-BE32-52593B79060D}"/>
          </ac:spMkLst>
        </pc:spChg>
      </pc:sldChg>
      <pc:sldChg chg="modSp">
        <pc:chgData name="Adam Janiak" userId="S::adam.janiak_edmn.org#ext#@neahq.onmicrosoft.com::002a7ee9-41a7-4f0b-84b8-5a04768eeadd" providerId="AD" clId="Web-{0D0899BE-F93B-132F-1FD9-8781C85C0D81}" dt="2023-08-12T17:29:44.107" v="4" actId="20577"/>
        <pc:sldMkLst>
          <pc:docMk/>
          <pc:sldMk cId="4071721374" sldId="1185"/>
        </pc:sldMkLst>
        <pc:spChg chg="mod">
          <ac:chgData name="Adam Janiak" userId="S::adam.janiak_edmn.org#ext#@neahq.onmicrosoft.com::002a7ee9-41a7-4f0b-84b8-5a04768eeadd" providerId="AD" clId="Web-{0D0899BE-F93B-132F-1FD9-8781C85C0D81}" dt="2023-08-12T17:29:44.107" v="4" actId="20577"/>
          <ac:spMkLst>
            <pc:docMk/>
            <pc:sldMk cId="4071721374" sldId="1185"/>
            <ac:spMk id="2" creationId="{7119F4AD-4D07-4F3C-AFA3-E42E53D599C1}"/>
          </ac:spMkLst>
        </pc:spChg>
      </pc:sldChg>
      <pc:sldChg chg="modSp">
        <pc:chgData name="Adam Janiak" userId="S::adam.janiak_edmn.org#ext#@neahq.onmicrosoft.com::002a7ee9-41a7-4f0b-84b8-5a04768eeadd" providerId="AD" clId="Web-{0D0899BE-F93B-132F-1FD9-8781C85C0D81}" dt="2023-08-12T17:30:29.609" v="10" actId="1076"/>
        <pc:sldMkLst>
          <pc:docMk/>
          <pc:sldMk cId="1943988733" sldId="1223"/>
        </pc:sldMkLst>
        <pc:spChg chg="mod">
          <ac:chgData name="Adam Janiak" userId="S::adam.janiak_edmn.org#ext#@neahq.onmicrosoft.com::002a7ee9-41a7-4f0b-84b8-5a04768eeadd" providerId="AD" clId="Web-{0D0899BE-F93B-132F-1FD9-8781C85C0D81}" dt="2023-08-12T17:30:29.609" v="10" actId="1076"/>
          <ac:spMkLst>
            <pc:docMk/>
            <pc:sldMk cId="1943988733" sldId="1223"/>
            <ac:spMk id="2" creationId="{EDA07BC5-0761-4A74-9DC1-568674B3AD27}"/>
          </ac:spMkLst>
        </pc:spChg>
      </pc:sldChg>
      <pc:sldChg chg="modSp">
        <pc:chgData name="Adam Janiak" userId="S::adam.janiak_edmn.org#ext#@neahq.onmicrosoft.com::002a7ee9-41a7-4f0b-84b8-5a04768eeadd" providerId="AD" clId="Web-{0D0899BE-F93B-132F-1FD9-8781C85C0D81}" dt="2023-08-12T17:29:35.498" v="3" actId="20577"/>
        <pc:sldMkLst>
          <pc:docMk/>
          <pc:sldMk cId="1060091596" sldId="1248"/>
        </pc:sldMkLst>
        <pc:spChg chg="mod">
          <ac:chgData name="Adam Janiak" userId="S::adam.janiak_edmn.org#ext#@neahq.onmicrosoft.com::002a7ee9-41a7-4f0b-84b8-5a04768eeadd" providerId="AD" clId="Web-{0D0899BE-F93B-132F-1FD9-8781C85C0D81}" dt="2023-08-12T17:29:35.498" v="3" actId="20577"/>
          <ac:spMkLst>
            <pc:docMk/>
            <pc:sldMk cId="1060091596" sldId="1248"/>
            <ac:spMk id="2" creationId="{6A20293D-008B-4888-9884-298A68EC5E0E}"/>
          </ac:spMkLst>
        </pc:spChg>
      </pc:sldChg>
      <pc:sldChg chg="delSp modSp add ord replId">
        <pc:chgData name="Adam Janiak" userId="S::adam.janiak_edmn.org#ext#@neahq.onmicrosoft.com::002a7ee9-41a7-4f0b-84b8-5a04768eeadd" providerId="AD" clId="Web-{0D0899BE-F93B-132F-1FD9-8781C85C0D81}" dt="2023-08-12T17:31:46.206" v="25"/>
        <pc:sldMkLst>
          <pc:docMk/>
          <pc:sldMk cId="2797299686" sldId="1368"/>
        </pc:sldMkLst>
        <pc:spChg chg="mod">
          <ac:chgData name="Adam Janiak" userId="S::adam.janiak_edmn.org#ext#@neahq.onmicrosoft.com::002a7ee9-41a7-4f0b-84b8-5a04768eeadd" providerId="AD" clId="Web-{0D0899BE-F93B-132F-1FD9-8781C85C0D81}" dt="2023-08-12T17:31:41.331" v="24" actId="14100"/>
          <ac:spMkLst>
            <pc:docMk/>
            <pc:sldMk cId="2797299686" sldId="1368"/>
            <ac:spMk id="2" creationId="{ED9BA1C9-7B3D-480F-BE32-52593B79060D}"/>
          </ac:spMkLst>
        </pc:spChg>
        <pc:spChg chg="del">
          <ac:chgData name="Adam Janiak" userId="S::adam.janiak_edmn.org#ext#@neahq.onmicrosoft.com::002a7ee9-41a7-4f0b-84b8-5a04768eeadd" providerId="AD" clId="Web-{0D0899BE-F93B-132F-1FD9-8781C85C0D81}" dt="2023-08-12T17:31:46.206" v="25"/>
          <ac:spMkLst>
            <pc:docMk/>
            <pc:sldMk cId="2797299686" sldId="1368"/>
            <ac:spMk id="9" creationId="{C08D80F4-EF5F-0956-B4A2-189917434C2F}"/>
          </ac:spMkLst>
        </pc:spChg>
      </pc:sldChg>
    </pc:docChg>
  </pc:docChgLst>
  <pc:docChgLst>
    <pc:chgData name="Guest User" userId="S::urn:spo:anon#087175a2362e59ebc1fef1484c153f04de47717f2e9099fbc41eb4aa9dd5281b::" providerId="AD" clId="Web-{BB789798-3A2E-31F7-9675-CB3645044DAC}"/>
    <pc:docChg chg="modSld">
      <pc:chgData name="Guest User" userId="S::urn:spo:anon#087175a2362e59ebc1fef1484c153f04de47717f2e9099fbc41eb4aa9dd5281b::" providerId="AD" clId="Web-{BB789798-3A2E-31F7-9675-CB3645044DAC}" dt="2022-06-16T12:36:39.665" v="92"/>
      <pc:docMkLst>
        <pc:docMk/>
      </pc:docMkLst>
      <pc:sldChg chg="modSp">
        <pc:chgData name="Guest User" userId="S::urn:spo:anon#087175a2362e59ebc1fef1484c153f04de47717f2e9099fbc41eb4aa9dd5281b::" providerId="AD" clId="Web-{BB789798-3A2E-31F7-9675-CB3645044DAC}" dt="2022-06-16T12:25:05.222" v="6" actId="20577"/>
        <pc:sldMkLst>
          <pc:docMk/>
          <pc:sldMk cId="3111908500" sldId="350"/>
        </pc:sldMkLst>
        <pc:spChg chg="mod">
          <ac:chgData name="Guest User" userId="S::urn:spo:anon#087175a2362e59ebc1fef1484c153f04de47717f2e9099fbc41eb4aa9dd5281b::" providerId="AD" clId="Web-{BB789798-3A2E-31F7-9675-CB3645044DAC}" dt="2022-06-16T12:25:05.222" v="6" actId="20577"/>
          <ac:spMkLst>
            <pc:docMk/>
            <pc:sldMk cId="3111908500" sldId="350"/>
            <ac:spMk id="3" creationId="{1626D2E9-5AF5-4D05-98DA-57F795A8AE70}"/>
          </ac:spMkLst>
        </pc:spChg>
      </pc:sldChg>
      <pc:sldChg chg="modSp addAnim modAnim">
        <pc:chgData name="Guest User" userId="S::urn:spo:anon#087175a2362e59ebc1fef1484c153f04de47717f2e9099fbc41eb4aa9dd5281b::" providerId="AD" clId="Web-{BB789798-3A2E-31F7-9675-CB3645044DAC}" dt="2022-06-16T12:33:02.398" v="48" actId="20577"/>
        <pc:sldMkLst>
          <pc:docMk/>
          <pc:sldMk cId="845416918" sldId="678"/>
        </pc:sldMkLst>
        <pc:spChg chg="mod">
          <ac:chgData name="Guest User" userId="S::urn:spo:anon#087175a2362e59ebc1fef1484c153f04de47717f2e9099fbc41eb4aa9dd5281b::" providerId="AD" clId="Web-{BB789798-3A2E-31F7-9675-CB3645044DAC}" dt="2022-06-16T12:30:58.178" v="33" actId="20577"/>
          <ac:spMkLst>
            <pc:docMk/>
            <pc:sldMk cId="845416918" sldId="678"/>
            <ac:spMk id="3" creationId="{00000000-0000-0000-0000-000000000000}"/>
          </ac:spMkLst>
        </pc:spChg>
        <pc:spChg chg="mod">
          <ac:chgData name="Guest User" userId="S::urn:spo:anon#087175a2362e59ebc1fef1484c153f04de47717f2e9099fbc41eb4aa9dd5281b::" providerId="AD" clId="Web-{BB789798-3A2E-31F7-9675-CB3645044DAC}" dt="2022-06-16T12:33:02.398" v="48" actId="20577"/>
          <ac:spMkLst>
            <pc:docMk/>
            <pc:sldMk cId="845416918" sldId="678"/>
            <ac:spMk id="7" creationId="{00000000-0000-0000-0000-000000000000}"/>
          </ac:spMkLst>
        </pc:spChg>
        <pc:spChg chg="mod">
          <ac:chgData name="Guest User" userId="S::urn:spo:anon#087175a2362e59ebc1fef1484c153f04de47717f2e9099fbc41eb4aa9dd5281b::" providerId="AD" clId="Web-{BB789798-3A2E-31F7-9675-CB3645044DAC}" dt="2022-06-16T12:30:00.412" v="25" actId="1076"/>
          <ac:spMkLst>
            <pc:docMk/>
            <pc:sldMk cId="845416918" sldId="678"/>
            <ac:spMk id="10" creationId="{00000000-0000-0000-0000-000000000000}"/>
          </ac:spMkLst>
        </pc:spChg>
        <pc:picChg chg="mod">
          <ac:chgData name="Guest User" userId="S::urn:spo:anon#087175a2362e59ebc1fef1484c153f04de47717f2e9099fbc41eb4aa9dd5281b::" providerId="AD" clId="Web-{BB789798-3A2E-31F7-9675-CB3645044DAC}" dt="2022-06-16T12:29:52.224" v="24" actId="1076"/>
          <ac:picMkLst>
            <pc:docMk/>
            <pc:sldMk cId="845416918" sldId="678"/>
            <ac:picMk id="8" creationId="{00000000-0000-0000-0000-000000000000}"/>
          </ac:picMkLst>
        </pc:picChg>
      </pc:sldChg>
      <pc:sldChg chg="modSp addAnim modAnim">
        <pc:chgData name="Guest User" userId="S::urn:spo:anon#087175a2362e59ebc1fef1484c153f04de47717f2e9099fbc41eb4aa9dd5281b::" providerId="AD" clId="Web-{BB789798-3A2E-31F7-9675-CB3645044DAC}" dt="2022-06-16T12:33:54.101" v="62" actId="20577"/>
        <pc:sldMkLst>
          <pc:docMk/>
          <pc:sldMk cId="2785260742" sldId="679"/>
        </pc:sldMkLst>
        <pc:spChg chg="mod">
          <ac:chgData name="Guest User" userId="S::urn:spo:anon#087175a2362e59ebc1fef1484c153f04de47717f2e9099fbc41eb4aa9dd5281b::" providerId="AD" clId="Web-{BB789798-3A2E-31F7-9675-CB3645044DAC}" dt="2022-06-16T12:32:29.944" v="45" actId="14100"/>
          <ac:spMkLst>
            <pc:docMk/>
            <pc:sldMk cId="2785260742" sldId="679"/>
            <ac:spMk id="3" creationId="{00000000-0000-0000-0000-000000000000}"/>
          </ac:spMkLst>
        </pc:spChg>
        <pc:spChg chg="mod">
          <ac:chgData name="Guest User" userId="S::urn:spo:anon#087175a2362e59ebc1fef1484c153f04de47717f2e9099fbc41eb4aa9dd5281b::" providerId="AD" clId="Web-{BB789798-3A2E-31F7-9675-CB3645044DAC}" dt="2022-06-16T12:33:54.101" v="62" actId="20577"/>
          <ac:spMkLst>
            <pc:docMk/>
            <pc:sldMk cId="2785260742" sldId="679"/>
            <ac:spMk id="8" creationId="{00000000-0000-0000-0000-000000000000}"/>
          </ac:spMkLst>
        </pc:spChg>
        <pc:picChg chg="mod">
          <ac:chgData name="Guest User" userId="S::urn:spo:anon#087175a2362e59ebc1fef1484c153f04de47717f2e9099fbc41eb4aa9dd5281b::" providerId="AD" clId="Web-{BB789798-3A2E-31F7-9675-CB3645044DAC}" dt="2022-06-16T12:32:25.913" v="44" actId="1076"/>
          <ac:picMkLst>
            <pc:docMk/>
            <pc:sldMk cId="2785260742" sldId="679"/>
            <ac:picMk id="6" creationId="{00000000-0000-0000-0000-000000000000}"/>
          </ac:picMkLst>
        </pc:picChg>
      </pc:sldChg>
      <pc:sldChg chg="modSp addAnim modAnim">
        <pc:chgData name="Guest User" userId="S::urn:spo:anon#087175a2362e59ebc1fef1484c153f04de47717f2e9099fbc41eb4aa9dd5281b::" providerId="AD" clId="Web-{BB789798-3A2E-31F7-9675-CB3645044DAC}" dt="2022-06-16T12:35:52.758" v="77" actId="1076"/>
        <pc:sldMkLst>
          <pc:docMk/>
          <pc:sldMk cId="2851994657" sldId="680"/>
        </pc:sldMkLst>
        <pc:spChg chg="mod">
          <ac:chgData name="Guest User" userId="S::urn:spo:anon#087175a2362e59ebc1fef1484c153f04de47717f2e9099fbc41eb4aa9dd5281b::" providerId="AD" clId="Web-{BB789798-3A2E-31F7-9675-CB3645044DAC}" dt="2022-06-16T12:35:52.758" v="77" actId="1076"/>
          <ac:spMkLst>
            <pc:docMk/>
            <pc:sldMk cId="2851994657" sldId="680"/>
            <ac:spMk id="3" creationId="{00000000-0000-0000-0000-000000000000}"/>
          </ac:spMkLst>
        </pc:spChg>
        <pc:spChg chg="mod">
          <ac:chgData name="Guest User" userId="S::urn:spo:anon#087175a2362e59ebc1fef1484c153f04de47717f2e9099fbc41eb4aa9dd5281b::" providerId="AD" clId="Web-{BB789798-3A2E-31F7-9675-CB3645044DAC}" dt="2022-06-16T12:35:17.789" v="71" actId="1076"/>
          <ac:spMkLst>
            <pc:docMk/>
            <pc:sldMk cId="2851994657" sldId="680"/>
            <ac:spMk id="9" creationId="{00000000-0000-0000-0000-000000000000}"/>
          </ac:spMkLst>
        </pc:spChg>
        <pc:picChg chg="mod">
          <ac:chgData name="Guest User" userId="S::urn:spo:anon#087175a2362e59ebc1fef1484c153f04de47717f2e9099fbc41eb4aa9dd5281b::" providerId="AD" clId="Web-{BB789798-3A2E-31F7-9675-CB3645044DAC}" dt="2022-06-16T12:33:16.007" v="50" actId="1076"/>
          <ac:picMkLst>
            <pc:docMk/>
            <pc:sldMk cId="2851994657" sldId="680"/>
            <ac:picMk id="7" creationId="{00000000-0000-0000-0000-000000000000}"/>
          </ac:picMkLst>
        </pc:picChg>
      </pc:sldChg>
      <pc:sldChg chg="modSp addAnim modAnim">
        <pc:chgData name="Guest User" userId="S::urn:spo:anon#087175a2362e59ebc1fef1484c153f04de47717f2e9099fbc41eb4aa9dd5281b::" providerId="AD" clId="Web-{BB789798-3A2E-31F7-9675-CB3645044DAC}" dt="2022-06-16T12:36:39.665" v="92"/>
        <pc:sldMkLst>
          <pc:docMk/>
          <pc:sldMk cId="233577080" sldId="681"/>
        </pc:sldMkLst>
        <pc:spChg chg="mod">
          <ac:chgData name="Guest User" userId="S::urn:spo:anon#087175a2362e59ebc1fef1484c153f04de47717f2e9099fbc41eb4aa9dd5281b::" providerId="AD" clId="Web-{BB789798-3A2E-31F7-9675-CB3645044DAC}" dt="2022-06-16T12:36:31.508" v="89" actId="20577"/>
          <ac:spMkLst>
            <pc:docMk/>
            <pc:sldMk cId="233577080" sldId="681"/>
            <ac:spMk id="3" creationId="{00000000-0000-0000-0000-000000000000}"/>
          </ac:spMkLst>
        </pc:spChg>
        <pc:spChg chg="mod">
          <ac:chgData name="Guest User" userId="S::urn:spo:anon#087175a2362e59ebc1fef1484c153f04de47717f2e9099fbc41eb4aa9dd5281b::" providerId="AD" clId="Web-{BB789798-3A2E-31F7-9675-CB3645044DAC}" dt="2022-06-16T12:36:33.337" v="90" actId="1076"/>
          <ac:spMkLst>
            <pc:docMk/>
            <pc:sldMk cId="233577080" sldId="681"/>
            <ac:spMk id="9" creationId="{00000000-0000-0000-0000-000000000000}"/>
          </ac:spMkLst>
        </pc:spChg>
      </pc:sldChg>
    </pc:docChg>
  </pc:docChgLst>
  <pc:docChgLst>
    <pc:chgData name="Anderson, Beth [MN]" userId="S::beth.anderson_edmn.org#ext#@neahq.onmicrosoft.com::5b8578cb-70f0-443a-9677-e2a4ce5ebb28" providerId="AD" clId="Web-{421EBEC8-1253-7F57-5E0A-EBA5B13359F2}"/>
    <pc:docChg chg="addSld delSld addMainMaster">
      <pc:chgData name="Anderson, Beth [MN]" userId="S::beth.anderson_edmn.org#ext#@neahq.onmicrosoft.com::5b8578cb-70f0-443a-9677-e2a4ce5ebb28" providerId="AD" clId="Web-{421EBEC8-1253-7F57-5E0A-EBA5B13359F2}" dt="2023-07-19T19:53:49.008" v="16"/>
      <pc:docMkLst>
        <pc:docMk/>
      </pc:docMkLst>
      <pc:sldChg chg="del">
        <pc:chgData name="Anderson, Beth [MN]" userId="S::beth.anderson_edmn.org#ext#@neahq.onmicrosoft.com::5b8578cb-70f0-443a-9677-e2a4ce5ebb28" providerId="AD" clId="Web-{421EBEC8-1253-7F57-5E0A-EBA5B13359F2}" dt="2023-07-19T19:52:18.849" v="8"/>
        <pc:sldMkLst>
          <pc:docMk/>
          <pc:sldMk cId="1844985610" sldId="1298"/>
        </pc:sldMkLst>
      </pc:sldChg>
      <pc:sldChg chg="add">
        <pc:chgData name="Anderson, Beth [MN]" userId="S::beth.anderson_edmn.org#ext#@neahq.onmicrosoft.com::5b8578cb-70f0-443a-9677-e2a4ce5ebb28" providerId="AD" clId="Web-{421EBEC8-1253-7F57-5E0A-EBA5B13359F2}" dt="2023-07-19T19:51:28.988" v="0"/>
        <pc:sldMkLst>
          <pc:docMk/>
          <pc:sldMk cId="1547092735" sldId="1351"/>
        </pc:sldMkLst>
      </pc:sldChg>
      <pc:sldChg chg="add">
        <pc:chgData name="Anderson, Beth [MN]" userId="S::beth.anderson_edmn.org#ext#@neahq.onmicrosoft.com::5b8578cb-70f0-443a-9677-e2a4ce5ebb28" providerId="AD" clId="Web-{421EBEC8-1253-7F57-5E0A-EBA5B13359F2}" dt="2023-07-19T19:51:29.035" v="1"/>
        <pc:sldMkLst>
          <pc:docMk/>
          <pc:sldMk cId="3365418738" sldId="1352"/>
        </pc:sldMkLst>
      </pc:sldChg>
      <pc:sldChg chg="add">
        <pc:chgData name="Anderson, Beth [MN]" userId="S::beth.anderson_edmn.org#ext#@neahq.onmicrosoft.com::5b8578cb-70f0-443a-9677-e2a4ce5ebb28" providerId="AD" clId="Web-{421EBEC8-1253-7F57-5E0A-EBA5B13359F2}" dt="2023-07-19T19:51:29.066" v="2"/>
        <pc:sldMkLst>
          <pc:docMk/>
          <pc:sldMk cId="3526284278" sldId="1353"/>
        </pc:sldMkLst>
      </pc:sldChg>
      <pc:sldChg chg="add">
        <pc:chgData name="Anderson, Beth [MN]" userId="S::beth.anderson_edmn.org#ext#@neahq.onmicrosoft.com::5b8578cb-70f0-443a-9677-e2a4ce5ebb28" providerId="AD" clId="Web-{421EBEC8-1253-7F57-5E0A-EBA5B13359F2}" dt="2023-07-19T19:51:29.129" v="3"/>
        <pc:sldMkLst>
          <pc:docMk/>
          <pc:sldMk cId="4140351158" sldId="1354"/>
        </pc:sldMkLst>
      </pc:sldChg>
      <pc:sldChg chg="add">
        <pc:chgData name="Anderson, Beth [MN]" userId="S::beth.anderson_edmn.org#ext#@neahq.onmicrosoft.com::5b8578cb-70f0-443a-9677-e2a4ce5ebb28" providerId="AD" clId="Web-{421EBEC8-1253-7F57-5E0A-EBA5B13359F2}" dt="2023-07-19T19:51:29.160" v="4"/>
        <pc:sldMkLst>
          <pc:docMk/>
          <pc:sldMk cId="256367202" sldId="1355"/>
        </pc:sldMkLst>
      </pc:sldChg>
      <pc:sldChg chg="add">
        <pc:chgData name="Anderson, Beth [MN]" userId="S::beth.anderson_edmn.org#ext#@neahq.onmicrosoft.com::5b8578cb-70f0-443a-9677-e2a4ce5ebb28" providerId="AD" clId="Web-{421EBEC8-1253-7F57-5E0A-EBA5B13359F2}" dt="2023-07-19T19:51:29.254" v="5"/>
        <pc:sldMkLst>
          <pc:docMk/>
          <pc:sldMk cId="3662615134" sldId="1356"/>
        </pc:sldMkLst>
      </pc:sldChg>
      <pc:sldChg chg="add">
        <pc:chgData name="Anderson, Beth [MN]" userId="S::beth.anderson_edmn.org#ext#@neahq.onmicrosoft.com::5b8578cb-70f0-443a-9677-e2a4ce5ebb28" providerId="AD" clId="Web-{421EBEC8-1253-7F57-5E0A-EBA5B13359F2}" dt="2023-07-19T19:51:29.285" v="6"/>
        <pc:sldMkLst>
          <pc:docMk/>
          <pc:sldMk cId="3083596057" sldId="1357"/>
        </pc:sldMkLst>
      </pc:sldChg>
      <pc:sldChg chg="new del">
        <pc:chgData name="Anderson, Beth [MN]" userId="S::beth.anderson_edmn.org#ext#@neahq.onmicrosoft.com::5b8578cb-70f0-443a-9677-e2a4ce5ebb28" providerId="AD" clId="Web-{421EBEC8-1253-7F57-5E0A-EBA5B13359F2}" dt="2023-07-19T19:53:39.804" v="15"/>
        <pc:sldMkLst>
          <pc:docMk/>
          <pc:sldMk cId="1169895227" sldId="1358"/>
        </pc:sldMkLst>
      </pc:sldChg>
      <pc:sldChg chg="add del">
        <pc:chgData name="Anderson, Beth [MN]" userId="S::beth.anderson_edmn.org#ext#@neahq.onmicrosoft.com::5b8578cb-70f0-443a-9677-e2a4ce5ebb28" providerId="AD" clId="Web-{421EBEC8-1253-7F57-5E0A-EBA5B13359F2}" dt="2023-07-19T19:52:39.303" v="9"/>
        <pc:sldMkLst>
          <pc:docMk/>
          <pc:sldMk cId="4044965416" sldId="1358"/>
        </pc:sldMkLst>
      </pc:sldChg>
      <pc:sldChg chg="add del">
        <pc:chgData name="Anderson, Beth [MN]" userId="S::beth.anderson_edmn.org#ext#@neahq.onmicrosoft.com::5b8578cb-70f0-443a-9677-e2a4ce5ebb28" providerId="AD" clId="Web-{421EBEC8-1253-7F57-5E0A-EBA5B13359F2}" dt="2023-07-19T19:53:11.397" v="11"/>
        <pc:sldMkLst>
          <pc:docMk/>
          <pc:sldMk cId="4134152973" sldId="1358"/>
        </pc:sldMkLst>
      </pc:sldChg>
      <pc:sldChg chg="add">
        <pc:chgData name="Anderson, Beth [MN]" userId="S::beth.anderson_edmn.org#ext#@neahq.onmicrosoft.com::5b8578cb-70f0-443a-9677-e2a4ce5ebb28" providerId="AD" clId="Web-{421EBEC8-1253-7F57-5E0A-EBA5B13359F2}" dt="2023-07-19T19:53:19.507" v="13"/>
        <pc:sldMkLst>
          <pc:docMk/>
          <pc:sldMk cId="1236965761" sldId="1359"/>
        </pc:sldMkLst>
      </pc:sldChg>
      <pc:sldChg chg="add del">
        <pc:chgData name="Anderson, Beth [MN]" userId="S::beth.anderson_edmn.org#ext#@neahq.onmicrosoft.com::5b8578cb-70f0-443a-9677-e2a4ce5ebb28" providerId="AD" clId="Web-{421EBEC8-1253-7F57-5E0A-EBA5B13359F2}" dt="2023-07-19T19:53:49.008" v="16"/>
        <pc:sldMkLst>
          <pc:docMk/>
          <pc:sldMk cId="2179339590" sldId="1360"/>
        </pc:sldMkLst>
      </pc:sldChg>
      <pc:sldMasterChg chg="add addSldLayout">
        <pc:chgData name="Anderson, Beth [MN]" userId="S::beth.anderson_edmn.org#ext#@neahq.onmicrosoft.com::5b8578cb-70f0-443a-9677-e2a4ce5ebb28" providerId="AD" clId="Web-{421EBEC8-1253-7F57-5E0A-EBA5B13359F2}" dt="2023-07-19T19:51:28.988" v="0"/>
        <pc:sldMasterMkLst>
          <pc:docMk/>
          <pc:sldMasterMk cId="3295878159" sldId="2147483648"/>
        </pc:sldMasterMkLst>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3494832273" sldId="2147483649"/>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1402591466" sldId="2147483650"/>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1615235238" sldId="2147483651"/>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1914411876" sldId="2147483652"/>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1701635176" sldId="2147483653"/>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3795542438" sldId="2147483654"/>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2954101304" sldId="2147483655"/>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3913837104" sldId="2147483656"/>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3963108653" sldId="2147483657"/>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2441151861" sldId="2147483658"/>
          </pc:sldLayoutMkLst>
        </pc:sldLayoutChg>
        <pc:sldLayoutChg chg="add">
          <pc:chgData name="Anderson, Beth [MN]" userId="S::beth.anderson_edmn.org#ext#@neahq.onmicrosoft.com::5b8578cb-70f0-443a-9677-e2a4ce5ebb28" providerId="AD" clId="Web-{421EBEC8-1253-7F57-5E0A-EBA5B13359F2}" dt="2023-07-19T19:51:28.988" v="0"/>
          <pc:sldLayoutMkLst>
            <pc:docMk/>
            <pc:sldMasterMk cId="3295878159" sldId="2147483648"/>
            <pc:sldLayoutMk cId="954707307" sldId="2147483659"/>
          </pc:sldLayoutMkLst>
        </pc:sldLayoutChg>
      </pc:sldMasterChg>
    </pc:docChg>
  </pc:docChgLst>
  <pc:docChgLst>
    <pc:chgData name="Holmes, Ellen [NEA]" userId="S::eholmes@nea.org::8df78491-616d-4641-a13e-176bb27a1b7f" providerId="AD" clId="Web-{F194BA8B-276E-0BF2-B55F-59BBC7EACD2D}"/>
    <pc:docChg chg="modSld">
      <pc:chgData name="Holmes, Ellen [NEA]" userId="S::eholmes@nea.org::8df78491-616d-4641-a13e-176bb27a1b7f" providerId="AD" clId="Web-{F194BA8B-276E-0BF2-B55F-59BBC7EACD2D}" dt="2024-04-14T13:38:34.519" v="75" actId="20577"/>
      <pc:docMkLst>
        <pc:docMk/>
      </pc:docMkLst>
      <pc:sldChg chg="modSp">
        <pc:chgData name="Holmes, Ellen [NEA]" userId="S::eholmes@nea.org::8df78491-616d-4641-a13e-176bb27a1b7f" providerId="AD" clId="Web-{F194BA8B-276E-0BF2-B55F-59BBC7EACD2D}" dt="2024-04-14T13:32:20.337" v="62" actId="20577"/>
        <pc:sldMkLst>
          <pc:docMk/>
          <pc:sldMk cId="1866990181" sldId="257"/>
        </pc:sldMkLst>
        <pc:graphicFrameChg chg="modGraphic">
          <ac:chgData name="Holmes, Ellen [NEA]" userId="S::eholmes@nea.org::8df78491-616d-4641-a13e-176bb27a1b7f" providerId="AD" clId="Web-{F194BA8B-276E-0BF2-B55F-59BBC7EACD2D}" dt="2024-04-14T13:32:20.337" v="62" actId="20577"/>
          <ac:graphicFrameMkLst>
            <pc:docMk/>
            <pc:sldMk cId="1866990181" sldId="257"/>
            <ac:graphicFrameMk id="18" creationId="{34EA66EE-67BE-41C1-9E72-EAC9EE86DD68}"/>
          </ac:graphicFrameMkLst>
        </pc:graphicFrameChg>
      </pc:sldChg>
      <pc:sldChg chg="modSp">
        <pc:chgData name="Holmes, Ellen [NEA]" userId="S::eholmes@nea.org::8df78491-616d-4641-a13e-176bb27a1b7f" providerId="AD" clId="Web-{F194BA8B-276E-0BF2-B55F-59BBC7EACD2D}" dt="2024-04-14T13:38:20.784" v="73" actId="20577"/>
        <pc:sldMkLst>
          <pc:docMk/>
          <pc:sldMk cId="4044238763" sldId="1171"/>
        </pc:sldMkLst>
        <pc:spChg chg="mod">
          <ac:chgData name="Holmes, Ellen [NEA]" userId="S::eholmes@nea.org::8df78491-616d-4641-a13e-176bb27a1b7f" providerId="AD" clId="Web-{F194BA8B-276E-0BF2-B55F-59BBC7EACD2D}" dt="2024-04-14T13:38:20.784" v="73" actId="20577"/>
          <ac:spMkLst>
            <pc:docMk/>
            <pc:sldMk cId="4044238763" sldId="1171"/>
            <ac:spMk id="3" creationId="{60C7B7B6-CC48-49DA-9367-E8C99F9FBCD7}"/>
          </ac:spMkLst>
        </pc:spChg>
      </pc:sldChg>
      <pc:sldChg chg="modSp">
        <pc:chgData name="Holmes, Ellen [NEA]" userId="S::eholmes@nea.org::8df78491-616d-4641-a13e-176bb27a1b7f" providerId="AD" clId="Web-{F194BA8B-276E-0BF2-B55F-59BBC7EACD2D}" dt="2024-04-14T13:38:34.519" v="75" actId="20577"/>
        <pc:sldMkLst>
          <pc:docMk/>
          <pc:sldMk cId="2542191079" sldId="1232"/>
        </pc:sldMkLst>
        <pc:spChg chg="mod">
          <ac:chgData name="Holmes, Ellen [NEA]" userId="S::eholmes@nea.org::8df78491-616d-4641-a13e-176bb27a1b7f" providerId="AD" clId="Web-{F194BA8B-276E-0BF2-B55F-59BBC7EACD2D}" dt="2024-04-14T13:38:34.519" v="75" actId="20577"/>
          <ac:spMkLst>
            <pc:docMk/>
            <pc:sldMk cId="2542191079" sldId="1232"/>
            <ac:spMk id="3" creationId="{7248748C-D351-47FB-A208-AAAEB607FB3C}"/>
          </ac:spMkLst>
        </pc:spChg>
      </pc:sldChg>
    </pc:docChg>
  </pc:docChgLst>
  <pc:docChgLst>
    <pc:chgData name="Holmes, Ellen [NEA]" userId="S::eholmes@nea.org::8df78491-616d-4641-a13e-176bb27a1b7f" providerId="AD" clId="Web-{6F7C3B18-147C-13F6-5887-207C2784D654}"/>
    <pc:docChg chg="addSld delSld modSld">
      <pc:chgData name="Holmes, Ellen [NEA]" userId="S::eholmes@nea.org::8df78491-616d-4641-a13e-176bb27a1b7f" providerId="AD" clId="Web-{6F7C3B18-147C-13F6-5887-207C2784D654}" dt="2023-08-15T18:50:47.745" v="53" actId="1076"/>
      <pc:docMkLst>
        <pc:docMk/>
      </pc:docMkLst>
      <pc:sldChg chg="addSp delSp modSp">
        <pc:chgData name="Holmes, Ellen [NEA]" userId="S::eholmes@nea.org::8df78491-616d-4641-a13e-176bb27a1b7f" providerId="AD" clId="Web-{6F7C3B18-147C-13F6-5887-207C2784D654}" dt="2023-08-15T18:46:54.533" v="14" actId="14100"/>
        <pc:sldMkLst>
          <pc:docMk/>
          <pc:sldMk cId="61475117" sldId="1266"/>
        </pc:sldMkLst>
        <pc:spChg chg="add del mod">
          <ac:chgData name="Holmes, Ellen [NEA]" userId="S::eholmes@nea.org::8df78491-616d-4641-a13e-176bb27a1b7f" providerId="AD" clId="Web-{6F7C3B18-147C-13F6-5887-207C2784D654}" dt="2023-08-15T18:43:49.291" v="1"/>
          <ac:spMkLst>
            <pc:docMk/>
            <pc:sldMk cId="61475117" sldId="1266"/>
            <ac:spMk id="4" creationId="{EE8E38D9-01CA-4880-91FB-EEB4F3310E93}"/>
          </ac:spMkLst>
        </pc:spChg>
        <pc:spChg chg="mod">
          <ac:chgData name="Holmes, Ellen [NEA]" userId="S::eholmes@nea.org::8df78491-616d-4641-a13e-176bb27a1b7f" providerId="AD" clId="Web-{6F7C3B18-147C-13F6-5887-207C2784D654}" dt="2023-08-15T18:46:54.533" v="14" actId="14100"/>
          <ac:spMkLst>
            <pc:docMk/>
            <pc:sldMk cId="61475117" sldId="1266"/>
            <ac:spMk id="7" creationId="{7E681E87-5E3C-4CDE-99D5-2EDFD44052BC}"/>
          </ac:spMkLst>
        </pc:spChg>
        <pc:picChg chg="add mod modCrop">
          <ac:chgData name="Holmes, Ellen [NEA]" userId="S::eholmes@nea.org::8df78491-616d-4641-a13e-176bb27a1b7f" providerId="AD" clId="Web-{6F7C3B18-147C-13F6-5887-207C2784D654}" dt="2023-08-15T18:46:29.751" v="10" actId="14100"/>
          <ac:picMkLst>
            <pc:docMk/>
            <pc:sldMk cId="61475117" sldId="1266"/>
            <ac:picMk id="6" creationId="{35720EBC-2B42-52E5-73DD-903C11B1D8A9}"/>
          </ac:picMkLst>
        </pc:picChg>
        <pc:picChg chg="del">
          <ac:chgData name="Holmes, Ellen [NEA]" userId="S::eholmes@nea.org::8df78491-616d-4641-a13e-176bb27a1b7f" providerId="AD" clId="Web-{6F7C3B18-147C-13F6-5887-207C2784D654}" dt="2023-08-15T18:43:36.510" v="0"/>
          <ac:picMkLst>
            <pc:docMk/>
            <pc:sldMk cId="61475117" sldId="1266"/>
            <ac:picMk id="9" creationId="{5E54235A-11FD-49A1-A720-02638322BD66}"/>
          </ac:picMkLst>
        </pc:picChg>
      </pc:sldChg>
      <pc:sldChg chg="addSp delSp modSp">
        <pc:chgData name="Holmes, Ellen [NEA]" userId="S::eholmes@nea.org::8df78491-616d-4641-a13e-176bb27a1b7f" providerId="AD" clId="Web-{6F7C3B18-147C-13F6-5887-207C2784D654}" dt="2023-08-15T18:48:17.333" v="23" actId="1076"/>
        <pc:sldMkLst>
          <pc:docMk/>
          <pc:sldMk cId="2875138168" sldId="1269"/>
        </pc:sldMkLst>
        <pc:spChg chg="mod">
          <ac:chgData name="Holmes, Ellen [NEA]" userId="S::eholmes@nea.org::8df78491-616d-4641-a13e-176bb27a1b7f" providerId="AD" clId="Web-{6F7C3B18-147C-13F6-5887-207C2784D654}" dt="2023-08-15T18:47:53.332" v="21" actId="1076"/>
          <ac:spMkLst>
            <pc:docMk/>
            <pc:sldMk cId="2875138168" sldId="1269"/>
            <ac:spMk id="5" creationId="{0B2BA160-83BB-6AD1-2E65-86E4F1BE7B0E}"/>
          </ac:spMkLst>
        </pc:spChg>
        <pc:spChg chg="mod">
          <ac:chgData name="Holmes, Ellen [NEA]" userId="S::eholmes@nea.org::8df78491-616d-4641-a13e-176bb27a1b7f" providerId="AD" clId="Web-{6F7C3B18-147C-13F6-5887-207C2784D654}" dt="2023-08-15T18:48:17.333" v="23" actId="1076"/>
          <ac:spMkLst>
            <pc:docMk/>
            <pc:sldMk cId="2875138168" sldId="1269"/>
            <ac:spMk id="8" creationId="{E6C53B14-923D-9325-FA3D-3DBC31400E63}"/>
          </ac:spMkLst>
        </pc:spChg>
        <pc:grpChg chg="del">
          <ac:chgData name="Holmes, Ellen [NEA]" userId="S::eholmes@nea.org::8df78491-616d-4641-a13e-176bb27a1b7f" providerId="AD" clId="Web-{6F7C3B18-147C-13F6-5887-207C2784D654}" dt="2023-08-15T18:47:33.644" v="17"/>
          <ac:grpSpMkLst>
            <pc:docMk/>
            <pc:sldMk cId="2875138168" sldId="1269"/>
            <ac:grpSpMk id="7" creationId="{00000000-0000-0000-0000-000000000000}"/>
          </ac:grpSpMkLst>
        </pc:grpChg>
        <pc:picChg chg="add mod ord">
          <ac:chgData name="Holmes, Ellen [NEA]" userId="S::eholmes@nea.org::8df78491-616d-4641-a13e-176bb27a1b7f" providerId="AD" clId="Web-{6F7C3B18-147C-13F6-5887-207C2784D654}" dt="2023-08-15T18:48:06.004" v="22"/>
          <ac:picMkLst>
            <pc:docMk/>
            <pc:sldMk cId="2875138168" sldId="1269"/>
            <ac:picMk id="10" creationId="{18B36644-FCF6-D144-6F3C-F7D6740EECC0}"/>
          </ac:picMkLst>
        </pc:picChg>
      </pc:sldChg>
      <pc:sldChg chg="addSp delSp modSp add del">
        <pc:chgData name="Holmes, Ellen [NEA]" userId="S::eholmes@nea.org::8df78491-616d-4641-a13e-176bb27a1b7f" providerId="AD" clId="Web-{6F7C3B18-147C-13F6-5887-207C2784D654}" dt="2023-08-15T18:49:13.897" v="29" actId="1076"/>
        <pc:sldMkLst>
          <pc:docMk/>
          <pc:sldMk cId="140057386" sldId="1270"/>
        </pc:sldMkLst>
        <pc:grpChg chg="del">
          <ac:chgData name="Holmes, Ellen [NEA]" userId="S::eholmes@nea.org::8df78491-616d-4641-a13e-176bb27a1b7f" providerId="AD" clId="Web-{6F7C3B18-147C-13F6-5887-207C2784D654}" dt="2023-08-15T18:49:02.272" v="26"/>
          <ac:grpSpMkLst>
            <pc:docMk/>
            <pc:sldMk cId="140057386" sldId="1270"/>
            <ac:grpSpMk id="5" creationId="{00000000-0000-0000-0000-000000000000}"/>
          </ac:grpSpMkLst>
        </pc:grpChg>
        <pc:picChg chg="add mod">
          <ac:chgData name="Holmes, Ellen [NEA]" userId="S::eholmes@nea.org::8df78491-616d-4641-a13e-176bb27a1b7f" providerId="AD" clId="Web-{6F7C3B18-147C-13F6-5887-207C2784D654}" dt="2023-08-15T18:49:13.897" v="29" actId="1076"/>
          <ac:picMkLst>
            <pc:docMk/>
            <pc:sldMk cId="140057386" sldId="1270"/>
            <ac:picMk id="8" creationId="{3B35579C-D5DC-CCCC-8305-159E17A9EBC3}"/>
          </ac:picMkLst>
        </pc:picChg>
      </pc:sldChg>
      <pc:sldChg chg="addSp delSp modSp">
        <pc:chgData name="Holmes, Ellen [NEA]" userId="S::eholmes@nea.org::8df78491-616d-4641-a13e-176bb27a1b7f" providerId="AD" clId="Web-{6F7C3B18-147C-13F6-5887-207C2784D654}" dt="2023-08-15T18:49:33.211" v="35" actId="1076"/>
        <pc:sldMkLst>
          <pc:docMk/>
          <pc:sldMk cId="988012426" sldId="1271"/>
        </pc:sldMkLst>
        <pc:grpChg chg="del">
          <ac:chgData name="Holmes, Ellen [NEA]" userId="S::eholmes@nea.org::8df78491-616d-4641-a13e-176bb27a1b7f" providerId="AD" clId="Web-{6F7C3B18-147C-13F6-5887-207C2784D654}" dt="2023-08-15T18:49:18.913" v="30"/>
          <ac:grpSpMkLst>
            <pc:docMk/>
            <pc:sldMk cId="988012426" sldId="1271"/>
            <ac:grpSpMk id="5" creationId="{00000000-0000-0000-0000-000000000000}"/>
          </ac:grpSpMkLst>
        </pc:grpChg>
        <pc:picChg chg="add mod">
          <ac:chgData name="Holmes, Ellen [NEA]" userId="S::eholmes@nea.org::8df78491-616d-4641-a13e-176bb27a1b7f" providerId="AD" clId="Web-{6F7C3B18-147C-13F6-5887-207C2784D654}" dt="2023-08-15T18:49:33.211" v="35" actId="1076"/>
          <ac:picMkLst>
            <pc:docMk/>
            <pc:sldMk cId="988012426" sldId="1271"/>
            <ac:picMk id="8" creationId="{DA78D848-4313-6ACC-102D-B3F06CC29D88}"/>
          </ac:picMkLst>
        </pc:picChg>
      </pc:sldChg>
      <pc:sldChg chg="addSp delSp modSp">
        <pc:chgData name="Holmes, Ellen [NEA]" userId="S::eholmes@nea.org::8df78491-616d-4641-a13e-176bb27a1b7f" providerId="AD" clId="Web-{6F7C3B18-147C-13F6-5887-207C2784D654}" dt="2023-08-15T18:49:54.211" v="41" actId="1076"/>
        <pc:sldMkLst>
          <pc:docMk/>
          <pc:sldMk cId="3326312001" sldId="1272"/>
        </pc:sldMkLst>
        <pc:grpChg chg="del">
          <ac:chgData name="Holmes, Ellen [NEA]" userId="S::eholmes@nea.org::8df78491-616d-4641-a13e-176bb27a1b7f" providerId="AD" clId="Web-{6F7C3B18-147C-13F6-5887-207C2784D654}" dt="2023-08-15T18:49:36.851" v="36"/>
          <ac:grpSpMkLst>
            <pc:docMk/>
            <pc:sldMk cId="3326312001" sldId="1272"/>
            <ac:grpSpMk id="5" creationId="{00000000-0000-0000-0000-000000000000}"/>
          </ac:grpSpMkLst>
        </pc:grpChg>
        <pc:picChg chg="add mod">
          <ac:chgData name="Holmes, Ellen [NEA]" userId="S::eholmes@nea.org::8df78491-616d-4641-a13e-176bb27a1b7f" providerId="AD" clId="Web-{6F7C3B18-147C-13F6-5887-207C2784D654}" dt="2023-08-15T18:49:54.211" v="41" actId="1076"/>
          <ac:picMkLst>
            <pc:docMk/>
            <pc:sldMk cId="3326312001" sldId="1272"/>
            <ac:picMk id="8" creationId="{9B62C093-B10D-7F1B-3E52-BBA530543B22}"/>
          </ac:picMkLst>
        </pc:picChg>
      </pc:sldChg>
      <pc:sldChg chg="addSp delSp modSp">
        <pc:chgData name="Holmes, Ellen [NEA]" userId="S::eholmes@nea.org::8df78491-616d-4641-a13e-176bb27a1b7f" providerId="AD" clId="Web-{6F7C3B18-147C-13F6-5887-207C2784D654}" dt="2023-08-15T18:50:09.165" v="45" actId="1076"/>
        <pc:sldMkLst>
          <pc:docMk/>
          <pc:sldMk cId="725877151" sldId="1273"/>
        </pc:sldMkLst>
        <pc:grpChg chg="del">
          <ac:chgData name="Holmes, Ellen [NEA]" userId="S::eholmes@nea.org::8df78491-616d-4641-a13e-176bb27a1b7f" providerId="AD" clId="Web-{6F7C3B18-147C-13F6-5887-207C2784D654}" dt="2023-08-15T18:50:00.915" v="42"/>
          <ac:grpSpMkLst>
            <pc:docMk/>
            <pc:sldMk cId="725877151" sldId="1273"/>
            <ac:grpSpMk id="4" creationId="{00000000-0000-0000-0000-000000000000}"/>
          </ac:grpSpMkLst>
        </pc:grpChg>
        <pc:picChg chg="add mod">
          <ac:chgData name="Holmes, Ellen [NEA]" userId="S::eholmes@nea.org::8df78491-616d-4641-a13e-176bb27a1b7f" providerId="AD" clId="Web-{6F7C3B18-147C-13F6-5887-207C2784D654}" dt="2023-08-15T18:50:09.165" v="45" actId="1076"/>
          <ac:picMkLst>
            <pc:docMk/>
            <pc:sldMk cId="725877151" sldId="1273"/>
            <ac:picMk id="8" creationId="{33445824-7AB5-5E13-9EC7-AE5DC7C62E24}"/>
          </ac:picMkLst>
        </pc:picChg>
      </pc:sldChg>
      <pc:sldChg chg="addSp delSp modSp">
        <pc:chgData name="Holmes, Ellen [NEA]" userId="S::eholmes@nea.org::8df78491-616d-4641-a13e-176bb27a1b7f" providerId="AD" clId="Web-{6F7C3B18-147C-13F6-5887-207C2784D654}" dt="2023-08-15T18:50:24.337" v="49" actId="1076"/>
        <pc:sldMkLst>
          <pc:docMk/>
          <pc:sldMk cId="2948430045" sldId="1275"/>
        </pc:sldMkLst>
        <pc:grpChg chg="del">
          <ac:chgData name="Holmes, Ellen [NEA]" userId="S::eholmes@nea.org::8df78491-616d-4641-a13e-176bb27a1b7f" providerId="AD" clId="Web-{6F7C3B18-147C-13F6-5887-207C2784D654}" dt="2023-08-15T18:50:16.743" v="46"/>
          <ac:grpSpMkLst>
            <pc:docMk/>
            <pc:sldMk cId="2948430045" sldId="1275"/>
            <ac:grpSpMk id="5" creationId="{00000000-0000-0000-0000-000000000000}"/>
          </ac:grpSpMkLst>
        </pc:grpChg>
        <pc:picChg chg="add mod">
          <ac:chgData name="Holmes, Ellen [NEA]" userId="S::eholmes@nea.org::8df78491-616d-4641-a13e-176bb27a1b7f" providerId="AD" clId="Web-{6F7C3B18-147C-13F6-5887-207C2784D654}" dt="2023-08-15T18:50:24.337" v="49" actId="1076"/>
          <ac:picMkLst>
            <pc:docMk/>
            <pc:sldMk cId="2948430045" sldId="1275"/>
            <ac:picMk id="8" creationId="{5D6FC00A-FBA9-61F5-9B07-FF09AF8CF282}"/>
          </ac:picMkLst>
        </pc:picChg>
      </pc:sldChg>
      <pc:sldChg chg="addSp delSp modSp">
        <pc:chgData name="Holmes, Ellen [NEA]" userId="S::eholmes@nea.org::8df78491-616d-4641-a13e-176bb27a1b7f" providerId="AD" clId="Web-{6F7C3B18-147C-13F6-5887-207C2784D654}" dt="2023-08-15T18:50:47.745" v="53" actId="1076"/>
        <pc:sldMkLst>
          <pc:docMk/>
          <pc:sldMk cId="1542929699" sldId="1368"/>
        </pc:sldMkLst>
        <pc:grpChg chg="del">
          <ac:chgData name="Holmes, Ellen [NEA]" userId="S::eholmes@nea.org::8df78491-616d-4641-a13e-176bb27a1b7f" providerId="AD" clId="Web-{6F7C3B18-147C-13F6-5887-207C2784D654}" dt="2023-08-15T18:50:30.431" v="50"/>
          <ac:grpSpMkLst>
            <pc:docMk/>
            <pc:sldMk cId="1542929699" sldId="1368"/>
            <ac:grpSpMk id="5" creationId="{00000000-0000-0000-0000-000000000000}"/>
          </ac:grpSpMkLst>
        </pc:grpChg>
        <pc:picChg chg="add mod">
          <ac:chgData name="Holmes, Ellen [NEA]" userId="S::eholmes@nea.org::8df78491-616d-4641-a13e-176bb27a1b7f" providerId="AD" clId="Web-{6F7C3B18-147C-13F6-5887-207C2784D654}" dt="2023-08-15T18:50:47.745" v="53" actId="1076"/>
          <ac:picMkLst>
            <pc:docMk/>
            <pc:sldMk cId="1542929699" sldId="1368"/>
            <ac:picMk id="9" creationId="{95F38A87-88C2-980C-7E29-5D579EA87AE9}"/>
          </ac:picMkLst>
        </pc:picChg>
      </pc:sldChg>
    </pc:docChg>
  </pc:docChgLst>
  <pc:docChgLst>
    <pc:chgData name="Guest User" userId="S::urn:spo:anon#b77adf25af8e17cca07ef7b55efe282ad234edc2ee59906816bafc41938a3e9e::" providerId="AD" clId="Web-{BD3B87AC-F1D4-4ACF-B35D-767732A09851}"/>
    <pc:docChg chg="delSld">
      <pc:chgData name="Guest User" userId="S::urn:spo:anon#b77adf25af8e17cca07ef7b55efe282ad234edc2ee59906816bafc41938a3e9e::" providerId="AD" clId="Web-{BD3B87AC-F1D4-4ACF-B35D-767732A09851}" dt="2019-06-18T16:58:21.243" v="11"/>
      <pc:docMkLst>
        <pc:docMk/>
      </pc:docMkLst>
      <pc:sldChg chg="del">
        <pc:chgData name="Guest User" userId="S::urn:spo:anon#b77adf25af8e17cca07ef7b55efe282ad234edc2ee59906816bafc41938a3e9e::" providerId="AD" clId="Web-{BD3B87AC-F1D4-4ACF-B35D-767732A09851}" dt="2019-06-18T16:27:08.848" v="6"/>
        <pc:sldMkLst>
          <pc:docMk/>
          <pc:sldMk cId="3903736124" sldId="711"/>
        </pc:sldMkLst>
      </pc:sldChg>
      <pc:sldChg chg="del">
        <pc:chgData name="Guest User" userId="S::urn:spo:anon#b77adf25af8e17cca07ef7b55efe282ad234edc2ee59906816bafc41938a3e9e::" providerId="AD" clId="Web-{BD3B87AC-F1D4-4ACF-B35D-767732A09851}" dt="2019-06-18T16:27:03.929" v="5"/>
        <pc:sldMkLst>
          <pc:docMk/>
          <pc:sldMk cId="3034538511" sldId="712"/>
        </pc:sldMkLst>
      </pc:sldChg>
      <pc:sldChg chg="del">
        <pc:chgData name="Guest User" userId="S::urn:spo:anon#b77adf25af8e17cca07ef7b55efe282ad234edc2ee59906816bafc41938a3e9e::" providerId="AD" clId="Web-{BD3B87AC-F1D4-4ACF-B35D-767732A09851}" dt="2019-06-18T16:27:00.113" v="4"/>
        <pc:sldMkLst>
          <pc:docMk/>
          <pc:sldMk cId="1290471281" sldId="714"/>
        </pc:sldMkLst>
      </pc:sldChg>
      <pc:sldChg chg="del">
        <pc:chgData name="Guest User" userId="S::urn:spo:anon#b77adf25af8e17cca07ef7b55efe282ad234edc2ee59906816bafc41938a3e9e::" providerId="AD" clId="Web-{BD3B87AC-F1D4-4ACF-B35D-767732A09851}" dt="2019-06-18T16:27:42.771" v="8"/>
        <pc:sldMkLst>
          <pc:docMk/>
          <pc:sldMk cId="2137966926" sldId="715"/>
        </pc:sldMkLst>
      </pc:sldChg>
      <pc:sldChg chg="del">
        <pc:chgData name="Guest User" userId="S::urn:spo:anon#b77adf25af8e17cca07ef7b55efe282ad234edc2ee59906816bafc41938a3e9e::" providerId="AD" clId="Web-{BD3B87AC-F1D4-4ACF-B35D-767732A09851}" dt="2019-06-18T16:27:18.973" v="7"/>
        <pc:sldMkLst>
          <pc:docMk/>
          <pc:sldMk cId="116479952" sldId="721"/>
        </pc:sldMkLst>
      </pc:sldChg>
      <pc:sldChg chg="del">
        <pc:chgData name="Guest User" userId="S::urn:spo:anon#b77adf25af8e17cca07ef7b55efe282ad234edc2ee59906816bafc41938a3e9e::" providerId="AD" clId="Web-{BD3B87AC-F1D4-4ACF-B35D-767732A09851}" dt="2019-06-18T16:26:39.409" v="1"/>
        <pc:sldMkLst>
          <pc:docMk/>
          <pc:sldMk cId="756496622" sldId="724"/>
        </pc:sldMkLst>
      </pc:sldChg>
      <pc:sldChg chg="del">
        <pc:chgData name="Guest User" userId="S::urn:spo:anon#b77adf25af8e17cca07ef7b55efe282ad234edc2ee59906816bafc41938a3e9e::" providerId="AD" clId="Web-{BD3B87AC-F1D4-4ACF-B35D-767732A09851}" dt="2019-06-18T16:26:50.222" v="2"/>
        <pc:sldMkLst>
          <pc:docMk/>
          <pc:sldMk cId="1077918053" sldId="733"/>
        </pc:sldMkLst>
      </pc:sldChg>
      <pc:sldChg chg="del">
        <pc:chgData name="Guest User" userId="S::urn:spo:anon#b77adf25af8e17cca07ef7b55efe282ad234edc2ee59906816bafc41938a3e9e::" providerId="AD" clId="Web-{BD3B87AC-F1D4-4ACF-B35D-767732A09851}" dt="2019-06-18T16:26:30.159" v="0"/>
        <pc:sldMkLst>
          <pc:docMk/>
          <pc:sldMk cId="3886249687" sldId="734"/>
        </pc:sldMkLst>
      </pc:sldChg>
      <pc:sldChg chg="del">
        <pc:chgData name="Guest User" userId="S::urn:spo:anon#b77adf25af8e17cca07ef7b55efe282ad234edc2ee59906816bafc41938a3e9e::" providerId="AD" clId="Web-{BD3B87AC-F1D4-4ACF-B35D-767732A09851}" dt="2019-06-18T16:58:21.243" v="11"/>
        <pc:sldMkLst>
          <pc:docMk/>
          <pc:sldMk cId="2300000738" sldId="735"/>
        </pc:sldMkLst>
      </pc:sldChg>
      <pc:sldChg chg="del">
        <pc:chgData name="Guest User" userId="S::urn:spo:anon#b77adf25af8e17cca07ef7b55efe282ad234edc2ee59906816bafc41938a3e9e::" providerId="AD" clId="Web-{BD3B87AC-F1D4-4ACF-B35D-767732A09851}" dt="2019-06-18T16:26:55.863" v="3"/>
        <pc:sldMkLst>
          <pc:docMk/>
          <pc:sldMk cId="707557423" sldId="738"/>
        </pc:sldMkLst>
      </pc:sldChg>
      <pc:sldChg chg="del">
        <pc:chgData name="Guest User" userId="S::urn:spo:anon#b77adf25af8e17cca07ef7b55efe282ad234edc2ee59906816bafc41938a3e9e::" providerId="AD" clId="Web-{BD3B87AC-F1D4-4ACF-B35D-767732A09851}" dt="2019-06-18T16:43:54.274" v="9"/>
        <pc:sldMkLst>
          <pc:docMk/>
          <pc:sldMk cId="3457321451" sldId="1176"/>
        </pc:sldMkLst>
      </pc:sldChg>
      <pc:sldChg chg="del">
        <pc:chgData name="Guest User" userId="S::urn:spo:anon#b77adf25af8e17cca07ef7b55efe282ad234edc2ee59906816bafc41938a3e9e::" providerId="AD" clId="Web-{BD3B87AC-F1D4-4ACF-B35D-767732A09851}" dt="2019-06-18T16:49:14.489" v="10"/>
        <pc:sldMkLst>
          <pc:docMk/>
          <pc:sldMk cId="108451252" sldId="1177"/>
        </pc:sldMkLst>
      </pc:sldChg>
    </pc:docChg>
  </pc:docChgLst>
  <pc:docChgLst>
    <pc:chgData name="Guest User" userId="S::urn:spo:anon#1c7a80bb50076e69792615b0e08c4b754f4d3e5e43c8573071c27c36685affa1::" providerId="AD" clId="Web-{881A8E9C-6C31-33F4-E7DF-CAEC15D7AAD7}"/>
    <pc:docChg chg="addSld delSld modSld sldOrd">
      <pc:chgData name="Guest User" userId="S::urn:spo:anon#1c7a80bb50076e69792615b0e08c4b754f4d3e5e43c8573071c27c36685affa1::" providerId="AD" clId="Web-{881A8E9C-6C31-33F4-E7DF-CAEC15D7AAD7}" dt="2022-05-09T16:21:03.892" v="32"/>
      <pc:docMkLst>
        <pc:docMk/>
      </pc:docMkLst>
      <pc:sldChg chg="modSp">
        <pc:chgData name="Guest User" userId="S::urn:spo:anon#1c7a80bb50076e69792615b0e08c4b754f4d3e5e43c8573071c27c36685affa1::" providerId="AD" clId="Web-{881A8E9C-6C31-33F4-E7DF-CAEC15D7AAD7}" dt="2022-05-09T16:15:39.933" v="1" actId="20577"/>
        <pc:sldMkLst>
          <pc:docMk/>
          <pc:sldMk cId="3220987791" sldId="1180"/>
        </pc:sldMkLst>
        <pc:spChg chg="mod">
          <ac:chgData name="Guest User" userId="S::urn:spo:anon#1c7a80bb50076e69792615b0e08c4b754f4d3e5e43c8573071c27c36685affa1::" providerId="AD" clId="Web-{881A8E9C-6C31-33F4-E7DF-CAEC15D7AAD7}" dt="2022-05-09T16:15:39.933" v="1" actId="20577"/>
          <ac:spMkLst>
            <pc:docMk/>
            <pc:sldMk cId="3220987791" sldId="1180"/>
            <ac:spMk id="2" creationId="{EDA07BC5-0761-4A74-9DC1-568674B3AD27}"/>
          </ac:spMkLst>
        </pc:spChg>
      </pc:sldChg>
      <pc:sldChg chg="modSp">
        <pc:chgData name="Guest User" userId="S::urn:spo:anon#1c7a80bb50076e69792615b0e08c4b754f4d3e5e43c8573071c27c36685affa1::" providerId="AD" clId="Web-{881A8E9C-6C31-33F4-E7DF-CAEC15D7AAD7}" dt="2022-05-09T16:17:34.862" v="2" actId="20577"/>
        <pc:sldMkLst>
          <pc:docMk/>
          <pc:sldMk cId="473058437" sldId="1187"/>
        </pc:sldMkLst>
        <pc:spChg chg="mod">
          <ac:chgData name="Guest User" userId="S::urn:spo:anon#1c7a80bb50076e69792615b0e08c4b754f4d3e5e43c8573071c27c36685affa1::" providerId="AD" clId="Web-{881A8E9C-6C31-33F4-E7DF-CAEC15D7AAD7}" dt="2022-05-09T16:17:34.862" v="2" actId="20577"/>
          <ac:spMkLst>
            <pc:docMk/>
            <pc:sldMk cId="473058437" sldId="1187"/>
            <ac:spMk id="2" creationId="{707CD4A4-3821-4ED1-BB13-F76866F6A486}"/>
          </ac:spMkLst>
        </pc:spChg>
      </pc:sldChg>
      <pc:sldChg chg="modSp">
        <pc:chgData name="Guest User" userId="S::urn:spo:anon#1c7a80bb50076e69792615b0e08c4b754f4d3e5e43c8573071c27c36685affa1::" providerId="AD" clId="Web-{881A8E9C-6C31-33F4-E7DF-CAEC15D7AAD7}" dt="2022-05-09T16:20:02.325" v="20" actId="20577"/>
        <pc:sldMkLst>
          <pc:docMk/>
          <pc:sldMk cId="2110063067" sldId="1189"/>
        </pc:sldMkLst>
        <pc:spChg chg="mod">
          <ac:chgData name="Guest User" userId="S::urn:spo:anon#1c7a80bb50076e69792615b0e08c4b754f4d3e5e43c8573071c27c36685affa1::" providerId="AD" clId="Web-{881A8E9C-6C31-33F4-E7DF-CAEC15D7AAD7}" dt="2022-05-09T16:20:02.325" v="20" actId="20577"/>
          <ac:spMkLst>
            <pc:docMk/>
            <pc:sldMk cId="2110063067" sldId="1189"/>
            <ac:spMk id="2" creationId="{A514AF6E-07D5-4370-B30F-A4B08501ADC1}"/>
          </ac:spMkLst>
        </pc:spChg>
      </pc:sldChg>
      <pc:sldChg chg="modSp">
        <pc:chgData name="Guest User" userId="S::urn:spo:anon#1c7a80bb50076e69792615b0e08c4b754f4d3e5e43c8573071c27c36685affa1::" providerId="AD" clId="Web-{881A8E9C-6C31-33F4-E7DF-CAEC15D7AAD7}" dt="2022-05-09T16:20:19.592" v="27" actId="20577"/>
        <pc:sldMkLst>
          <pc:docMk/>
          <pc:sldMk cId="27544004" sldId="1190"/>
        </pc:sldMkLst>
        <pc:spChg chg="mod">
          <ac:chgData name="Guest User" userId="S::urn:spo:anon#1c7a80bb50076e69792615b0e08c4b754f4d3e5e43c8573071c27c36685affa1::" providerId="AD" clId="Web-{881A8E9C-6C31-33F4-E7DF-CAEC15D7AAD7}" dt="2022-05-09T16:20:19.592" v="27" actId="20577"/>
          <ac:spMkLst>
            <pc:docMk/>
            <pc:sldMk cId="27544004" sldId="1190"/>
            <ac:spMk id="2" creationId="{A46AF919-9334-4AFA-BC13-D60E845DB175}"/>
          </ac:spMkLst>
        </pc:spChg>
      </pc:sldChg>
      <pc:sldChg chg="modSp">
        <pc:chgData name="Guest User" userId="S::urn:spo:anon#1c7a80bb50076e69792615b0e08c4b754f4d3e5e43c8573071c27c36685affa1::" providerId="AD" clId="Web-{881A8E9C-6C31-33F4-E7DF-CAEC15D7AAD7}" dt="2022-05-09T16:20:22.076" v="28" actId="20577"/>
        <pc:sldMkLst>
          <pc:docMk/>
          <pc:sldMk cId="3405123326" sldId="1191"/>
        </pc:sldMkLst>
        <pc:spChg chg="mod">
          <ac:chgData name="Guest User" userId="S::urn:spo:anon#1c7a80bb50076e69792615b0e08c4b754f4d3e5e43c8573071c27c36685affa1::" providerId="AD" clId="Web-{881A8E9C-6C31-33F4-E7DF-CAEC15D7AAD7}" dt="2022-05-09T16:20:22.076" v="28" actId="20577"/>
          <ac:spMkLst>
            <pc:docMk/>
            <pc:sldMk cId="3405123326" sldId="1191"/>
            <ac:spMk id="2" creationId="{78CB0160-06A4-4169-851B-360743950EEC}"/>
          </ac:spMkLst>
        </pc:spChg>
      </pc:sldChg>
      <pc:sldChg chg="modSp">
        <pc:chgData name="Guest User" userId="S::urn:spo:anon#1c7a80bb50076e69792615b0e08c4b754f4d3e5e43c8573071c27c36685affa1::" providerId="AD" clId="Web-{881A8E9C-6C31-33F4-E7DF-CAEC15D7AAD7}" dt="2022-05-09T16:20:34.202" v="31" actId="20577"/>
        <pc:sldMkLst>
          <pc:docMk/>
          <pc:sldMk cId="2647060474" sldId="1192"/>
        </pc:sldMkLst>
        <pc:spChg chg="mod">
          <ac:chgData name="Guest User" userId="S::urn:spo:anon#1c7a80bb50076e69792615b0e08c4b754f4d3e5e43c8573071c27c36685affa1::" providerId="AD" clId="Web-{881A8E9C-6C31-33F4-E7DF-CAEC15D7AAD7}" dt="2022-05-09T16:20:34.202" v="31" actId="20577"/>
          <ac:spMkLst>
            <pc:docMk/>
            <pc:sldMk cId="2647060474" sldId="1192"/>
            <ac:spMk id="2" creationId="{8D278A87-29C8-488D-8A8D-824C50E70987}"/>
          </ac:spMkLst>
        </pc:spChg>
      </pc:sldChg>
      <pc:sldChg chg="del">
        <pc:chgData name="Guest User" userId="S::urn:spo:anon#1c7a80bb50076e69792615b0e08c4b754f4d3e5e43c8573071c27c36685affa1::" providerId="AD" clId="Web-{881A8E9C-6C31-33F4-E7DF-CAEC15D7AAD7}" dt="2022-05-09T16:21:03.892" v="32"/>
        <pc:sldMkLst>
          <pc:docMk/>
          <pc:sldMk cId="3663416094" sldId="1193"/>
        </pc:sldMkLst>
      </pc:sldChg>
      <pc:sldChg chg="modSp add ord replId">
        <pc:chgData name="Guest User" userId="S::urn:spo:anon#1c7a80bb50076e69792615b0e08c4b754f4d3e5e43c8573071c27c36685affa1::" providerId="AD" clId="Web-{881A8E9C-6C31-33F4-E7DF-CAEC15D7AAD7}" dt="2022-05-09T16:18:33.866" v="16" actId="20577"/>
        <pc:sldMkLst>
          <pc:docMk/>
          <pc:sldMk cId="734977449" sldId="1222"/>
        </pc:sldMkLst>
        <pc:spChg chg="mod">
          <ac:chgData name="Guest User" userId="S::urn:spo:anon#1c7a80bb50076e69792615b0e08c4b754f4d3e5e43c8573071c27c36685affa1::" providerId="AD" clId="Web-{881A8E9C-6C31-33F4-E7DF-CAEC15D7AAD7}" dt="2022-05-09T16:18:33.866" v="16" actId="20577"/>
          <ac:spMkLst>
            <pc:docMk/>
            <pc:sldMk cId="734977449" sldId="1222"/>
            <ac:spMk id="2" creationId="{707CD4A4-3821-4ED1-BB13-F76866F6A486}"/>
          </ac:spMkLst>
        </pc:spChg>
      </pc:sldChg>
    </pc:docChg>
  </pc:docChgLst>
  <pc:docChgLst>
    <pc:chgData name="Guest User" userId="S::urn:spo:anon#1c7a80bb50076e69792615b0e08c4b754f4d3e5e43c8573071c27c36685affa1::" providerId="AD" clId="Web-{DAA7BD9B-5E79-F4B0-040C-F35221E90371}"/>
    <pc:docChg chg="addSld delSld modSld">
      <pc:chgData name="Guest User" userId="S::urn:spo:anon#1c7a80bb50076e69792615b0e08c4b754f4d3e5e43c8573071c27c36685affa1::" providerId="AD" clId="Web-{DAA7BD9B-5E79-F4B0-040C-F35221E90371}" dt="2022-05-15T15:08:44.200" v="381" actId="20577"/>
      <pc:docMkLst>
        <pc:docMk/>
      </pc:docMkLst>
      <pc:sldChg chg="modSp">
        <pc:chgData name="Guest User" userId="S::urn:spo:anon#1c7a80bb50076e69792615b0e08c4b754f4d3e5e43c8573071c27c36685affa1::" providerId="AD" clId="Web-{DAA7BD9B-5E79-F4B0-040C-F35221E90371}" dt="2022-05-15T14:19:53.027" v="254" actId="20577"/>
        <pc:sldMkLst>
          <pc:docMk/>
          <pc:sldMk cId="1257603712" sldId="258"/>
        </pc:sldMkLst>
        <pc:spChg chg="mod">
          <ac:chgData name="Guest User" userId="S::urn:spo:anon#1c7a80bb50076e69792615b0e08c4b754f4d3e5e43c8573071c27c36685affa1::" providerId="AD" clId="Web-{DAA7BD9B-5E79-F4B0-040C-F35221E90371}" dt="2022-05-15T14:19:53.027" v="254" actId="20577"/>
          <ac:spMkLst>
            <pc:docMk/>
            <pc:sldMk cId="1257603712" sldId="258"/>
            <ac:spMk id="2" creationId="{6C462E93-4E54-4A94-8E6C-9EA67A25415A}"/>
          </ac:spMkLst>
        </pc:spChg>
      </pc:sldChg>
      <pc:sldChg chg="modSp">
        <pc:chgData name="Guest User" userId="S::urn:spo:anon#1c7a80bb50076e69792615b0e08c4b754f4d3e5e43c8573071c27c36685affa1::" providerId="AD" clId="Web-{DAA7BD9B-5E79-F4B0-040C-F35221E90371}" dt="2022-05-15T14:20:14.356" v="257" actId="20577"/>
        <pc:sldMkLst>
          <pc:docMk/>
          <pc:sldMk cId="1982223221" sldId="259"/>
        </pc:sldMkLst>
        <pc:spChg chg="mod">
          <ac:chgData name="Guest User" userId="S::urn:spo:anon#1c7a80bb50076e69792615b0e08c4b754f4d3e5e43c8573071c27c36685affa1::" providerId="AD" clId="Web-{DAA7BD9B-5E79-F4B0-040C-F35221E90371}" dt="2022-05-15T14:20:14.356" v="257" actId="20577"/>
          <ac:spMkLst>
            <pc:docMk/>
            <pc:sldMk cId="1982223221" sldId="259"/>
            <ac:spMk id="2" creationId="{477A6527-C903-413B-847D-C979DB1A2A33}"/>
          </ac:spMkLst>
        </pc:spChg>
      </pc:sldChg>
      <pc:sldChg chg="modSp">
        <pc:chgData name="Guest User" userId="S::urn:spo:anon#1c7a80bb50076e69792615b0e08c4b754f4d3e5e43c8573071c27c36685affa1::" providerId="AD" clId="Web-{DAA7BD9B-5E79-F4B0-040C-F35221E90371}" dt="2022-05-15T14:22:16.936" v="260" actId="20577"/>
        <pc:sldMkLst>
          <pc:docMk/>
          <pc:sldMk cId="3346776666" sldId="262"/>
        </pc:sldMkLst>
        <pc:spChg chg="mod">
          <ac:chgData name="Guest User" userId="S::urn:spo:anon#1c7a80bb50076e69792615b0e08c4b754f4d3e5e43c8573071c27c36685affa1::" providerId="AD" clId="Web-{DAA7BD9B-5E79-F4B0-040C-F35221E90371}" dt="2022-05-15T14:22:16.936" v="260" actId="20577"/>
          <ac:spMkLst>
            <pc:docMk/>
            <pc:sldMk cId="3346776666" sldId="262"/>
            <ac:spMk id="3" creationId="{E90F637A-28BF-4A83-9C2E-79664D85C545}"/>
          </ac:spMkLst>
        </pc:spChg>
      </pc:sldChg>
      <pc:sldChg chg="modSp">
        <pc:chgData name="Guest User" userId="S::urn:spo:anon#1c7a80bb50076e69792615b0e08c4b754f4d3e5e43c8573071c27c36685affa1::" providerId="AD" clId="Web-{DAA7BD9B-5E79-F4B0-040C-F35221E90371}" dt="2022-05-15T14:28:08.035" v="284" actId="20577"/>
        <pc:sldMkLst>
          <pc:docMk/>
          <pc:sldMk cId="1945079205" sldId="268"/>
        </pc:sldMkLst>
        <pc:spChg chg="mod">
          <ac:chgData name="Guest User" userId="S::urn:spo:anon#1c7a80bb50076e69792615b0e08c4b754f4d3e5e43c8573071c27c36685affa1::" providerId="AD" clId="Web-{DAA7BD9B-5E79-F4B0-040C-F35221E90371}" dt="2022-05-15T14:28:08.035" v="284" actId="20577"/>
          <ac:spMkLst>
            <pc:docMk/>
            <pc:sldMk cId="1945079205" sldId="268"/>
            <ac:spMk id="3" creationId="{E90F637A-28BF-4A83-9C2E-79664D85C545}"/>
          </ac:spMkLst>
        </pc:spChg>
      </pc:sldChg>
      <pc:sldChg chg="modSp">
        <pc:chgData name="Guest User" userId="S::urn:spo:anon#1c7a80bb50076e69792615b0e08c4b754f4d3e5e43c8573071c27c36685affa1::" providerId="AD" clId="Web-{DAA7BD9B-5E79-F4B0-040C-F35221E90371}" dt="2022-05-15T14:47:25.492" v="328" actId="20577"/>
        <pc:sldMkLst>
          <pc:docMk/>
          <pc:sldMk cId="3863865788" sldId="273"/>
        </pc:sldMkLst>
        <pc:spChg chg="mod">
          <ac:chgData name="Guest User" userId="S::urn:spo:anon#1c7a80bb50076e69792615b0e08c4b754f4d3e5e43c8573071c27c36685affa1::" providerId="AD" clId="Web-{DAA7BD9B-5E79-F4B0-040C-F35221E90371}" dt="2022-05-15T14:47:25.492" v="328" actId="20577"/>
          <ac:spMkLst>
            <pc:docMk/>
            <pc:sldMk cId="3863865788" sldId="273"/>
            <ac:spMk id="3" creationId="{E90F637A-28BF-4A83-9C2E-79664D85C545}"/>
          </ac:spMkLst>
        </pc:spChg>
      </pc:sldChg>
      <pc:sldChg chg="modSp">
        <pc:chgData name="Guest User" userId="S::urn:spo:anon#1c7a80bb50076e69792615b0e08c4b754f4d3e5e43c8573071c27c36685affa1::" providerId="AD" clId="Web-{DAA7BD9B-5E79-F4B0-040C-F35221E90371}" dt="2022-05-15T14:57:42.017" v="329" actId="14100"/>
        <pc:sldMkLst>
          <pc:docMk/>
          <pc:sldMk cId="1839991094" sldId="285"/>
        </pc:sldMkLst>
        <pc:spChg chg="mod">
          <ac:chgData name="Guest User" userId="S::urn:spo:anon#1c7a80bb50076e69792615b0e08c4b754f4d3e5e43c8573071c27c36685affa1::" providerId="AD" clId="Web-{DAA7BD9B-5E79-F4B0-040C-F35221E90371}" dt="2022-05-15T14:57:42.017" v="329" actId="14100"/>
          <ac:spMkLst>
            <pc:docMk/>
            <pc:sldMk cId="1839991094" sldId="285"/>
            <ac:spMk id="2" creationId="{BA3D9075-0058-4A2B-8FFB-0D242D0FEDB7}"/>
          </ac:spMkLst>
        </pc:spChg>
      </pc:sldChg>
      <pc:sldChg chg="modSp">
        <pc:chgData name="Guest User" userId="S::urn:spo:anon#1c7a80bb50076e69792615b0e08c4b754f4d3e5e43c8573071c27c36685affa1::" providerId="AD" clId="Web-{DAA7BD9B-5E79-F4B0-040C-F35221E90371}" dt="2022-05-15T14:23:41.687" v="263" actId="20577"/>
        <pc:sldMkLst>
          <pc:docMk/>
          <pc:sldMk cId="1808690494" sldId="341"/>
        </pc:sldMkLst>
        <pc:spChg chg="mod">
          <ac:chgData name="Guest User" userId="S::urn:spo:anon#1c7a80bb50076e69792615b0e08c4b754f4d3e5e43c8573071c27c36685affa1::" providerId="AD" clId="Web-{DAA7BD9B-5E79-F4B0-040C-F35221E90371}" dt="2022-05-15T14:23:41.687" v="263" actId="20577"/>
          <ac:spMkLst>
            <pc:docMk/>
            <pc:sldMk cId="1808690494" sldId="341"/>
            <ac:spMk id="2" creationId="{42A55163-A1FB-43B2-AE88-A8839016052F}"/>
          </ac:spMkLst>
        </pc:spChg>
      </pc:sldChg>
      <pc:sldChg chg="addSp delSp modSp">
        <pc:chgData name="Guest User" userId="S::urn:spo:anon#1c7a80bb50076e69792615b0e08c4b754f4d3e5e43c8573071c27c36685affa1::" providerId="AD" clId="Web-{DAA7BD9B-5E79-F4B0-040C-F35221E90371}" dt="2022-05-15T15:06:53.010" v="343" actId="1076"/>
        <pc:sldMkLst>
          <pc:docMk/>
          <pc:sldMk cId="1348465226" sldId="587"/>
        </pc:sldMkLst>
        <pc:spChg chg="add mod">
          <ac:chgData name="Guest User" userId="S::urn:spo:anon#1c7a80bb50076e69792615b0e08c4b754f4d3e5e43c8573071c27c36685affa1::" providerId="AD" clId="Web-{DAA7BD9B-5E79-F4B0-040C-F35221E90371}" dt="2022-05-15T15:06:53.010" v="343" actId="1076"/>
          <ac:spMkLst>
            <pc:docMk/>
            <pc:sldMk cId="1348465226" sldId="587"/>
            <ac:spMk id="3" creationId="{4B1506A2-39A1-9D36-F678-05FE8CAFC4B3}"/>
          </ac:spMkLst>
        </pc:spChg>
        <pc:spChg chg="add del">
          <ac:chgData name="Guest User" userId="S::urn:spo:anon#1c7a80bb50076e69792615b0e08c4b754f4d3e5e43c8573071c27c36685affa1::" providerId="AD" clId="Web-{DAA7BD9B-5E79-F4B0-040C-F35221E90371}" dt="2022-05-15T15:06:27.104" v="332"/>
          <ac:spMkLst>
            <pc:docMk/>
            <pc:sldMk cId="1348465226" sldId="587"/>
            <ac:spMk id="4" creationId="{AB9B7DF0-792E-3968-3798-953437EE09EC}"/>
          </ac:spMkLst>
        </pc:spChg>
      </pc:sldChg>
      <pc:sldChg chg="modSp">
        <pc:chgData name="Guest User" userId="S::urn:spo:anon#1c7a80bb50076e69792615b0e08c4b754f4d3e5e43c8573071c27c36685affa1::" providerId="AD" clId="Web-{DAA7BD9B-5E79-F4B0-040C-F35221E90371}" dt="2022-05-15T15:08:44.200" v="381" actId="20577"/>
        <pc:sldMkLst>
          <pc:docMk/>
          <pc:sldMk cId="1426930297" sldId="718"/>
        </pc:sldMkLst>
        <pc:spChg chg="mod">
          <ac:chgData name="Guest User" userId="S::urn:spo:anon#1c7a80bb50076e69792615b0e08c4b754f4d3e5e43c8573071c27c36685affa1::" providerId="AD" clId="Web-{DAA7BD9B-5E79-F4B0-040C-F35221E90371}" dt="2022-05-15T15:08:44.200" v="381" actId="20577"/>
          <ac:spMkLst>
            <pc:docMk/>
            <pc:sldMk cId="1426930297" sldId="718"/>
            <ac:spMk id="3" creationId="{496E4F1C-01FA-4895-A37B-611B6DF4D18B}"/>
          </ac:spMkLst>
        </pc:spChg>
      </pc:sldChg>
      <pc:sldChg chg="modSp">
        <pc:chgData name="Guest User" userId="S::urn:spo:anon#1c7a80bb50076e69792615b0e08c4b754f4d3e5e43c8573071c27c36685affa1::" providerId="AD" clId="Web-{DAA7BD9B-5E79-F4B0-040C-F35221E90371}" dt="2022-05-15T15:08:27.012" v="375" actId="20577"/>
        <pc:sldMkLst>
          <pc:docMk/>
          <pc:sldMk cId="1603107305" sldId="1169"/>
        </pc:sldMkLst>
        <pc:spChg chg="mod">
          <ac:chgData name="Guest User" userId="S::urn:spo:anon#1c7a80bb50076e69792615b0e08c4b754f4d3e5e43c8573071c27c36685affa1::" providerId="AD" clId="Web-{DAA7BD9B-5E79-F4B0-040C-F35221E90371}" dt="2022-05-15T15:08:27.012" v="375" actId="20577"/>
          <ac:spMkLst>
            <pc:docMk/>
            <pc:sldMk cId="1603107305" sldId="1169"/>
            <ac:spMk id="3" creationId="{496E4F1C-01FA-4895-A37B-611B6DF4D18B}"/>
          </ac:spMkLst>
        </pc:spChg>
      </pc:sldChg>
      <pc:sldChg chg="addSp modSp mod setBg">
        <pc:chgData name="Guest User" userId="S::urn:spo:anon#1c7a80bb50076e69792615b0e08c4b754f4d3e5e43c8573071c27c36685affa1::" providerId="AD" clId="Web-{DAA7BD9B-5E79-F4B0-040C-F35221E90371}" dt="2022-05-15T13:49:30.730" v="12"/>
        <pc:sldMkLst>
          <pc:docMk/>
          <pc:sldMk cId="1506458163" sldId="1181"/>
        </pc:sldMkLst>
        <pc:spChg chg="mod">
          <ac:chgData name="Guest User" userId="S::urn:spo:anon#1c7a80bb50076e69792615b0e08c4b754f4d3e5e43c8573071c27c36685affa1::" providerId="AD" clId="Web-{DAA7BD9B-5E79-F4B0-040C-F35221E90371}" dt="2022-05-15T13:49:30.730" v="12"/>
          <ac:spMkLst>
            <pc:docMk/>
            <pc:sldMk cId="1506458163" sldId="1181"/>
            <ac:spMk id="2" creationId="{ED9BA1C9-7B3D-480F-BE32-52593B79060D}"/>
          </ac:spMkLst>
        </pc:spChg>
        <pc:spChg chg="add">
          <ac:chgData name="Guest User" userId="S::urn:spo:anon#1c7a80bb50076e69792615b0e08c4b754f4d3e5e43c8573071c27c36685affa1::" providerId="AD" clId="Web-{DAA7BD9B-5E79-F4B0-040C-F35221E90371}" dt="2022-05-15T13:49:30.730" v="12"/>
          <ac:spMkLst>
            <pc:docMk/>
            <pc:sldMk cId="1506458163" sldId="1181"/>
            <ac:spMk id="9" creationId="{C08D80F4-EF5F-0956-B4A2-189917434C2F}"/>
          </ac:spMkLst>
        </pc:spChg>
        <pc:spChg chg="add">
          <ac:chgData name="Guest User" userId="S::urn:spo:anon#1c7a80bb50076e69792615b0e08c4b754f4d3e5e43c8573071c27c36685affa1::" providerId="AD" clId="Web-{DAA7BD9B-5E79-F4B0-040C-F35221E90371}" dt="2022-05-15T13:49:30.730" v="12"/>
          <ac:spMkLst>
            <pc:docMk/>
            <pc:sldMk cId="1506458163" sldId="1181"/>
            <ac:spMk id="12" creationId="{990D0034-F768-41E7-85D4-F38C4DE85770}"/>
          </ac:spMkLst>
        </pc:spChg>
        <pc:picChg chg="mod">
          <ac:chgData name="Guest User" userId="S::urn:spo:anon#1c7a80bb50076e69792615b0e08c4b754f4d3e5e43c8573071c27c36685affa1::" providerId="AD" clId="Web-{DAA7BD9B-5E79-F4B0-040C-F35221E90371}" dt="2022-05-15T13:49:30.730" v="12"/>
          <ac:picMkLst>
            <pc:docMk/>
            <pc:sldMk cId="1506458163" sldId="1181"/>
            <ac:picMk id="5" creationId="{C2086532-2578-4DE5-846B-D14CADB029DC}"/>
          </ac:picMkLst>
        </pc:picChg>
        <pc:cxnChg chg="add">
          <ac:chgData name="Guest User" userId="S::urn:spo:anon#1c7a80bb50076e69792615b0e08c4b754f4d3e5e43c8573071c27c36685affa1::" providerId="AD" clId="Web-{DAA7BD9B-5E79-F4B0-040C-F35221E90371}" dt="2022-05-15T13:49:30.730" v="12"/>
          <ac:cxnSpMkLst>
            <pc:docMk/>
            <pc:sldMk cId="1506458163" sldId="1181"/>
            <ac:cxnSpMk id="14" creationId="{5A0A5CF6-407C-4691-8122-49DF69D0020D}"/>
          </ac:cxnSpMkLst>
        </pc:cxnChg>
      </pc:sldChg>
      <pc:sldChg chg="addSp delSp modSp mod setBg">
        <pc:chgData name="Guest User" userId="S::urn:spo:anon#1c7a80bb50076e69792615b0e08c4b754f4d3e5e43c8573071c27c36685affa1::" providerId="AD" clId="Web-{DAA7BD9B-5E79-F4B0-040C-F35221E90371}" dt="2022-05-15T13:48:46.776" v="10"/>
        <pc:sldMkLst>
          <pc:docMk/>
          <pc:sldMk cId="1465652244" sldId="1182"/>
        </pc:sldMkLst>
        <pc:spChg chg="mod">
          <ac:chgData name="Guest User" userId="S::urn:spo:anon#1c7a80bb50076e69792615b0e08c4b754f4d3e5e43c8573071c27c36685affa1::" providerId="AD" clId="Web-{DAA7BD9B-5E79-F4B0-040C-F35221E90371}" dt="2022-05-15T13:48:46.776" v="10"/>
          <ac:spMkLst>
            <pc:docMk/>
            <pc:sldMk cId="1465652244" sldId="1182"/>
            <ac:spMk id="2" creationId="{71744E87-999D-4C70-98D2-C5065EAE5CFD}"/>
          </ac:spMkLst>
        </pc:spChg>
        <pc:spChg chg="del mod">
          <ac:chgData name="Guest User" userId="S::urn:spo:anon#1c7a80bb50076e69792615b0e08c4b754f4d3e5e43c8573071c27c36685affa1::" providerId="AD" clId="Web-{DAA7BD9B-5E79-F4B0-040C-F35221E90371}" dt="2022-05-15T13:44:31.819" v="1"/>
          <ac:spMkLst>
            <pc:docMk/>
            <pc:sldMk cId="1465652244" sldId="1182"/>
            <ac:spMk id="4" creationId="{BBA817AC-53E1-A849-895C-DFA3BFFDBDC3}"/>
          </ac:spMkLst>
        </pc:spChg>
        <pc:spChg chg="add del">
          <ac:chgData name="Guest User" userId="S::urn:spo:anon#1c7a80bb50076e69792615b0e08c4b754f4d3e5e43c8573071c27c36685affa1::" providerId="AD" clId="Web-{DAA7BD9B-5E79-F4B0-040C-F35221E90371}" dt="2022-05-15T13:48:46.776" v="10"/>
          <ac:spMkLst>
            <pc:docMk/>
            <pc:sldMk cId="1465652244" sldId="1182"/>
            <ac:spMk id="8" creationId="{F240A2FC-E2C3-458D-96B4-5DF9028D93A5}"/>
          </ac:spMkLst>
        </pc:spChg>
        <pc:spChg chg="add del">
          <ac:chgData name="Guest User" userId="S::urn:spo:anon#1c7a80bb50076e69792615b0e08c4b754f4d3e5e43c8573071c27c36685affa1::" providerId="AD" clId="Web-{DAA7BD9B-5E79-F4B0-040C-F35221E90371}" dt="2022-05-15T13:48:46.776" v="10"/>
          <ac:spMkLst>
            <pc:docMk/>
            <pc:sldMk cId="1465652244" sldId="1182"/>
            <ac:spMk id="10" creationId="{5F097929-F3D6-4D1F-8AFC-CF348171A9E1}"/>
          </ac:spMkLst>
        </pc:spChg>
        <pc:spChg chg="add del">
          <ac:chgData name="Guest User" userId="S::urn:spo:anon#1c7a80bb50076e69792615b0e08c4b754f4d3e5e43c8573071c27c36685affa1::" providerId="AD" clId="Web-{DAA7BD9B-5E79-F4B0-040C-F35221E90371}" dt="2022-05-15T13:48:46.776" v="10"/>
          <ac:spMkLst>
            <pc:docMk/>
            <pc:sldMk cId="1465652244" sldId="1182"/>
            <ac:spMk id="14" creationId="{33428ACC-71EC-4171-9527-10983BA6B41D}"/>
          </ac:spMkLst>
        </pc:spChg>
        <pc:spChg chg="add del">
          <ac:chgData name="Guest User" userId="S::urn:spo:anon#1c7a80bb50076e69792615b0e08c4b754f4d3e5e43c8573071c27c36685affa1::" providerId="AD" clId="Web-{DAA7BD9B-5E79-F4B0-040C-F35221E90371}" dt="2022-05-15T13:48:46.776" v="10"/>
          <ac:spMkLst>
            <pc:docMk/>
            <pc:sldMk cId="1465652244" sldId="1182"/>
            <ac:spMk id="18" creationId="{2B9BBBC4-97A3-47D2-BFFE-A68530CDB9DC}"/>
          </ac:spMkLst>
        </pc:spChg>
        <pc:spChg chg="add del">
          <ac:chgData name="Guest User" userId="S::urn:spo:anon#1c7a80bb50076e69792615b0e08c4b754f4d3e5e43c8573071c27c36685affa1::" providerId="AD" clId="Web-{DAA7BD9B-5E79-F4B0-040C-F35221E90371}" dt="2022-05-15T13:48:46.776" v="10"/>
          <ac:spMkLst>
            <pc:docMk/>
            <pc:sldMk cId="1465652244" sldId="1182"/>
            <ac:spMk id="20" creationId="{78967BEA-EA6A-4FF1-94E2-B010B61A36A9}"/>
          </ac:spMkLst>
        </pc:spChg>
        <pc:spChg chg="add">
          <ac:chgData name="Guest User" userId="S::urn:spo:anon#1c7a80bb50076e69792615b0e08c4b754f4d3e5e43c8573071c27c36685affa1::" providerId="AD" clId="Web-{DAA7BD9B-5E79-F4B0-040C-F35221E90371}" dt="2022-05-15T13:48:46.776" v="10"/>
          <ac:spMkLst>
            <pc:docMk/>
            <pc:sldMk cId="1465652244" sldId="1182"/>
            <ac:spMk id="24" creationId="{E297CE09-CA4C-3D44-78D2-2FE8DA89FB6D}"/>
          </ac:spMkLst>
        </pc:spChg>
        <pc:spChg chg="add">
          <ac:chgData name="Guest User" userId="S::urn:spo:anon#1c7a80bb50076e69792615b0e08c4b754f4d3e5e43c8573071c27c36685affa1::" providerId="AD" clId="Web-{DAA7BD9B-5E79-F4B0-040C-F35221E90371}" dt="2022-05-15T13:48:46.776" v="10"/>
          <ac:spMkLst>
            <pc:docMk/>
            <pc:sldMk cId="1465652244" sldId="1182"/>
            <ac:spMk id="27" creationId="{990D0034-F768-41E7-85D4-F38C4DE85770}"/>
          </ac:spMkLst>
        </pc:spChg>
        <pc:picChg chg="add mod ord">
          <ac:chgData name="Guest User" userId="S::urn:spo:anon#1c7a80bb50076e69792615b0e08c4b754f4d3e5e43c8573071c27c36685affa1::" providerId="AD" clId="Web-{DAA7BD9B-5E79-F4B0-040C-F35221E90371}" dt="2022-05-15T13:48:46.776" v="10"/>
          <ac:picMkLst>
            <pc:docMk/>
            <pc:sldMk cId="1465652244" sldId="1182"/>
            <ac:picMk id="3" creationId="{A1EB0BFB-72EB-AC1D-9050-AC8436B12902}"/>
          </ac:picMkLst>
        </pc:picChg>
        <pc:cxnChg chg="add del">
          <ac:chgData name="Guest User" userId="S::urn:spo:anon#1c7a80bb50076e69792615b0e08c4b754f4d3e5e43c8573071c27c36685affa1::" providerId="AD" clId="Web-{DAA7BD9B-5E79-F4B0-040C-F35221E90371}" dt="2022-05-15T13:48:46.776" v="10"/>
          <ac:cxnSpMkLst>
            <pc:docMk/>
            <pc:sldMk cId="1465652244" sldId="1182"/>
            <ac:cxnSpMk id="12" creationId="{43074C91-9045-414B-B5F9-567DAE3EED25}"/>
          </ac:cxnSpMkLst>
        </pc:cxnChg>
        <pc:cxnChg chg="add del">
          <ac:chgData name="Guest User" userId="S::urn:spo:anon#1c7a80bb50076e69792615b0e08c4b754f4d3e5e43c8573071c27c36685affa1::" providerId="AD" clId="Web-{DAA7BD9B-5E79-F4B0-040C-F35221E90371}" dt="2022-05-15T13:48:46.776" v="10"/>
          <ac:cxnSpMkLst>
            <pc:docMk/>
            <pc:sldMk cId="1465652244" sldId="1182"/>
            <ac:cxnSpMk id="16" creationId="{BA22713B-ABB6-4391-97F9-0449A2B9B664}"/>
          </ac:cxnSpMkLst>
        </pc:cxnChg>
        <pc:cxnChg chg="add">
          <ac:chgData name="Guest User" userId="S::urn:spo:anon#1c7a80bb50076e69792615b0e08c4b754f4d3e5e43c8573071c27c36685affa1::" providerId="AD" clId="Web-{DAA7BD9B-5E79-F4B0-040C-F35221E90371}" dt="2022-05-15T13:48:46.776" v="10"/>
          <ac:cxnSpMkLst>
            <pc:docMk/>
            <pc:sldMk cId="1465652244" sldId="1182"/>
            <ac:cxnSpMk id="29" creationId="{5A0A5CF6-407C-4691-8122-49DF69D0020D}"/>
          </ac:cxnSpMkLst>
        </pc:cxnChg>
      </pc:sldChg>
      <pc:sldChg chg="addSp delSp modSp mod setBg addAnim">
        <pc:chgData name="Guest User" userId="S::urn:spo:anon#1c7a80bb50076e69792615b0e08c4b754f4d3e5e43c8573071c27c36685affa1::" providerId="AD" clId="Web-{DAA7BD9B-5E79-F4B0-040C-F35221E90371}" dt="2022-05-15T13:49:46.339" v="14"/>
        <pc:sldMkLst>
          <pc:docMk/>
          <pc:sldMk cId="2960956179" sldId="1183"/>
        </pc:sldMkLst>
        <pc:spChg chg="mod">
          <ac:chgData name="Guest User" userId="S::urn:spo:anon#1c7a80bb50076e69792615b0e08c4b754f4d3e5e43c8573071c27c36685affa1::" providerId="AD" clId="Web-{DAA7BD9B-5E79-F4B0-040C-F35221E90371}" dt="2022-05-15T13:48:40.932" v="9"/>
          <ac:spMkLst>
            <pc:docMk/>
            <pc:sldMk cId="2960956179" sldId="1183"/>
            <ac:spMk id="2" creationId="{C2FCFCA7-A898-4953-A48B-68E56C3ADDC9}"/>
          </ac:spMkLst>
        </pc:spChg>
        <pc:spChg chg="add del">
          <ac:chgData name="Guest User" userId="S::urn:spo:anon#1c7a80bb50076e69792615b0e08c4b754f4d3e5e43c8573071c27c36685affa1::" providerId="AD" clId="Web-{DAA7BD9B-5E79-F4B0-040C-F35221E90371}" dt="2022-05-15T13:48:40.932" v="9"/>
          <ac:spMkLst>
            <pc:docMk/>
            <pc:sldMk cId="2960956179" sldId="1183"/>
            <ac:spMk id="8" creationId="{D829E218-74FB-4455-98BE-F2C5BA8978BE}"/>
          </ac:spMkLst>
        </pc:spChg>
        <pc:spChg chg="add del">
          <ac:chgData name="Guest User" userId="S::urn:spo:anon#1c7a80bb50076e69792615b0e08c4b754f4d3e5e43c8573071c27c36685affa1::" providerId="AD" clId="Web-{DAA7BD9B-5E79-F4B0-040C-F35221E90371}" dt="2022-05-15T13:48:40.932" v="9"/>
          <ac:spMkLst>
            <pc:docMk/>
            <pc:sldMk cId="2960956179" sldId="1183"/>
            <ac:spMk id="10" creationId="{7E8D75FD-D4F9-4D11-B70D-82EFCB4CFA5B}"/>
          </ac:spMkLst>
        </pc:spChg>
        <pc:spChg chg="add del">
          <ac:chgData name="Guest User" userId="S::urn:spo:anon#1c7a80bb50076e69792615b0e08c4b754f4d3e5e43c8573071c27c36685affa1::" providerId="AD" clId="Web-{DAA7BD9B-5E79-F4B0-040C-F35221E90371}" dt="2022-05-15T13:48:40.932" v="9"/>
          <ac:spMkLst>
            <pc:docMk/>
            <pc:sldMk cId="2960956179" sldId="1183"/>
            <ac:spMk id="14" creationId="{E75F8FC7-2268-462F-AFF6-A4A975C3444E}"/>
          </ac:spMkLst>
        </pc:spChg>
        <pc:spChg chg="add del">
          <ac:chgData name="Guest User" userId="S::urn:spo:anon#1c7a80bb50076e69792615b0e08c4b754f4d3e5e43c8573071c27c36685affa1::" providerId="AD" clId="Web-{DAA7BD9B-5E79-F4B0-040C-F35221E90371}" dt="2022-05-15T13:48:40.932" v="9"/>
          <ac:spMkLst>
            <pc:docMk/>
            <pc:sldMk cId="2960956179" sldId="1183"/>
            <ac:spMk id="18" creationId="{9D1C364C-8702-4ED9-9D23-41CDB2982B4E}"/>
          </ac:spMkLst>
        </pc:spChg>
        <pc:spChg chg="add del">
          <ac:chgData name="Guest User" userId="S::urn:spo:anon#1c7a80bb50076e69792615b0e08c4b754f4d3e5e43c8573071c27c36685affa1::" providerId="AD" clId="Web-{DAA7BD9B-5E79-F4B0-040C-F35221E90371}" dt="2022-05-15T13:48:40.932" v="9"/>
          <ac:spMkLst>
            <pc:docMk/>
            <pc:sldMk cId="2960956179" sldId="1183"/>
            <ac:spMk id="20" creationId="{7EE051E9-6C07-4FBB-B4F7-EDF8DDEAA6DA}"/>
          </ac:spMkLst>
        </pc:spChg>
        <pc:spChg chg="add del">
          <ac:chgData name="Guest User" userId="S::urn:spo:anon#1c7a80bb50076e69792615b0e08c4b754f4d3e5e43c8573071c27c36685affa1::" providerId="AD" clId="Web-{DAA7BD9B-5E79-F4B0-040C-F35221E90371}" dt="2022-05-15T13:49:46.339" v="14"/>
          <ac:spMkLst>
            <pc:docMk/>
            <pc:sldMk cId="2960956179" sldId="1183"/>
            <ac:spMk id="25" creationId="{D829E218-74FB-4455-98BE-F2C5BA8978BE}"/>
          </ac:spMkLst>
        </pc:spChg>
        <pc:spChg chg="add del">
          <ac:chgData name="Guest User" userId="S::urn:spo:anon#1c7a80bb50076e69792615b0e08c4b754f4d3e5e43c8573071c27c36685affa1::" providerId="AD" clId="Web-{DAA7BD9B-5E79-F4B0-040C-F35221E90371}" dt="2022-05-15T13:49:46.339" v="14"/>
          <ac:spMkLst>
            <pc:docMk/>
            <pc:sldMk cId="2960956179" sldId="1183"/>
            <ac:spMk id="27" creationId="{7E8D75FD-D4F9-4D11-B70D-82EFCB4CFA5B}"/>
          </ac:spMkLst>
        </pc:spChg>
        <pc:spChg chg="add del">
          <ac:chgData name="Guest User" userId="S::urn:spo:anon#1c7a80bb50076e69792615b0e08c4b754f4d3e5e43c8573071c27c36685affa1::" providerId="AD" clId="Web-{DAA7BD9B-5E79-F4B0-040C-F35221E90371}" dt="2022-05-15T13:49:46.339" v="14"/>
          <ac:spMkLst>
            <pc:docMk/>
            <pc:sldMk cId="2960956179" sldId="1183"/>
            <ac:spMk id="31" creationId="{F452A527-3631-41ED-858D-3777A7D1496A}"/>
          </ac:spMkLst>
        </pc:spChg>
        <pc:spChg chg="add">
          <ac:chgData name="Guest User" userId="S::urn:spo:anon#1c7a80bb50076e69792615b0e08c4b754f4d3e5e43c8573071c27c36685affa1::" providerId="AD" clId="Web-{DAA7BD9B-5E79-F4B0-040C-F35221E90371}" dt="2022-05-15T13:49:46.339" v="14"/>
          <ac:spMkLst>
            <pc:docMk/>
            <pc:sldMk cId="2960956179" sldId="1183"/>
            <ac:spMk id="38" creationId="{D829E218-74FB-4455-98BE-F2C5BA8978BE}"/>
          </ac:spMkLst>
        </pc:spChg>
        <pc:spChg chg="add">
          <ac:chgData name="Guest User" userId="S::urn:spo:anon#1c7a80bb50076e69792615b0e08c4b754f4d3e5e43c8573071c27c36685affa1::" providerId="AD" clId="Web-{DAA7BD9B-5E79-F4B0-040C-F35221E90371}" dt="2022-05-15T13:49:46.339" v="14"/>
          <ac:spMkLst>
            <pc:docMk/>
            <pc:sldMk cId="2960956179" sldId="1183"/>
            <ac:spMk id="40" creationId="{7E8D75FD-D4F9-4D11-B70D-82EFCB4CFA5B}"/>
          </ac:spMkLst>
        </pc:spChg>
        <pc:spChg chg="add">
          <ac:chgData name="Guest User" userId="S::urn:spo:anon#1c7a80bb50076e69792615b0e08c4b754f4d3e5e43c8573071c27c36685affa1::" providerId="AD" clId="Web-{DAA7BD9B-5E79-F4B0-040C-F35221E90371}" dt="2022-05-15T13:49:46.339" v="14"/>
          <ac:spMkLst>
            <pc:docMk/>
            <pc:sldMk cId="2960956179" sldId="1183"/>
            <ac:spMk id="44" creationId="{F452A527-3631-41ED-858D-3777A7D1496A}"/>
          </ac:spMkLst>
        </pc:spChg>
        <pc:picChg chg="mod">
          <ac:chgData name="Guest User" userId="S::urn:spo:anon#1c7a80bb50076e69792615b0e08c4b754f4d3e5e43c8573071c27c36685affa1::" providerId="AD" clId="Web-{DAA7BD9B-5E79-F4B0-040C-F35221E90371}" dt="2022-05-15T13:48:40.932" v="9"/>
          <ac:picMkLst>
            <pc:docMk/>
            <pc:sldMk cId="2960956179" sldId="1183"/>
            <ac:picMk id="3" creationId="{D66C1800-CF1A-F63C-4AE5-7F1A42CE6D27}"/>
          </ac:picMkLst>
        </pc:picChg>
        <pc:cxnChg chg="add del">
          <ac:chgData name="Guest User" userId="S::urn:spo:anon#1c7a80bb50076e69792615b0e08c4b754f4d3e5e43c8573071c27c36685affa1::" providerId="AD" clId="Web-{DAA7BD9B-5E79-F4B0-040C-F35221E90371}" dt="2022-05-15T13:48:40.932" v="9"/>
          <ac:cxnSpMkLst>
            <pc:docMk/>
            <pc:sldMk cId="2960956179" sldId="1183"/>
            <ac:cxnSpMk id="12" creationId="{1F5DC8C3-BA5F-4EED-BB9A-A14272BD82A1}"/>
          </ac:cxnSpMkLst>
        </pc:cxnChg>
        <pc:cxnChg chg="add del">
          <ac:chgData name="Guest User" userId="S::urn:spo:anon#1c7a80bb50076e69792615b0e08c4b754f4d3e5e43c8573071c27c36685affa1::" providerId="AD" clId="Web-{DAA7BD9B-5E79-F4B0-040C-F35221E90371}" dt="2022-05-15T13:48:40.932" v="9"/>
          <ac:cxnSpMkLst>
            <pc:docMk/>
            <pc:sldMk cId="2960956179" sldId="1183"/>
            <ac:cxnSpMk id="16" creationId="{BEF45B32-FB97-49CC-B778-CA7CF87BEF7A}"/>
          </ac:cxnSpMkLst>
        </pc:cxnChg>
        <pc:cxnChg chg="add del">
          <ac:chgData name="Guest User" userId="S::urn:spo:anon#1c7a80bb50076e69792615b0e08c4b754f4d3e5e43c8573071c27c36685affa1::" providerId="AD" clId="Web-{DAA7BD9B-5E79-F4B0-040C-F35221E90371}" dt="2022-05-15T13:49:46.339" v="14"/>
          <ac:cxnSpMkLst>
            <pc:docMk/>
            <pc:sldMk cId="2960956179" sldId="1183"/>
            <ac:cxnSpMk id="29" creationId="{1F5DC8C3-BA5F-4EED-BB9A-A14272BD82A1}"/>
          </ac:cxnSpMkLst>
        </pc:cxnChg>
        <pc:cxnChg chg="add del">
          <ac:chgData name="Guest User" userId="S::urn:spo:anon#1c7a80bb50076e69792615b0e08c4b754f4d3e5e43c8573071c27c36685affa1::" providerId="AD" clId="Web-{DAA7BD9B-5E79-F4B0-040C-F35221E90371}" dt="2022-05-15T13:49:46.339" v="14"/>
          <ac:cxnSpMkLst>
            <pc:docMk/>
            <pc:sldMk cId="2960956179" sldId="1183"/>
            <ac:cxnSpMk id="33" creationId="{D28A9C89-B313-458F-9C85-515930A51A93}"/>
          </ac:cxnSpMkLst>
        </pc:cxnChg>
        <pc:cxnChg chg="add">
          <ac:chgData name="Guest User" userId="S::urn:spo:anon#1c7a80bb50076e69792615b0e08c4b754f4d3e5e43c8573071c27c36685affa1::" providerId="AD" clId="Web-{DAA7BD9B-5E79-F4B0-040C-F35221E90371}" dt="2022-05-15T13:49:46.339" v="14"/>
          <ac:cxnSpMkLst>
            <pc:docMk/>
            <pc:sldMk cId="2960956179" sldId="1183"/>
            <ac:cxnSpMk id="42" creationId="{1F5DC8C3-BA5F-4EED-BB9A-A14272BD82A1}"/>
          </ac:cxnSpMkLst>
        </pc:cxnChg>
        <pc:cxnChg chg="add">
          <ac:chgData name="Guest User" userId="S::urn:spo:anon#1c7a80bb50076e69792615b0e08c4b754f4d3e5e43c8573071c27c36685affa1::" providerId="AD" clId="Web-{DAA7BD9B-5E79-F4B0-040C-F35221E90371}" dt="2022-05-15T13:49:46.339" v="14"/>
          <ac:cxnSpMkLst>
            <pc:docMk/>
            <pc:sldMk cId="2960956179" sldId="1183"/>
            <ac:cxnSpMk id="46" creationId="{D28A9C89-B313-458F-9C85-515930A51A93}"/>
          </ac:cxnSpMkLst>
        </pc:cxnChg>
      </pc:sldChg>
      <pc:sldChg chg="addSp delSp modSp mod setBg">
        <pc:chgData name="Guest User" userId="S::urn:spo:anon#1c7a80bb50076e69792615b0e08c4b754f4d3e5e43c8573071c27c36685affa1::" providerId="AD" clId="Web-{DAA7BD9B-5E79-F4B0-040C-F35221E90371}" dt="2022-05-15T13:49:39.042" v="13"/>
        <pc:sldMkLst>
          <pc:docMk/>
          <pc:sldMk cId="3717618191" sldId="1184"/>
        </pc:sldMkLst>
        <pc:spChg chg="mod">
          <ac:chgData name="Guest User" userId="S::urn:spo:anon#1c7a80bb50076e69792615b0e08c4b754f4d3e5e43c8573071c27c36685affa1::" providerId="AD" clId="Web-{DAA7BD9B-5E79-F4B0-040C-F35221E90371}" dt="2022-05-15T13:49:39.042" v="13"/>
          <ac:spMkLst>
            <pc:docMk/>
            <pc:sldMk cId="3717618191" sldId="1184"/>
            <ac:spMk id="2" creationId="{6A20293D-008B-4888-9884-298A68EC5E0E}"/>
          </ac:spMkLst>
        </pc:spChg>
        <pc:spChg chg="del mod">
          <ac:chgData name="Guest User" userId="S::urn:spo:anon#1c7a80bb50076e69792615b0e08c4b754f4d3e5e43c8573071c27c36685affa1::" providerId="AD" clId="Web-{DAA7BD9B-5E79-F4B0-040C-F35221E90371}" dt="2022-05-15T13:47:59.088" v="4"/>
          <ac:spMkLst>
            <pc:docMk/>
            <pc:sldMk cId="3717618191" sldId="1184"/>
            <ac:spMk id="4" creationId="{3CA92101-FCB6-ED80-3AA7-B0C5BC133E19}"/>
          </ac:spMkLst>
        </pc:spChg>
        <pc:spChg chg="add del">
          <ac:chgData name="Guest User" userId="S::urn:spo:anon#1c7a80bb50076e69792615b0e08c4b754f4d3e5e43c8573071c27c36685affa1::" providerId="AD" clId="Web-{DAA7BD9B-5E79-F4B0-040C-F35221E90371}" dt="2022-05-15T13:49:39.042" v="13"/>
          <ac:spMkLst>
            <pc:docMk/>
            <pc:sldMk cId="3717618191" sldId="1184"/>
            <ac:spMk id="8" creationId="{D829E218-74FB-4455-98BE-F2C5BA8978BE}"/>
          </ac:spMkLst>
        </pc:spChg>
        <pc:spChg chg="add del">
          <ac:chgData name="Guest User" userId="S::urn:spo:anon#1c7a80bb50076e69792615b0e08c4b754f4d3e5e43c8573071c27c36685affa1::" providerId="AD" clId="Web-{DAA7BD9B-5E79-F4B0-040C-F35221E90371}" dt="2022-05-15T13:49:39.042" v="13"/>
          <ac:spMkLst>
            <pc:docMk/>
            <pc:sldMk cId="3717618191" sldId="1184"/>
            <ac:spMk id="10" creationId="{7E8D75FD-D4F9-4D11-B70D-82EFCB4CFA5B}"/>
          </ac:spMkLst>
        </pc:spChg>
        <pc:spChg chg="add del">
          <ac:chgData name="Guest User" userId="S::urn:spo:anon#1c7a80bb50076e69792615b0e08c4b754f4d3e5e43c8573071c27c36685affa1::" providerId="AD" clId="Web-{DAA7BD9B-5E79-F4B0-040C-F35221E90371}" dt="2022-05-15T13:49:39.042" v="13"/>
          <ac:spMkLst>
            <pc:docMk/>
            <pc:sldMk cId="3717618191" sldId="1184"/>
            <ac:spMk id="14" creationId="{F452A527-3631-41ED-858D-3777A7D1496A}"/>
          </ac:spMkLst>
        </pc:spChg>
        <pc:spChg chg="add">
          <ac:chgData name="Guest User" userId="S::urn:spo:anon#1c7a80bb50076e69792615b0e08c4b754f4d3e5e43c8573071c27c36685affa1::" providerId="AD" clId="Web-{DAA7BD9B-5E79-F4B0-040C-F35221E90371}" dt="2022-05-15T13:49:39.042" v="13"/>
          <ac:spMkLst>
            <pc:docMk/>
            <pc:sldMk cId="3717618191" sldId="1184"/>
            <ac:spMk id="20" creationId="{00830720-4FAF-C460-15BF-2C6DD6B249D6}"/>
          </ac:spMkLst>
        </pc:spChg>
        <pc:spChg chg="add">
          <ac:chgData name="Guest User" userId="S::urn:spo:anon#1c7a80bb50076e69792615b0e08c4b754f4d3e5e43c8573071c27c36685affa1::" providerId="AD" clId="Web-{DAA7BD9B-5E79-F4B0-040C-F35221E90371}" dt="2022-05-15T13:49:39.042" v="13"/>
          <ac:spMkLst>
            <pc:docMk/>
            <pc:sldMk cId="3717618191" sldId="1184"/>
            <ac:spMk id="23" creationId="{990D0034-F768-41E7-85D4-F38C4DE85770}"/>
          </ac:spMkLst>
        </pc:spChg>
        <pc:picChg chg="add mod ord">
          <ac:chgData name="Guest User" userId="S::urn:spo:anon#1c7a80bb50076e69792615b0e08c4b754f4d3e5e43c8573071c27c36685affa1::" providerId="AD" clId="Web-{DAA7BD9B-5E79-F4B0-040C-F35221E90371}" dt="2022-05-15T13:49:39.042" v="13"/>
          <ac:picMkLst>
            <pc:docMk/>
            <pc:sldMk cId="3717618191" sldId="1184"/>
            <ac:picMk id="3" creationId="{693E3B0A-0F6A-C055-233C-FBB0DB3DFBE3}"/>
          </ac:picMkLst>
        </pc:picChg>
        <pc:cxnChg chg="add del">
          <ac:chgData name="Guest User" userId="S::urn:spo:anon#1c7a80bb50076e69792615b0e08c4b754f4d3e5e43c8573071c27c36685affa1::" providerId="AD" clId="Web-{DAA7BD9B-5E79-F4B0-040C-F35221E90371}" dt="2022-05-15T13:49:39.042" v="13"/>
          <ac:cxnSpMkLst>
            <pc:docMk/>
            <pc:sldMk cId="3717618191" sldId="1184"/>
            <ac:cxnSpMk id="12" creationId="{1F5DC8C3-BA5F-4EED-BB9A-A14272BD82A1}"/>
          </ac:cxnSpMkLst>
        </pc:cxnChg>
        <pc:cxnChg chg="add del">
          <ac:chgData name="Guest User" userId="S::urn:spo:anon#1c7a80bb50076e69792615b0e08c4b754f4d3e5e43c8573071c27c36685affa1::" providerId="AD" clId="Web-{DAA7BD9B-5E79-F4B0-040C-F35221E90371}" dt="2022-05-15T13:49:39.042" v="13"/>
          <ac:cxnSpMkLst>
            <pc:docMk/>
            <pc:sldMk cId="3717618191" sldId="1184"/>
            <ac:cxnSpMk id="16" creationId="{D28A9C89-B313-458F-9C85-515930A51A93}"/>
          </ac:cxnSpMkLst>
        </pc:cxnChg>
        <pc:cxnChg chg="add">
          <ac:chgData name="Guest User" userId="S::urn:spo:anon#1c7a80bb50076e69792615b0e08c4b754f4d3e5e43c8573071c27c36685affa1::" providerId="AD" clId="Web-{DAA7BD9B-5E79-F4B0-040C-F35221E90371}" dt="2022-05-15T13:49:39.042" v="13"/>
          <ac:cxnSpMkLst>
            <pc:docMk/>
            <pc:sldMk cId="3717618191" sldId="1184"/>
            <ac:cxnSpMk id="25" creationId="{5A0A5CF6-407C-4691-8122-49DF69D0020D}"/>
          </ac:cxnSpMkLst>
        </pc:cxnChg>
      </pc:sldChg>
      <pc:sldChg chg="addSp delSp modSp">
        <pc:chgData name="Guest User" userId="S::urn:spo:anon#1c7a80bb50076e69792615b0e08c4b754f4d3e5e43c8573071c27c36685affa1::" providerId="AD" clId="Web-{DAA7BD9B-5E79-F4B0-040C-F35221E90371}" dt="2022-05-15T13:48:58.526" v="11"/>
        <pc:sldMkLst>
          <pc:docMk/>
          <pc:sldMk cId="4071721374" sldId="1185"/>
        </pc:sldMkLst>
        <pc:spChg chg="mod">
          <ac:chgData name="Guest User" userId="S::urn:spo:anon#1c7a80bb50076e69792615b0e08c4b754f4d3e5e43c8573071c27c36685affa1::" providerId="AD" clId="Web-{DAA7BD9B-5E79-F4B0-040C-F35221E90371}" dt="2022-05-15T13:48:58.526" v="11"/>
          <ac:spMkLst>
            <pc:docMk/>
            <pc:sldMk cId="4071721374" sldId="1185"/>
            <ac:spMk id="2" creationId="{7119F4AD-4D07-4F3C-AFA3-E42E53D599C1}"/>
          </ac:spMkLst>
        </pc:spChg>
        <pc:spChg chg="del">
          <ac:chgData name="Guest User" userId="S::urn:spo:anon#1c7a80bb50076e69792615b0e08c4b754f4d3e5e43c8573071c27c36685affa1::" providerId="AD" clId="Web-{DAA7BD9B-5E79-F4B0-040C-F35221E90371}" dt="2022-05-15T13:48:58.526" v="11"/>
          <ac:spMkLst>
            <pc:docMk/>
            <pc:sldMk cId="4071721374" sldId="1185"/>
            <ac:spMk id="40" creationId="{D829E218-74FB-4455-98BE-F2C5BA8978BE}"/>
          </ac:spMkLst>
        </pc:spChg>
        <pc:spChg chg="del">
          <ac:chgData name="Guest User" userId="S::urn:spo:anon#1c7a80bb50076e69792615b0e08c4b754f4d3e5e43c8573071c27c36685affa1::" providerId="AD" clId="Web-{DAA7BD9B-5E79-F4B0-040C-F35221E90371}" dt="2022-05-15T13:48:58.526" v="11"/>
          <ac:spMkLst>
            <pc:docMk/>
            <pc:sldMk cId="4071721374" sldId="1185"/>
            <ac:spMk id="42" creationId="{7E8D75FD-D4F9-4D11-B70D-82EFCB4CFA5B}"/>
          </ac:spMkLst>
        </pc:spChg>
        <pc:spChg chg="del">
          <ac:chgData name="Guest User" userId="S::urn:spo:anon#1c7a80bb50076e69792615b0e08c4b754f4d3e5e43c8573071c27c36685affa1::" providerId="AD" clId="Web-{DAA7BD9B-5E79-F4B0-040C-F35221E90371}" dt="2022-05-15T13:48:58.526" v="11"/>
          <ac:spMkLst>
            <pc:docMk/>
            <pc:sldMk cId="4071721374" sldId="1185"/>
            <ac:spMk id="46" creationId="{E75F8FC7-2268-462F-AFF6-A4A975C3444E}"/>
          </ac:spMkLst>
        </pc:spChg>
        <pc:spChg chg="del">
          <ac:chgData name="Guest User" userId="S::urn:spo:anon#1c7a80bb50076e69792615b0e08c4b754f4d3e5e43c8573071c27c36685affa1::" providerId="AD" clId="Web-{DAA7BD9B-5E79-F4B0-040C-F35221E90371}" dt="2022-05-15T13:48:58.526" v="11"/>
          <ac:spMkLst>
            <pc:docMk/>
            <pc:sldMk cId="4071721374" sldId="1185"/>
            <ac:spMk id="50" creationId="{9D1C364C-8702-4ED9-9D23-41CDB2982B4E}"/>
          </ac:spMkLst>
        </pc:spChg>
        <pc:spChg chg="del">
          <ac:chgData name="Guest User" userId="S::urn:spo:anon#1c7a80bb50076e69792615b0e08c4b754f4d3e5e43c8573071c27c36685affa1::" providerId="AD" clId="Web-{DAA7BD9B-5E79-F4B0-040C-F35221E90371}" dt="2022-05-15T13:48:58.526" v="11"/>
          <ac:spMkLst>
            <pc:docMk/>
            <pc:sldMk cId="4071721374" sldId="1185"/>
            <ac:spMk id="52" creationId="{7EE051E9-6C07-4FBB-B4F7-EDF8DDEAA6DA}"/>
          </ac:spMkLst>
        </pc:spChg>
        <pc:spChg chg="add">
          <ac:chgData name="Guest User" userId="S::urn:spo:anon#1c7a80bb50076e69792615b0e08c4b754f4d3e5e43c8573071c27c36685affa1::" providerId="AD" clId="Web-{DAA7BD9B-5E79-F4B0-040C-F35221E90371}" dt="2022-05-15T13:48:58.526" v="11"/>
          <ac:spMkLst>
            <pc:docMk/>
            <pc:sldMk cId="4071721374" sldId="1185"/>
            <ac:spMk id="56" creationId="{FED5E037-2FAC-239B-1E83-92E51C8F9244}"/>
          </ac:spMkLst>
        </pc:spChg>
        <pc:spChg chg="add">
          <ac:chgData name="Guest User" userId="S::urn:spo:anon#1c7a80bb50076e69792615b0e08c4b754f4d3e5e43c8573071c27c36685affa1::" providerId="AD" clId="Web-{DAA7BD9B-5E79-F4B0-040C-F35221E90371}" dt="2022-05-15T13:48:58.526" v="11"/>
          <ac:spMkLst>
            <pc:docMk/>
            <pc:sldMk cId="4071721374" sldId="1185"/>
            <ac:spMk id="59" creationId="{990D0034-F768-41E7-85D4-F38C4DE85770}"/>
          </ac:spMkLst>
        </pc:spChg>
        <pc:picChg chg="mod">
          <ac:chgData name="Guest User" userId="S::urn:spo:anon#1c7a80bb50076e69792615b0e08c4b754f4d3e5e43c8573071c27c36685affa1::" providerId="AD" clId="Web-{DAA7BD9B-5E79-F4B0-040C-F35221E90371}" dt="2022-05-15T13:48:58.526" v="11"/>
          <ac:picMkLst>
            <pc:docMk/>
            <pc:sldMk cId="4071721374" sldId="1185"/>
            <ac:picMk id="9" creationId="{6E7B7569-1CEE-CF55-B1DE-D4603EB20236}"/>
          </ac:picMkLst>
        </pc:picChg>
        <pc:cxnChg chg="del">
          <ac:chgData name="Guest User" userId="S::urn:spo:anon#1c7a80bb50076e69792615b0e08c4b754f4d3e5e43c8573071c27c36685affa1::" providerId="AD" clId="Web-{DAA7BD9B-5E79-F4B0-040C-F35221E90371}" dt="2022-05-15T13:48:58.526" v="11"/>
          <ac:cxnSpMkLst>
            <pc:docMk/>
            <pc:sldMk cId="4071721374" sldId="1185"/>
            <ac:cxnSpMk id="44" creationId="{1F5DC8C3-BA5F-4EED-BB9A-A14272BD82A1}"/>
          </ac:cxnSpMkLst>
        </pc:cxnChg>
        <pc:cxnChg chg="del">
          <ac:chgData name="Guest User" userId="S::urn:spo:anon#1c7a80bb50076e69792615b0e08c4b754f4d3e5e43c8573071c27c36685affa1::" providerId="AD" clId="Web-{DAA7BD9B-5E79-F4B0-040C-F35221E90371}" dt="2022-05-15T13:48:58.526" v="11"/>
          <ac:cxnSpMkLst>
            <pc:docMk/>
            <pc:sldMk cId="4071721374" sldId="1185"/>
            <ac:cxnSpMk id="48" creationId="{BEF45B32-FB97-49CC-B778-CA7CF87BEF7A}"/>
          </ac:cxnSpMkLst>
        </pc:cxnChg>
        <pc:cxnChg chg="add">
          <ac:chgData name="Guest User" userId="S::urn:spo:anon#1c7a80bb50076e69792615b0e08c4b754f4d3e5e43c8573071c27c36685affa1::" providerId="AD" clId="Web-{DAA7BD9B-5E79-F4B0-040C-F35221E90371}" dt="2022-05-15T13:48:58.526" v="11"/>
          <ac:cxnSpMkLst>
            <pc:docMk/>
            <pc:sldMk cId="4071721374" sldId="1185"/>
            <ac:cxnSpMk id="61" creationId="{5A0A5CF6-407C-4691-8122-49DF69D0020D}"/>
          </ac:cxnSpMkLst>
        </pc:cxnChg>
      </pc:sldChg>
      <pc:sldChg chg="modSp">
        <pc:chgData name="Guest User" userId="S::urn:spo:anon#1c7a80bb50076e69792615b0e08c4b754f4d3e5e43c8573071c27c36685affa1::" providerId="AD" clId="Web-{DAA7BD9B-5E79-F4B0-040C-F35221E90371}" dt="2022-05-15T14:13:10.521" v="237" actId="20577"/>
        <pc:sldMkLst>
          <pc:docMk/>
          <pc:sldMk cId="2098533091" sldId="1219"/>
        </pc:sldMkLst>
        <pc:spChg chg="mod">
          <ac:chgData name="Guest User" userId="S::urn:spo:anon#1c7a80bb50076e69792615b0e08c4b754f4d3e5e43c8573071c27c36685affa1::" providerId="AD" clId="Web-{DAA7BD9B-5E79-F4B0-040C-F35221E90371}" dt="2022-05-15T14:13:10.521" v="237" actId="20577"/>
          <ac:spMkLst>
            <pc:docMk/>
            <pc:sldMk cId="2098533091" sldId="1219"/>
            <ac:spMk id="3" creationId="{7248748C-D351-47FB-A208-AAAEB607FB3C}"/>
          </ac:spMkLst>
        </pc:spChg>
      </pc:sldChg>
      <pc:sldChg chg="del">
        <pc:chgData name="Guest User" userId="S::urn:spo:anon#1c7a80bb50076e69792615b0e08c4b754f4d3e5e43c8573071c27c36685affa1::" providerId="AD" clId="Web-{DAA7BD9B-5E79-F4B0-040C-F35221E90371}" dt="2022-05-15T13:45:44.335" v="2"/>
        <pc:sldMkLst>
          <pc:docMk/>
          <pc:sldMk cId="3128571241" sldId="1220"/>
        </pc:sldMkLst>
      </pc:sldChg>
      <pc:sldChg chg="modSp">
        <pc:chgData name="Guest User" userId="S::urn:spo:anon#1c7a80bb50076e69792615b0e08c4b754f4d3e5e43c8573071c27c36685affa1::" providerId="AD" clId="Web-{DAA7BD9B-5E79-F4B0-040C-F35221E90371}" dt="2022-05-15T14:20:03.793" v="256" actId="20577"/>
        <pc:sldMkLst>
          <pc:docMk/>
          <pc:sldMk cId="3012561242" sldId="1221"/>
        </pc:sldMkLst>
        <pc:spChg chg="mod">
          <ac:chgData name="Guest User" userId="S::urn:spo:anon#1c7a80bb50076e69792615b0e08c4b754f4d3e5e43c8573071c27c36685affa1::" providerId="AD" clId="Web-{DAA7BD9B-5E79-F4B0-040C-F35221E90371}" dt="2022-05-15T14:20:03.793" v="256" actId="20577"/>
          <ac:spMkLst>
            <pc:docMk/>
            <pc:sldMk cId="3012561242" sldId="1221"/>
            <ac:spMk id="2" creationId="{65DD5D1C-F692-4DFC-9A25-BE05A47D54DC}"/>
          </ac:spMkLst>
        </pc:spChg>
      </pc:sldChg>
      <pc:sldChg chg="addSp modSp new">
        <pc:chgData name="Guest User" userId="S::urn:spo:anon#1c7a80bb50076e69792615b0e08c4b754f4d3e5e43c8573071c27c36685affa1::" providerId="AD" clId="Web-{DAA7BD9B-5E79-F4B0-040C-F35221E90371}" dt="2022-05-15T14:42:48.647" v="309" actId="1076"/>
        <pc:sldMkLst>
          <pc:docMk/>
          <pc:sldMk cId="1610057321" sldId="1226"/>
        </pc:sldMkLst>
        <pc:spChg chg="mod">
          <ac:chgData name="Guest User" userId="S::urn:spo:anon#1c7a80bb50076e69792615b0e08c4b754f4d3e5e43c8573071c27c36685affa1::" providerId="AD" clId="Web-{DAA7BD9B-5E79-F4B0-040C-F35221E90371}" dt="2022-05-15T14:41:35.455" v="302" actId="20577"/>
          <ac:spMkLst>
            <pc:docMk/>
            <pc:sldMk cId="1610057321" sldId="1226"/>
            <ac:spMk id="2" creationId="{82B098B2-5F5F-D637-7E11-A6A28A1BE7DF}"/>
          </ac:spMkLst>
        </pc:spChg>
        <pc:spChg chg="mod">
          <ac:chgData name="Guest User" userId="S::urn:spo:anon#1c7a80bb50076e69792615b0e08c4b754f4d3e5e43c8573071c27c36685affa1::" providerId="AD" clId="Web-{DAA7BD9B-5E79-F4B0-040C-F35221E90371}" dt="2022-05-15T14:41:46.658" v="305" actId="14100"/>
          <ac:spMkLst>
            <pc:docMk/>
            <pc:sldMk cId="1610057321" sldId="1226"/>
            <ac:spMk id="3" creationId="{AB27D6D9-0462-FFAC-2C70-DEFE653724AD}"/>
          </ac:spMkLst>
        </pc:spChg>
        <pc:graphicFrameChg chg="add mod">
          <ac:chgData name="Guest User" userId="S::urn:spo:anon#1c7a80bb50076e69792615b0e08c4b754f4d3e5e43c8573071c27c36685affa1::" providerId="AD" clId="Web-{DAA7BD9B-5E79-F4B0-040C-F35221E90371}" dt="2022-05-15T14:42:48.647" v="309" actId="1076"/>
          <ac:graphicFrameMkLst>
            <pc:docMk/>
            <pc:sldMk cId="1610057321" sldId="1226"/>
            <ac:graphicFrameMk id="5" creationId="{CD506B53-6D0B-2673-DA51-BFC6C5AB0AE6}"/>
          </ac:graphicFrameMkLst>
        </pc:graphicFrameChg>
      </pc:sldChg>
    </pc:docChg>
  </pc:docChgLst>
  <pc:docChgLst>
    <pc:chgData name="Ellen Holmes" userId="8df78491-616d-4641-a13e-176bb27a1b7f" providerId="ADAL" clId="{14A16EBC-633D-4167-ACF9-66403B88C575}"/>
    <pc:docChg chg="addSld delSld modSld">
      <pc:chgData name="Ellen Holmes" userId="8df78491-616d-4641-a13e-176bb27a1b7f" providerId="ADAL" clId="{14A16EBC-633D-4167-ACF9-66403B88C575}" dt="2019-06-16T02:00:23.349" v="1" actId="2696"/>
      <pc:docMkLst>
        <pc:docMk/>
      </pc:docMkLst>
      <pc:sldChg chg="del">
        <pc:chgData name="Ellen Holmes" userId="8df78491-616d-4641-a13e-176bb27a1b7f" providerId="ADAL" clId="{14A16EBC-633D-4167-ACF9-66403B88C575}" dt="2019-06-16T02:00:23.349" v="1" actId="2696"/>
        <pc:sldMkLst>
          <pc:docMk/>
          <pc:sldMk cId="997110253" sldId="265"/>
        </pc:sldMkLst>
      </pc:sldChg>
      <pc:sldChg chg="add">
        <pc:chgData name="Ellen Holmes" userId="8df78491-616d-4641-a13e-176bb27a1b7f" providerId="ADAL" clId="{14A16EBC-633D-4167-ACF9-66403B88C575}" dt="2019-06-16T02:00:20.413" v="0"/>
        <pc:sldMkLst>
          <pc:docMk/>
          <pc:sldMk cId="975710334" sldId="1179"/>
        </pc:sldMkLst>
      </pc:sldChg>
    </pc:docChg>
  </pc:docChgLst>
  <pc:docChgLst>
    <pc:chgData name="Anderson, Beth [MN]" userId="S::beth.anderson_edmn.org#ext#@neahq.onmicrosoft.com::5b8578cb-70f0-443a-9677-e2a4ce5ebb28" providerId="AD" clId="Web-{8C6DB492-C2FB-8D7D-7203-912133892FA4}"/>
    <pc:docChg chg="modSld">
      <pc:chgData name="Anderson, Beth [MN]" userId="S::beth.anderson_edmn.org#ext#@neahq.onmicrosoft.com::5b8578cb-70f0-443a-9677-e2a4ce5ebb28" providerId="AD" clId="Web-{8C6DB492-C2FB-8D7D-7203-912133892FA4}" dt="2023-07-26T21:09:51.109" v="56" actId="20577"/>
      <pc:docMkLst>
        <pc:docMk/>
      </pc:docMkLst>
      <pc:sldChg chg="modSp">
        <pc:chgData name="Anderson, Beth [MN]" userId="S::beth.anderson_edmn.org#ext#@neahq.onmicrosoft.com::5b8578cb-70f0-443a-9677-e2a4ce5ebb28" providerId="AD" clId="Web-{8C6DB492-C2FB-8D7D-7203-912133892FA4}" dt="2023-07-26T20:40:02.863" v="1" actId="1076"/>
        <pc:sldMkLst>
          <pc:docMk/>
          <pc:sldMk cId="4071721374" sldId="1185"/>
        </pc:sldMkLst>
        <pc:picChg chg="mod">
          <ac:chgData name="Anderson, Beth [MN]" userId="S::beth.anderson_edmn.org#ext#@neahq.onmicrosoft.com::5b8578cb-70f0-443a-9677-e2a4ce5ebb28" providerId="AD" clId="Web-{8C6DB492-C2FB-8D7D-7203-912133892FA4}" dt="2023-07-26T20:40:02.863" v="1" actId="1076"/>
          <ac:picMkLst>
            <pc:docMk/>
            <pc:sldMk cId="4071721374" sldId="1185"/>
            <ac:picMk id="6" creationId="{9B214804-50BC-DF25-1D71-CD5F3B527B69}"/>
          </ac:picMkLst>
        </pc:picChg>
      </pc:sldChg>
      <pc:sldChg chg="modSp">
        <pc:chgData name="Anderson, Beth [MN]" userId="S::beth.anderson_edmn.org#ext#@neahq.onmicrosoft.com::5b8578cb-70f0-443a-9677-e2a4ce5ebb28" providerId="AD" clId="Web-{8C6DB492-C2FB-8D7D-7203-912133892FA4}" dt="2023-07-26T20:53:52.503" v="33" actId="20577"/>
        <pc:sldMkLst>
          <pc:docMk/>
          <pc:sldMk cId="2935767041" sldId="1354"/>
        </pc:sldMkLst>
        <pc:spChg chg="mod">
          <ac:chgData name="Anderson, Beth [MN]" userId="S::beth.anderson_edmn.org#ext#@neahq.onmicrosoft.com::5b8578cb-70f0-443a-9677-e2a4ce5ebb28" providerId="AD" clId="Web-{8C6DB492-C2FB-8D7D-7203-912133892FA4}" dt="2023-07-26T20:53:52.503" v="33" actId="20577"/>
          <ac:spMkLst>
            <pc:docMk/>
            <pc:sldMk cId="2935767041" sldId="1354"/>
            <ac:spMk id="2" creationId="{00000000-0000-0000-0000-000000000000}"/>
          </ac:spMkLst>
        </pc:spChg>
      </pc:sldChg>
      <pc:sldChg chg="modSp">
        <pc:chgData name="Anderson, Beth [MN]" userId="S::beth.anderson_edmn.org#ext#@neahq.onmicrosoft.com::5b8578cb-70f0-443a-9677-e2a4ce5ebb28" providerId="AD" clId="Web-{8C6DB492-C2FB-8D7D-7203-912133892FA4}" dt="2023-07-26T21:09:51.109" v="56" actId="20577"/>
        <pc:sldMkLst>
          <pc:docMk/>
          <pc:sldMk cId="3835350383" sldId="1361"/>
        </pc:sldMkLst>
        <pc:spChg chg="mod">
          <ac:chgData name="Anderson, Beth [MN]" userId="S::beth.anderson_edmn.org#ext#@neahq.onmicrosoft.com::5b8578cb-70f0-443a-9677-e2a4ce5ebb28" providerId="AD" clId="Web-{8C6DB492-C2FB-8D7D-7203-912133892FA4}" dt="2023-07-26T21:09:51.109" v="56" actId="20577"/>
          <ac:spMkLst>
            <pc:docMk/>
            <pc:sldMk cId="3835350383" sldId="1361"/>
            <ac:spMk id="3" creationId="{1626D2E9-5AF5-4D05-98DA-57F795A8AE70}"/>
          </ac:spMkLst>
        </pc:spChg>
      </pc:sldChg>
    </pc:docChg>
  </pc:docChgLst>
  <pc:docChgLst>
    <pc:chgData name="Anderson, Beth [MN]" userId="S::beth.anderson_edmn.org#ext#@neahq.onmicrosoft.com::5b8578cb-70f0-443a-9677-e2a4ce5ebb28" providerId="AD" clId="Web-{8649665E-2241-1016-AF31-0B952A109DDE}"/>
    <pc:docChg chg="addSld delSld">
      <pc:chgData name="Anderson, Beth [MN]" userId="S::beth.anderson_edmn.org#ext#@neahq.onmicrosoft.com::5b8578cb-70f0-443a-9677-e2a4ce5ebb28" providerId="AD" clId="Web-{8649665E-2241-1016-AF31-0B952A109DDE}" dt="2023-07-19T22:42:34.744" v="50"/>
      <pc:docMkLst>
        <pc:docMk/>
      </pc:docMkLst>
      <pc:sldChg chg="del">
        <pc:chgData name="Anderson, Beth [MN]" userId="S::beth.anderson_edmn.org#ext#@neahq.onmicrosoft.com::5b8578cb-70f0-443a-9677-e2a4ce5ebb28" providerId="AD" clId="Web-{8649665E-2241-1016-AF31-0B952A109DDE}" dt="2023-07-19T22:39:23.737" v="7"/>
        <pc:sldMkLst>
          <pc:docMk/>
          <pc:sldMk cId="1547092735" sldId="1351"/>
        </pc:sldMkLst>
      </pc:sldChg>
      <pc:sldChg chg="add del">
        <pc:chgData name="Anderson, Beth [MN]" userId="S::beth.anderson_edmn.org#ext#@neahq.onmicrosoft.com::5b8578cb-70f0-443a-9677-e2a4ce5ebb28" providerId="AD" clId="Web-{8649665E-2241-1016-AF31-0B952A109DDE}" dt="2023-07-19T22:41:43.930" v="41"/>
        <pc:sldMkLst>
          <pc:docMk/>
          <pc:sldMk cId="2472076386" sldId="1351"/>
        </pc:sldMkLst>
      </pc:sldChg>
      <pc:sldChg chg="add replId">
        <pc:chgData name="Anderson, Beth [MN]" userId="S::beth.anderson_edmn.org#ext#@neahq.onmicrosoft.com::5b8578cb-70f0-443a-9677-e2a4ce5ebb28" providerId="AD" clId="Web-{8649665E-2241-1016-AF31-0B952A109DDE}" dt="2023-07-19T22:42:01.743" v="42"/>
        <pc:sldMkLst>
          <pc:docMk/>
          <pc:sldMk cId="4135291389" sldId="1351"/>
        </pc:sldMkLst>
      </pc:sldChg>
      <pc:sldChg chg="add del">
        <pc:chgData name="Anderson, Beth [MN]" userId="S::beth.anderson_edmn.org#ext#@neahq.onmicrosoft.com::5b8578cb-70f0-443a-9677-e2a4ce5ebb28" providerId="AD" clId="Web-{8649665E-2241-1016-AF31-0B952A109DDE}" dt="2023-07-19T22:39:38.659" v="9"/>
        <pc:sldMkLst>
          <pc:docMk/>
          <pc:sldMk cId="4176943936" sldId="1351"/>
        </pc:sldMkLst>
      </pc:sldChg>
      <pc:sldChg chg="add">
        <pc:chgData name="Anderson, Beth [MN]" userId="S::beth.anderson_edmn.org#ext#@neahq.onmicrosoft.com::5b8578cb-70f0-443a-9677-e2a4ce5ebb28" providerId="AD" clId="Web-{8649665E-2241-1016-AF31-0B952A109DDE}" dt="2023-07-19T22:42:34.307" v="43"/>
        <pc:sldMkLst>
          <pc:docMk/>
          <pc:sldMk cId="449058379" sldId="1352"/>
        </pc:sldMkLst>
      </pc:sldChg>
      <pc:sldChg chg="del">
        <pc:chgData name="Anderson, Beth [MN]" userId="S::beth.anderson_edmn.org#ext#@neahq.onmicrosoft.com::5b8578cb-70f0-443a-9677-e2a4ce5ebb28" providerId="AD" clId="Web-{8649665E-2241-1016-AF31-0B952A109DDE}" dt="2023-07-19T22:39:20.393" v="6"/>
        <pc:sldMkLst>
          <pc:docMk/>
          <pc:sldMk cId="3365418738" sldId="1352"/>
        </pc:sldMkLst>
      </pc:sldChg>
      <pc:sldChg chg="add del">
        <pc:chgData name="Anderson, Beth [MN]" userId="S::beth.anderson_edmn.org#ext#@neahq.onmicrosoft.com::5b8578cb-70f0-443a-9677-e2a4ce5ebb28" providerId="AD" clId="Web-{8649665E-2241-1016-AF31-0B952A109DDE}" dt="2023-07-19T22:41:43.930" v="40"/>
        <pc:sldMkLst>
          <pc:docMk/>
          <pc:sldMk cId="4202608532" sldId="1352"/>
        </pc:sldMkLst>
      </pc:sldChg>
      <pc:sldChg chg="add del">
        <pc:chgData name="Anderson, Beth [MN]" userId="S::beth.anderson_edmn.org#ext#@neahq.onmicrosoft.com::5b8578cb-70f0-443a-9677-e2a4ce5ebb28" providerId="AD" clId="Web-{8649665E-2241-1016-AF31-0B952A109DDE}" dt="2023-07-19T22:41:43.930" v="39"/>
        <pc:sldMkLst>
          <pc:docMk/>
          <pc:sldMk cId="607948789" sldId="1353"/>
        </pc:sldMkLst>
      </pc:sldChg>
      <pc:sldChg chg="add">
        <pc:chgData name="Anderson, Beth [MN]" userId="S::beth.anderson_edmn.org#ext#@neahq.onmicrosoft.com::5b8578cb-70f0-443a-9677-e2a4ce5ebb28" providerId="AD" clId="Web-{8649665E-2241-1016-AF31-0B952A109DDE}" dt="2023-07-19T22:42:34.338" v="44"/>
        <pc:sldMkLst>
          <pc:docMk/>
          <pc:sldMk cId="2933034098" sldId="1353"/>
        </pc:sldMkLst>
      </pc:sldChg>
      <pc:sldChg chg="del">
        <pc:chgData name="Anderson, Beth [MN]" userId="S::beth.anderson_edmn.org#ext#@neahq.onmicrosoft.com::5b8578cb-70f0-443a-9677-e2a4ce5ebb28" providerId="AD" clId="Web-{8649665E-2241-1016-AF31-0B952A109DDE}" dt="2023-07-19T22:39:17.330" v="5"/>
        <pc:sldMkLst>
          <pc:docMk/>
          <pc:sldMk cId="3526284278" sldId="1353"/>
        </pc:sldMkLst>
      </pc:sldChg>
      <pc:sldChg chg="add">
        <pc:chgData name="Anderson, Beth [MN]" userId="S::beth.anderson_edmn.org#ext#@neahq.onmicrosoft.com::5b8578cb-70f0-443a-9677-e2a4ce5ebb28" providerId="AD" clId="Web-{8649665E-2241-1016-AF31-0B952A109DDE}" dt="2023-07-19T22:42:34.385" v="45"/>
        <pc:sldMkLst>
          <pc:docMk/>
          <pc:sldMk cId="2935767041" sldId="1354"/>
        </pc:sldMkLst>
      </pc:sldChg>
      <pc:sldChg chg="add del">
        <pc:chgData name="Anderson, Beth [MN]" userId="S::beth.anderson_edmn.org#ext#@neahq.onmicrosoft.com::5b8578cb-70f0-443a-9677-e2a4ce5ebb28" providerId="AD" clId="Web-{8649665E-2241-1016-AF31-0B952A109DDE}" dt="2023-07-19T22:41:43.930" v="38"/>
        <pc:sldMkLst>
          <pc:docMk/>
          <pc:sldMk cId="3616468844" sldId="1354"/>
        </pc:sldMkLst>
      </pc:sldChg>
      <pc:sldChg chg="del">
        <pc:chgData name="Anderson, Beth [MN]" userId="S::beth.anderson_edmn.org#ext#@neahq.onmicrosoft.com::5b8578cb-70f0-443a-9677-e2a4ce5ebb28" providerId="AD" clId="Web-{8649665E-2241-1016-AF31-0B952A109DDE}" dt="2023-07-19T22:39:14.502" v="4"/>
        <pc:sldMkLst>
          <pc:docMk/>
          <pc:sldMk cId="4140351158" sldId="1354"/>
        </pc:sldMkLst>
      </pc:sldChg>
      <pc:sldChg chg="del">
        <pc:chgData name="Anderson, Beth [MN]" userId="S::beth.anderson_edmn.org#ext#@neahq.onmicrosoft.com::5b8578cb-70f0-443a-9677-e2a4ce5ebb28" providerId="AD" clId="Web-{8649665E-2241-1016-AF31-0B952A109DDE}" dt="2023-07-19T22:39:11.783" v="3"/>
        <pc:sldMkLst>
          <pc:docMk/>
          <pc:sldMk cId="256367202" sldId="1355"/>
        </pc:sldMkLst>
      </pc:sldChg>
      <pc:sldChg chg="add">
        <pc:chgData name="Anderson, Beth [MN]" userId="S::beth.anderson_edmn.org#ext#@neahq.onmicrosoft.com::5b8578cb-70f0-443a-9677-e2a4ce5ebb28" providerId="AD" clId="Web-{8649665E-2241-1016-AF31-0B952A109DDE}" dt="2023-07-19T22:42:34.447" v="46"/>
        <pc:sldMkLst>
          <pc:docMk/>
          <pc:sldMk cId="2759850716" sldId="1355"/>
        </pc:sldMkLst>
      </pc:sldChg>
      <pc:sldChg chg="add del">
        <pc:chgData name="Anderson, Beth [MN]" userId="S::beth.anderson_edmn.org#ext#@neahq.onmicrosoft.com::5b8578cb-70f0-443a-9677-e2a4ce5ebb28" providerId="AD" clId="Web-{8649665E-2241-1016-AF31-0B952A109DDE}" dt="2023-07-19T22:41:43.930" v="37"/>
        <pc:sldMkLst>
          <pc:docMk/>
          <pc:sldMk cId="3693306350" sldId="1355"/>
        </pc:sldMkLst>
      </pc:sldChg>
      <pc:sldChg chg="add del">
        <pc:chgData name="Anderson, Beth [MN]" userId="S::beth.anderson_edmn.org#ext#@neahq.onmicrosoft.com::5b8578cb-70f0-443a-9677-e2a4ce5ebb28" providerId="AD" clId="Web-{8649665E-2241-1016-AF31-0B952A109DDE}" dt="2023-07-19T22:41:43.930" v="36"/>
        <pc:sldMkLst>
          <pc:docMk/>
          <pc:sldMk cId="1624863115" sldId="1356"/>
        </pc:sldMkLst>
      </pc:sldChg>
      <pc:sldChg chg="del">
        <pc:chgData name="Anderson, Beth [MN]" userId="S::beth.anderson_edmn.org#ext#@neahq.onmicrosoft.com::5b8578cb-70f0-443a-9677-e2a4ce5ebb28" providerId="AD" clId="Web-{8649665E-2241-1016-AF31-0B952A109DDE}" dt="2023-07-19T22:39:08.721" v="2"/>
        <pc:sldMkLst>
          <pc:docMk/>
          <pc:sldMk cId="3662615134" sldId="1356"/>
        </pc:sldMkLst>
      </pc:sldChg>
      <pc:sldChg chg="add">
        <pc:chgData name="Anderson, Beth [MN]" userId="S::beth.anderson_edmn.org#ext#@neahq.onmicrosoft.com::5b8578cb-70f0-443a-9677-e2a4ce5ebb28" providerId="AD" clId="Web-{8649665E-2241-1016-AF31-0B952A109DDE}" dt="2023-07-19T22:42:34.478" v="47"/>
        <pc:sldMkLst>
          <pc:docMk/>
          <pc:sldMk cId="3726286116" sldId="1356"/>
        </pc:sldMkLst>
      </pc:sldChg>
      <pc:sldChg chg="add del">
        <pc:chgData name="Anderson, Beth [MN]" userId="S::beth.anderson_edmn.org#ext#@neahq.onmicrosoft.com::5b8578cb-70f0-443a-9677-e2a4ce5ebb28" providerId="AD" clId="Web-{8649665E-2241-1016-AF31-0B952A109DDE}" dt="2023-07-19T22:41:43.914" v="35"/>
        <pc:sldMkLst>
          <pc:docMk/>
          <pc:sldMk cId="2129625505" sldId="1357"/>
        </pc:sldMkLst>
      </pc:sldChg>
      <pc:sldChg chg="del">
        <pc:chgData name="Anderson, Beth [MN]" userId="S::beth.anderson_edmn.org#ext#@neahq.onmicrosoft.com::5b8578cb-70f0-443a-9677-e2a4ce5ebb28" providerId="AD" clId="Web-{8649665E-2241-1016-AF31-0B952A109DDE}" dt="2023-07-19T22:39:05.533" v="1"/>
        <pc:sldMkLst>
          <pc:docMk/>
          <pc:sldMk cId="3083596057" sldId="1357"/>
        </pc:sldMkLst>
      </pc:sldChg>
      <pc:sldChg chg="add">
        <pc:chgData name="Anderson, Beth [MN]" userId="S::beth.anderson_edmn.org#ext#@neahq.onmicrosoft.com::5b8578cb-70f0-443a-9677-e2a4ce5ebb28" providerId="AD" clId="Web-{8649665E-2241-1016-AF31-0B952A109DDE}" dt="2023-07-19T22:42:34.557" v="48"/>
        <pc:sldMkLst>
          <pc:docMk/>
          <pc:sldMk cId="3159748423" sldId="1357"/>
        </pc:sldMkLst>
      </pc:sldChg>
      <pc:sldChg chg="add">
        <pc:chgData name="Anderson, Beth [MN]" userId="S::beth.anderson_edmn.org#ext#@neahq.onmicrosoft.com::5b8578cb-70f0-443a-9677-e2a4ce5ebb28" providerId="AD" clId="Web-{8649665E-2241-1016-AF31-0B952A109DDE}" dt="2023-07-19T22:42:34.588" v="49"/>
        <pc:sldMkLst>
          <pc:docMk/>
          <pc:sldMk cId="2972256544" sldId="1358"/>
        </pc:sldMkLst>
      </pc:sldChg>
      <pc:sldChg chg="add del">
        <pc:chgData name="Anderson, Beth [MN]" userId="S::beth.anderson_edmn.org#ext#@neahq.onmicrosoft.com::5b8578cb-70f0-443a-9677-e2a4ce5ebb28" providerId="AD" clId="Web-{8649665E-2241-1016-AF31-0B952A109DDE}" dt="2023-07-19T22:41:43.914" v="34"/>
        <pc:sldMkLst>
          <pc:docMk/>
          <pc:sldMk cId="4059607139" sldId="1358"/>
        </pc:sldMkLst>
      </pc:sldChg>
      <pc:sldChg chg="add del">
        <pc:chgData name="Anderson, Beth [MN]" userId="S::beth.anderson_edmn.org#ext#@neahq.onmicrosoft.com::5b8578cb-70f0-443a-9677-e2a4ce5ebb28" providerId="AD" clId="Web-{8649665E-2241-1016-AF31-0B952A109DDE}" dt="2023-07-19T22:41:41.476" v="33"/>
        <pc:sldMkLst>
          <pc:docMk/>
          <pc:sldMk cId="388722280" sldId="1359"/>
        </pc:sldMkLst>
      </pc:sldChg>
      <pc:sldChg chg="del">
        <pc:chgData name="Anderson, Beth [MN]" userId="S::beth.anderson_edmn.org#ext#@neahq.onmicrosoft.com::5b8578cb-70f0-443a-9677-e2a4ce5ebb28" providerId="AD" clId="Web-{8649665E-2241-1016-AF31-0B952A109DDE}" dt="2023-07-19T22:39:02.189" v="0"/>
        <pc:sldMkLst>
          <pc:docMk/>
          <pc:sldMk cId="1236965761" sldId="1359"/>
        </pc:sldMkLst>
      </pc:sldChg>
      <pc:sldChg chg="add">
        <pc:chgData name="Anderson, Beth [MN]" userId="S::beth.anderson_edmn.org#ext#@neahq.onmicrosoft.com::5b8578cb-70f0-443a-9677-e2a4ce5ebb28" providerId="AD" clId="Web-{8649665E-2241-1016-AF31-0B952A109DDE}" dt="2023-07-19T22:42:34.744" v="50"/>
        <pc:sldMkLst>
          <pc:docMk/>
          <pc:sldMk cId="3176084775" sldId="1359"/>
        </pc:sldMkLst>
      </pc:sldChg>
      <pc:sldChg chg="add del">
        <pc:chgData name="Anderson, Beth [MN]" userId="S::beth.anderson_edmn.org#ext#@neahq.onmicrosoft.com::5b8578cb-70f0-443a-9677-e2a4ce5ebb28" providerId="AD" clId="Web-{8649665E-2241-1016-AF31-0B952A109DDE}" dt="2023-07-19T22:41:41.476" v="32"/>
        <pc:sldMkLst>
          <pc:docMk/>
          <pc:sldMk cId="426436713" sldId="1360"/>
        </pc:sldMkLst>
      </pc:sldChg>
      <pc:sldChg chg="add del">
        <pc:chgData name="Anderson, Beth [MN]" userId="S::beth.anderson_edmn.org#ext#@neahq.onmicrosoft.com::5b8578cb-70f0-443a-9677-e2a4ce5ebb28" providerId="AD" clId="Web-{8649665E-2241-1016-AF31-0B952A109DDE}" dt="2023-07-19T22:41:41.476" v="31"/>
        <pc:sldMkLst>
          <pc:docMk/>
          <pc:sldMk cId="192891360" sldId="1361"/>
        </pc:sldMkLst>
      </pc:sldChg>
      <pc:sldChg chg="add del">
        <pc:chgData name="Anderson, Beth [MN]" userId="S::beth.anderson_edmn.org#ext#@neahq.onmicrosoft.com::5b8578cb-70f0-443a-9677-e2a4ce5ebb28" providerId="AD" clId="Web-{8649665E-2241-1016-AF31-0B952A109DDE}" dt="2023-07-19T22:41:41.476" v="30"/>
        <pc:sldMkLst>
          <pc:docMk/>
          <pc:sldMk cId="1867772199" sldId="1362"/>
        </pc:sldMkLst>
      </pc:sldChg>
      <pc:sldChg chg="add del">
        <pc:chgData name="Anderson, Beth [MN]" userId="S::beth.anderson_edmn.org#ext#@neahq.onmicrosoft.com::5b8578cb-70f0-443a-9677-e2a4ce5ebb28" providerId="AD" clId="Web-{8649665E-2241-1016-AF31-0B952A109DDE}" dt="2023-07-19T22:41:41.476" v="29"/>
        <pc:sldMkLst>
          <pc:docMk/>
          <pc:sldMk cId="2733793642" sldId="1363"/>
        </pc:sldMkLst>
      </pc:sldChg>
      <pc:sldChg chg="add del">
        <pc:chgData name="Anderson, Beth [MN]" userId="S::beth.anderson_edmn.org#ext#@neahq.onmicrosoft.com::5b8578cb-70f0-443a-9677-e2a4ce5ebb28" providerId="AD" clId="Web-{8649665E-2241-1016-AF31-0B952A109DDE}" dt="2023-07-19T22:41:41.476" v="28"/>
        <pc:sldMkLst>
          <pc:docMk/>
          <pc:sldMk cId="680915167" sldId="1364"/>
        </pc:sldMkLst>
      </pc:sldChg>
      <pc:sldChg chg="add del">
        <pc:chgData name="Anderson, Beth [MN]" userId="S::beth.anderson_edmn.org#ext#@neahq.onmicrosoft.com::5b8578cb-70f0-443a-9677-e2a4ce5ebb28" providerId="AD" clId="Web-{8649665E-2241-1016-AF31-0B952A109DDE}" dt="2023-07-19T22:41:41.461" v="27"/>
        <pc:sldMkLst>
          <pc:docMk/>
          <pc:sldMk cId="905841862" sldId="1365"/>
        </pc:sldMkLst>
      </pc:sldChg>
      <pc:sldChg chg="add del">
        <pc:chgData name="Anderson, Beth [MN]" userId="S::beth.anderson_edmn.org#ext#@neahq.onmicrosoft.com::5b8578cb-70f0-443a-9677-e2a4ce5ebb28" providerId="AD" clId="Web-{8649665E-2241-1016-AF31-0B952A109DDE}" dt="2023-07-19T22:41:41.461" v="26"/>
        <pc:sldMkLst>
          <pc:docMk/>
          <pc:sldMk cId="3334455022" sldId="1366"/>
        </pc:sldMkLst>
      </pc:sldChg>
    </pc:docChg>
  </pc:docChgLst>
  <pc:docChgLst>
    <pc:chgData name="Guest User" userId="S::urn:spo:anon#23a80bbc76ad7f9791de5cf1ae57b0582779e42c5cd9377af77fe35b9545e1e9::" providerId="AD" clId="Web-{1C58D4D1-C897-F538-285F-8D3BC26D3646}"/>
    <pc:docChg chg="modSld">
      <pc:chgData name="Guest User" userId="S::urn:spo:anon#23a80bbc76ad7f9791de5cf1ae57b0582779e42c5cd9377af77fe35b9545e1e9::" providerId="AD" clId="Web-{1C58D4D1-C897-F538-285F-8D3BC26D3646}" dt="2022-08-12T17:01:46.971" v="0" actId="14100"/>
      <pc:docMkLst>
        <pc:docMk/>
      </pc:docMkLst>
      <pc:sldChg chg="modSp">
        <pc:chgData name="Guest User" userId="S::urn:spo:anon#23a80bbc76ad7f9791de5cf1ae57b0582779e42c5cd9377af77fe35b9545e1e9::" providerId="AD" clId="Web-{1C58D4D1-C897-F538-285F-8D3BC26D3646}" dt="2022-08-12T17:01:46.971" v="0" actId="14100"/>
        <pc:sldMkLst>
          <pc:docMk/>
          <pc:sldMk cId="3061211325" sldId="280"/>
        </pc:sldMkLst>
        <pc:picChg chg="mod">
          <ac:chgData name="Guest User" userId="S::urn:spo:anon#23a80bbc76ad7f9791de5cf1ae57b0582779e42c5cd9377af77fe35b9545e1e9::" providerId="AD" clId="Web-{1C58D4D1-C897-F538-285F-8D3BC26D3646}" dt="2022-08-12T17:01:46.971" v="0" actId="14100"/>
          <ac:picMkLst>
            <pc:docMk/>
            <pc:sldMk cId="3061211325" sldId="280"/>
            <ac:picMk id="5" creationId="{807EADBF-1AC5-42E2-8950-4F47B8908359}"/>
          </ac:picMkLst>
        </pc:picChg>
      </pc:sldChg>
    </pc:docChg>
  </pc:docChgLst>
  <pc:docChgLst>
    <pc:chgData name="Guest User" userId="S::urn:spo:anon#087175a2362e59ebc1fef1484c153f04de47717f2e9099fbc41eb4aa9dd5281b::" providerId="AD" clId="Web-{DAA98EBE-8D18-A259-CC62-FF1F208285A4}"/>
    <pc:docChg chg="modSld">
      <pc:chgData name="Guest User" userId="S::urn:spo:anon#087175a2362e59ebc1fef1484c153f04de47717f2e9099fbc41eb4aa9dd5281b::" providerId="AD" clId="Web-{DAA98EBE-8D18-A259-CC62-FF1F208285A4}" dt="2022-06-15T21:11:05.995" v="257"/>
      <pc:docMkLst>
        <pc:docMk/>
      </pc:docMkLst>
      <pc:sldChg chg="modNotes">
        <pc:chgData name="Guest User" userId="S::urn:spo:anon#087175a2362e59ebc1fef1484c153f04de47717f2e9099fbc41eb4aa9dd5281b::" providerId="AD" clId="Web-{DAA98EBE-8D18-A259-CC62-FF1F208285A4}" dt="2022-06-15T18:21:07.098" v="51"/>
        <pc:sldMkLst>
          <pc:docMk/>
          <pc:sldMk cId="1396841938" sldId="271"/>
        </pc:sldMkLst>
      </pc:sldChg>
      <pc:sldChg chg="addSp">
        <pc:chgData name="Guest User" userId="S::urn:spo:anon#087175a2362e59ebc1fef1484c153f04de47717f2e9099fbc41eb4aa9dd5281b::" providerId="AD" clId="Web-{DAA98EBE-8D18-A259-CC62-FF1F208285A4}" dt="2022-06-15T21:11:05.995" v="257"/>
        <pc:sldMkLst>
          <pc:docMk/>
          <pc:sldMk cId="4013422504" sldId="340"/>
        </pc:sldMkLst>
        <pc:spChg chg="add">
          <ac:chgData name="Guest User" userId="S::urn:spo:anon#087175a2362e59ebc1fef1484c153f04de47717f2e9099fbc41eb4aa9dd5281b::" providerId="AD" clId="Web-{DAA98EBE-8D18-A259-CC62-FF1F208285A4}" dt="2022-06-15T21:11:05.995" v="257"/>
          <ac:spMkLst>
            <pc:docMk/>
            <pc:sldMk cId="4013422504" sldId="340"/>
            <ac:spMk id="5" creationId="{0BCF7B6F-2B3C-529E-2A18-E7DE3F325937}"/>
          </ac:spMkLst>
        </pc:spChg>
      </pc:sldChg>
      <pc:sldChg chg="modSp">
        <pc:chgData name="Guest User" userId="S::urn:spo:anon#087175a2362e59ebc1fef1484c153f04de47717f2e9099fbc41eb4aa9dd5281b::" providerId="AD" clId="Web-{DAA98EBE-8D18-A259-CC62-FF1F208285A4}" dt="2022-06-15T18:30:39.863" v="239" actId="14100"/>
        <pc:sldMkLst>
          <pc:docMk/>
          <pc:sldMk cId="3111908500" sldId="350"/>
        </pc:sldMkLst>
        <pc:spChg chg="mod">
          <ac:chgData name="Guest User" userId="S::urn:spo:anon#087175a2362e59ebc1fef1484c153f04de47717f2e9099fbc41eb4aa9dd5281b::" providerId="AD" clId="Web-{DAA98EBE-8D18-A259-CC62-FF1F208285A4}" dt="2022-06-15T18:30:39.863" v="239" actId="14100"/>
          <ac:spMkLst>
            <pc:docMk/>
            <pc:sldMk cId="3111908500" sldId="350"/>
            <ac:spMk id="3" creationId="{1626D2E9-5AF5-4D05-98DA-57F795A8AE70}"/>
          </ac:spMkLst>
        </pc:spChg>
        <pc:picChg chg="mod">
          <ac:chgData name="Guest User" userId="S::urn:spo:anon#087175a2362e59ebc1fef1484c153f04de47717f2e9099fbc41eb4aa9dd5281b::" providerId="AD" clId="Web-{DAA98EBE-8D18-A259-CC62-FF1F208285A4}" dt="2022-06-15T18:30:25.832" v="236" actId="1076"/>
          <ac:picMkLst>
            <pc:docMk/>
            <pc:sldMk cId="3111908500" sldId="350"/>
            <ac:picMk id="10242" creationId="{BE559CB4-CC0C-4E57-A306-6AF5B8BE73EB}"/>
          </ac:picMkLst>
        </pc:picChg>
      </pc:sldChg>
      <pc:sldChg chg="modNotes">
        <pc:chgData name="Guest User" userId="S::urn:spo:anon#087175a2362e59ebc1fef1484c153f04de47717f2e9099fbc41eb4aa9dd5281b::" providerId="AD" clId="Web-{DAA98EBE-8D18-A259-CC62-FF1F208285A4}" dt="2022-06-15T19:06:52.486" v="245"/>
        <pc:sldMkLst>
          <pc:docMk/>
          <pc:sldMk cId="2157869841" sldId="588"/>
        </pc:sldMkLst>
      </pc:sldChg>
      <pc:sldChg chg="modSp">
        <pc:chgData name="Guest User" userId="S::urn:spo:anon#087175a2362e59ebc1fef1484c153f04de47717f2e9099fbc41eb4aa9dd5281b::" providerId="AD" clId="Web-{DAA98EBE-8D18-A259-CC62-FF1F208285A4}" dt="2022-06-15T18:41:29.519" v="242" actId="20577"/>
        <pc:sldMkLst>
          <pc:docMk/>
          <pc:sldMk cId="3693327798" sldId="599"/>
        </pc:sldMkLst>
        <pc:spChg chg="mod">
          <ac:chgData name="Guest User" userId="S::urn:spo:anon#087175a2362e59ebc1fef1484c153f04de47717f2e9099fbc41eb4aa9dd5281b::" providerId="AD" clId="Web-{DAA98EBE-8D18-A259-CC62-FF1F208285A4}" dt="2022-06-15T18:41:29.519" v="242" actId="20577"/>
          <ac:spMkLst>
            <pc:docMk/>
            <pc:sldMk cId="3693327798" sldId="599"/>
            <ac:spMk id="7" creationId="{00000000-0000-0000-0000-000000000000}"/>
          </ac:spMkLst>
        </pc:spChg>
      </pc:sldChg>
      <pc:sldChg chg="modSp">
        <pc:chgData name="Guest User" userId="S::urn:spo:anon#087175a2362e59ebc1fef1484c153f04de47717f2e9099fbc41eb4aa9dd5281b::" providerId="AD" clId="Web-{DAA98EBE-8D18-A259-CC62-FF1F208285A4}" dt="2022-06-15T19:07:35.799" v="256" actId="1076"/>
        <pc:sldMkLst>
          <pc:docMk/>
          <pc:sldMk cId="2389960618" sldId="705"/>
        </pc:sldMkLst>
        <pc:spChg chg="mod">
          <ac:chgData name="Guest User" userId="S::urn:spo:anon#087175a2362e59ebc1fef1484c153f04de47717f2e9099fbc41eb4aa9dd5281b::" providerId="AD" clId="Web-{DAA98EBE-8D18-A259-CC62-FF1F208285A4}" dt="2022-06-15T19:07:32.111" v="255" actId="1076"/>
          <ac:spMkLst>
            <pc:docMk/>
            <pc:sldMk cId="2389960618" sldId="705"/>
            <ac:spMk id="3" creationId="{1626D2E9-5AF5-4D05-98DA-57F795A8AE70}"/>
          </ac:spMkLst>
        </pc:spChg>
        <pc:picChg chg="mod">
          <ac:chgData name="Guest User" userId="S::urn:spo:anon#087175a2362e59ebc1fef1484c153f04de47717f2e9099fbc41eb4aa9dd5281b::" providerId="AD" clId="Web-{DAA98EBE-8D18-A259-CC62-FF1F208285A4}" dt="2022-06-15T19:07:35.799" v="256" actId="1076"/>
          <ac:picMkLst>
            <pc:docMk/>
            <pc:sldMk cId="2389960618" sldId="705"/>
            <ac:picMk id="10242" creationId="{BE559CB4-CC0C-4E57-A306-6AF5B8BE73EB}"/>
          </ac:picMkLst>
        </pc:picChg>
      </pc:sldChg>
      <pc:sldChg chg="modSp">
        <pc:chgData name="Guest User" userId="S::urn:spo:anon#087175a2362e59ebc1fef1484c153f04de47717f2e9099fbc41eb4aa9dd5281b::" providerId="AD" clId="Web-{DAA98EBE-8D18-A259-CC62-FF1F208285A4}" dt="2022-06-15T18:17:42.895" v="5" actId="20577"/>
        <pc:sldMkLst>
          <pc:docMk/>
          <pc:sldMk cId="4044238763" sldId="1171"/>
        </pc:sldMkLst>
        <pc:spChg chg="mod">
          <ac:chgData name="Guest User" userId="S::urn:spo:anon#087175a2362e59ebc1fef1484c153f04de47717f2e9099fbc41eb4aa9dd5281b::" providerId="AD" clId="Web-{DAA98EBE-8D18-A259-CC62-FF1F208285A4}" dt="2022-06-15T18:17:42.895" v="5" actId="20577"/>
          <ac:spMkLst>
            <pc:docMk/>
            <pc:sldMk cId="4044238763" sldId="1171"/>
            <ac:spMk id="3" creationId="{60C7B7B6-CC48-49DA-9367-E8C99F9FBCD7}"/>
          </ac:spMkLst>
        </pc:spChg>
      </pc:sldChg>
    </pc:docChg>
  </pc:docChgLst>
  <pc:docChgLst>
    <pc:chgData name="Jones, Albert [MD]" userId="S::aljones_mseanea.org#ext#@neahq.onmicrosoft.com::9e3d8165-1eea-49ba-adea-0c9c00351460" providerId="AD" clId="Web-{D7540B09-62C8-4260-B58D-CDFF69C4C74B}"/>
    <pc:docChg chg="sldOrd">
      <pc:chgData name="Jones, Albert [MD]" userId="S::aljones_mseanea.org#ext#@neahq.onmicrosoft.com::9e3d8165-1eea-49ba-adea-0c9c00351460" providerId="AD" clId="Web-{D7540B09-62C8-4260-B58D-CDFF69C4C74B}" dt="2024-04-14T22:47:43.989" v="7"/>
      <pc:docMkLst>
        <pc:docMk/>
      </pc:docMkLst>
      <pc:sldChg chg="ord">
        <pc:chgData name="Jones, Albert [MD]" userId="S::aljones_mseanea.org#ext#@neahq.onmicrosoft.com::9e3d8165-1eea-49ba-adea-0c9c00351460" providerId="AD" clId="Web-{D7540B09-62C8-4260-B58D-CDFF69C4C74B}" dt="2024-04-14T22:47:43.989" v="7"/>
        <pc:sldMkLst>
          <pc:docMk/>
          <pc:sldMk cId="82182520" sldId="1370"/>
        </pc:sldMkLst>
      </pc:sldChg>
    </pc:docChg>
  </pc:docChgLst>
  <pc:docChgLst>
    <pc:chgData name="Chun, Helenna [CO]" userId="S::hchun_coloradoea.org#ext#@neahq.onmicrosoft.com::d89df420-c46a-4a3e-b7de-9c8f17ba880a" providerId="AD" clId="Web-{38A1FF3A-DA73-CD98-EC71-A2F7ED2A0637}"/>
    <pc:docChg chg="addSld modSld">
      <pc:chgData name="Chun, Helenna [CO]" userId="S::hchun_coloradoea.org#ext#@neahq.onmicrosoft.com::d89df420-c46a-4a3e-b7de-9c8f17ba880a" providerId="AD" clId="Web-{38A1FF3A-DA73-CD98-EC71-A2F7ED2A0637}" dt="2024-05-29T23:00:39.509" v="1" actId="1076"/>
      <pc:docMkLst>
        <pc:docMk/>
      </pc:docMkLst>
      <pc:sldChg chg="modSp">
        <pc:chgData name="Chun, Helenna [CO]" userId="S::hchun_coloradoea.org#ext#@neahq.onmicrosoft.com::d89df420-c46a-4a3e-b7de-9c8f17ba880a" providerId="AD" clId="Web-{38A1FF3A-DA73-CD98-EC71-A2F7ED2A0637}" dt="2024-05-29T23:00:39.509" v="1" actId="1076"/>
        <pc:sldMkLst>
          <pc:docMk/>
          <pc:sldMk cId="2302610357" sldId="1303"/>
        </pc:sldMkLst>
        <pc:picChg chg="mod">
          <ac:chgData name="Chun, Helenna [CO]" userId="S::hchun_coloradoea.org#ext#@neahq.onmicrosoft.com::d89df420-c46a-4a3e-b7de-9c8f17ba880a" providerId="AD" clId="Web-{38A1FF3A-DA73-CD98-EC71-A2F7ED2A0637}" dt="2024-05-29T23:00:39.509" v="1" actId="1076"/>
          <ac:picMkLst>
            <pc:docMk/>
            <pc:sldMk cId="2302610357" sldId="1303"/>
            <ac:picMk id="4" creationId="{84C3C407-34FC-413C-BE0C-750ECB05A375}"/>
          </ac:picMkLst>
        </pc:picChg>
      </pc:sldChg>
      <pc:sldChg chg="new">
        <pc:chgData name="Chun, Helenna [CO]" userId="S::hchun_coloradoea.org#ext#@neahq.onmicrosoft.com::d89df420-c46a-4a3e-b7de-9c8f17ba880a" providerId="AD" clId="Web-{38A1FF3A-DA73-CD98-EC71-A2F7ED2A0637}" dt="2024-05-28T23:49:07.995" v="0"/>
        <pc:sldMkLst>
          <pc:docMk/>
          <pc:sldMk cId="4170278563" sldId="1384"/>
        </pc:sldMkLst>
      </pc:sldChg>
    </pc:docChg>
  </pc:docChgLst>
  <pc:docChgLst>
    <pc:chgData name="Jones, Albert [MD]" userId="S::aljones_mseanea.org#ext#@neahq.onmicrosoft.com::9e3d8165-1eea-49ba-adea-0c9c00351460" providerId="AD" clId="Web-{97FB73AA-1864-C60C-32ED-0DDCCE6111A4}"/>
    <pc:docChg chg="modSld">
      <pc:chgData name="Jones, Albert [MD]" userId="S::aljones_mseanea.org#ext#@neahq.onmicrosoft.com::9e3d8165-1eea-49ba-adea-0c9c00351460" providerId="AD" clId="Web-{97FB73AA-1864-C60C-32ED-0DDCCE6111A4}" dt="2024-04-14T15:41:40.783" v="58"/>
      <pc:docMkLst>
        <pc:docMk/>
      </pc:docMkLst>
      <pc:sldChg chg="addSp delSp modSp">
        <pc:chgData name="Jones, Albert [MD]" userId="S::aljones_mseanea.org#ext#@neahq.onmicrosoft.com::9e3d8165-1eea-49ba-adea-0c9c00351460" providerId="AD" clId="Web-{97FB73AA-1864-C60C-32ED-0DDCCE6111A4}" dt="2024-04-14T14:05:52.570" v="6" actId="1076"/>
        <pc:sldMkLst>
          <pc:docMk/>
          <pc:sldMk cId="31962140" sldId="1235"/>
        </pc:sldMkLst>
        <pc:spChg chg="mod">
          <ac:chgData name="Jones, Albert [MD]" userId="S::aljones_mseanea.org#ext#@neahq.onmicrosoft.com::9e3d8165-1eea-49ba-adea-0c9c00351460" providerId="AD" clId="Web-{97FB73AA-1864-C60C-32ED-0DDCCE6111A4}" dt="2024-04-14T14:05:37.710" v="2"/>
          <ac:spMkLst>
            <pc:docMk/>
            <pc:sldMk cId="31962140" sldId="1235"/>
            <ac:spMk id="2" creationId="{EDA07BC5-0761-4A74-9DC1-568674B3AD27}"/>
          </ac:spMkLst>
        </pc:spChg>
        <pc:spChg chg="del">
          <ac:chgData name="Jones, Albert [MD]" userId="S::aljones_mseanea.org#ext#@neahq.onmicrosoft.com::9e3d8165-1eea-49ba-adea-0c9c00351460" providerId="AD" clId="Web-{97FB73AA-1864-C60C-32ED-0DDCCE6111A4}" dt="2024-04-14T14:05:37.710" v="2"/>
          <ac:spMkLst>
            <pc:docMk/>
            <pc:sldMk cId="31962140" sldId="1235"/>
            <ac:spMk id="43" creationId="{D829E218-74FB-4455-98BE-F2C5BA8978BE}"/>
          </ac:spMkLst>
        </pc:spChg>
        <pc:spChg chg="del">
          <ac:chgData name="Jones, Albert [MD]" userId="S::aljones_mseanea.org#ext#@neahq.onmicrosoft.com::9e3d8165-1eea-49ba-adea-0c9c00351460" providerId="AD" clId="Web-{97FB73AA-1864-C60C-32ED-0DDCCE6111A4}" dt="2024-04-14T14:05:37.710" v="2"/>
          <ac:spMkLst>
            <pc:docMk/>
            <pc:sldMk cId="31962140" sldId="1235"/>
            <ac:spMk id="44" creationId="{7E8D75FD-D4F9-4D11-B70D-82EFCB4CFA5B}"/>
          </ac:spMkLst>
        </pc:spChg>
        <pc:spChg chg="del">
          <ac:chgData name="Jones, Albert [MD]" userId="S::aljones_mseanea.org#ext#@neahq.onmicrosoft.com::9e3d8165-1eea-49ba-adea-0c9c00351460" providerId="AD" clId="Web-{97FB73AA-1864-C60C-32ED-0DDCCE6111A4}" dt="2024-04-14T14:05:37.710" v="2"/>
          <ac:spMkLst>
            <pc:docMk/>
            <pc:sldMk cId="31962140" sldId="1235"/>
            <ac:spMk id="46" creationId="{F452A527-3631-41ED-858D-3777A7D1496A}"/>
          </ac:spMkLst>
        </pc:spChg>
        <pc:spChg chg="add">
          <ac:chgData name="Jones, Albert [MD]" userId="S::aljones_mseanea.org#ext#@neahq.onmicrosoft.com::9e3d8165-1eea-49ba-adea-0c9c00351460" providerId="AD" clId="Web-{97FB73AA-1864-C60C-32ED-0DDCCE6111A4}" dt="2024-04-14T14:05:37.710" v="2"/>
          <ac:spMkLst>
            <pc:docMk/>
            <pc:sldMk cId="31962140" sldId="1235"/>
            <ac:spMk id="52" creationId="{F240A2FC-E2C3-458D-96B4-5DF9028D93A5}"/>
          </ac:spMkLst>
        </pc:spChg>
        <pc:spChg chg="add">
          <ac:chgData name="Jones, Albert [MD]" userId="S::aljones_mseanea.org#ext#@neahq.onmicrosoft.com::9e3d8165-1eea-49ba-adea-0c9c00351460" providerId="AD" clId="Web-{97FB73AA-1864-C60C-32ED-0DDCCE6111A4}" dt="2024-04-14T14:05:37.710" v="2"/>
          <ac:spMkLst>
            <pc:docMk/>
            <pc:sldMk cId="31962140" sldId="1235"/>
            <ac:spMk id="54" creationId="{5F097929-F3D6-4D1F-8AFC-CF348171A9E1}"/>
          </ac:spMkLst>
        </pc:spChg>
        <pc:spChg chg="add">
          <ac:chgData name="Jones, Albert [MD]" userId="S::aljones_mseanea.org#ext#@neahq.onmicrosoft.com::9e3d8165-1eea-49ba-adea-0c9c00351460" providerId="AD" clId="Web-{97FB73AA-1864-C60C-32ED-0DDCCE6111A4}" dt="2024-04-14T14:05:37.710" v="2"/>
          <ac:spMkLst>
            <pc:docMk/>
            <pc:sldMk cId="31962140" sldId="1235"/>
            <ac:spMk id="58" creationId="{33428ACC-71EC-4171-9527-10983BA6B41D}"/>
          </ac:spMkLst>
        </pc:spChg>
        <pc:spChg chg="add">
          <ac:chgData name="Jones, Albert [MD]" userId="S::aljones_mseanea.org#ext#@neahq.onmicrosoft.com::9e3d8165-1eea-49ba-adea-0c9c00351460" providerId="AD" clId="Web-{97FB73AA-1864-C60C-32ED-0DDCCE6111A4}" dt="2024-04-14T14:05:37.710" v="2"/>
          <ac:spMkLst>
            <pc:docMk/>
            <pc:sldMk cId="31962140" sldId="1235"/>
            <ac:spMk id="62" creationId="{2B9BBBC4-97A3-47D2-BFFE-A68530CDB9DC}"/>
          </ac:spMkLst>
        </pc:spChg>
        <pc:spChg chg="add">
          <ac:chgData name="Jones, Albert [MD]" userId="S::aljones_mseanea.org#ext#@neahq.onmicrosoft.com::9e3d8165-1eea-49ba-adea-0c9c00351460" providerId="AD" clId="Web-{97FB73AA-1864-C60C-32ED-0DDCCE6111A4}" dt="2024-04-14T14:05:37.710" v="2"/>
          <ac:spMkLst>
            <pc:docMk/>
            <pc:sldMk cId="31962140" sldId="1235"/>
            <ac:spMk id="64" creationId="{78967BEA-EA6A-4FF1-94E2-B010B61A36A9}"/>
          </ac:spMkLst>
        </pc:spChg>
        <pc:picChg chg="add mod">
          <ac:chgData name="Jones, Albert [MD]" userId="S::aljones_mseanea.org#ext#@neahq.onmicrosoft.com::9e3d8165-1eea-49ba-adea-0c9c00351460" providerId="AD" clId="Web-{97FB73AA-1864-C60C-32ED-0DDCCE6111A4}" dt="2024-04-14T14:05:52.570" v="6" actId="1076"/>
          <ac:picMkLst>
            <pc:docMk/>
            <pc:sldMk cId="31962140" sldId="1235"/>
            <ac:picMk id="4" creationId="{ABF67E21-A990-C591-5F99-C6512E78452B}"/>
          </ac:picMkLst>
        </pc:picChg>
        <pc:cxnChg chg="del">
          <ac:chgData name="Jones, Albert [MD]" userId="S::aljones_mseanea.org#ext#@neahq.onmicrosoft.com::9e3d8165-1eea-49ba-adea-0c9c00351460" providerId="AD" clId="Web-{97FB73AA-1864-C60C-32ED-0DDCCE6111A4}" dt="2024-04-14T14:05:37.710" v="2"/>
          <ac:cxnSpMkLst>
            <pc:docMk/>
            <pc:sldMk cId="31962140" sldId="1235"/>
            <ac:cxnSpMk id="45" creationId="{1F5DC8C3-BA5F-4EED-BB9A-A14272BD82A1}"/>
          </ac:cxnSpMkLst>
        </pc:cxnChg>
        <pc:cxnChg chg="del">
          <ac:chgData name="Jones, Albert [MD]" userId="S::aljones_mseanea.org#ext#@neahq.onmicrosoft.com::9e3d8165-1eea-49ba-adea-0c9c00351460" providerId="AD" clId="Web-{97FB73AA-1864-C60C-32ED-0DDCCE6111A4}" dt="2024-04-14T14:05:37.710" v="2"/>
          <ac:cxnSpMkLst>
            <pc:docMk/>
            <pc:sldMk cId="31962140" sldId="1235"/>
            <ac:cxnSpMk id="47" creationId="{D28A9C89-B313-458F-9C85-515930A51A93}"/>
          </ac:cxnSpMkLst>
        </pc:cxnChg>
        <pc:cxnChg chg="add">
          <ac:chgData name="Jones, Albert [MD]" userId="S::aljones_mseanea.org#ext#@neahq.onmicrosoft.com::9e3d8165-1eea-49ba-adea-0c9c00351460" providerId="AD" clId="Web-{97FB73AA-1864-C60C-32ED-0DDCCE6111A4}" dt="2024-04-14T14:05:37.710" v="2"/>
          <ac:cxnSpMkLst>
            <pc:docMk/>
            <pc:sldMk cId="31962140" sldId="1235"/>
            <ac:cxnSpMk id="56" creationId="{43074C91-9045-414B-B5F9-567DAE3EED25}"/>
          </ac:cxnSpMkLst>
        </pc:cxnChg>
        <pc:cxnChg chg="add">
          <ac:chgData name="Jones, Albert [MD]" userId="S::aljones_mseanea.org#ext#@neahq.onmicrosoft.com::9e3d8165-1eea-49ba-adea-0c9c00351460" providerId="AD" clId="Web-{97FB73AA-1864-C60C-32ED-0DDCCE6111A4}" dt="2024-04-14T14:05:37.710" v="2"/>
          <ac:cxnSpMkLst>
            <pc:docMk/>
            <pc:sldMk cId="31962140" sldId="1235"/>
            <ac:cxnSpMk id="60" creationId="{BA22713B-ABB6-4391-97F9-0449A2B9B664}"/>
          </ac:cxnSpMkLst>
        </pc:cxnChg>
      </pc:sldChg>
      <pc:sldChg chg="modSp">
        <pc:chgData name="Jones, Albert [MD]" userId="S::aljones_mseanea.org#ext#@neahq.onmicrosoft.com::9e3d8165-1eea-49ba-adea-0c9c00351460" providerId="AD" clId="Web-{97FB73AA-1864-C60C-32ED-0DDCCE6111A4}" dt="2024-04-14T14:37:25.907" v="11" actId="20577"/>
        <pc:sldMkLst>
          <pc:docMk/>
          <pc:sldMk cId="1731644192" sldId="1237"/>
        </pc:sldMkLst>
        <pc:spChg chg="mod">
          <ac:chgData name="Jones, Albert [MD]" userId="S::aljones_mseanea.org#ext#@neahq.onmicrosoft.com::9e3d8165-1eea-49ba-adea-0c9c00351460" providerId="AD" clId="Web-{97FB73AA-1864-C60C-32ED-0DDCCE6111A4}" dt="2024-04-14T14:37:25.907" v="11" actId="20577"/>
          <ac:spMkLst>
            <pc:docMk/>
            <pc:sldMk cId="1731644192" sldId="1237"/>
            <ac:spMk id="2" creationId="{707CD4A4-3821-4ED1-BB13-F76866F6A486}"/>
          </ac:spMkLst>
        </pc:spChg>
      </pc:sldChg>
      <pc:sldChg chg="modSp">
        <pc:chgData name="Jones, Albert [MD]" userId="S::aljones_mseanea.org#ext#@neahq.onmicrosoft.com::9e3d8165-1eea-49ba-adea-0c9c00351460" providerId="AD" clId="Web-{97FB73AA-1864-C60C-32ED-0DDCCE6111A4}" dt="2024-04-14T14:09:48.106" v="10" actId="20577"/>
        <pc:sldMkLst>
          <pc:docMk/>
          <pc:sldMk cId="3094482922" sldId="1265"/>
        </pc:sldMkLst>
        <pc:spChg chg="mod">
          <ac:chgData name="Jones, Albert [MD]" userId="S::aljones_mseanea.org#ext#@neahq.onmicrosoft.com::9e3d8165-1eea-49ba-adea-0c9c00351460" providerId="AD" clId="Web-{97FB73AA-1864-C60C-32ED-0DDCCE6111A4}" dt="2024-04-14T14:09:48.106" v="10" actId="20577"/>
          <ac:spMkLst>
            <pc:docMk/>
            <pc:sldMk cId="3094482922" sldId="1265"/>
            <ac:spMk id="3" creationId="{E950BF0B-5724-C5C5-B74F-1626D554FE89}"/>
          </ac:spMkLst>
        </pc:spChg>
      </pc:sldChg>
      <pc:sldChg chg="modSp">
        <pc:chgData name="Jones, Albert [MD]" userId="S::aljones_mseanea.org#ext#@neahq.onmicrosoft.com::9e3d8165-1eea-49ba-adea-0c9c00351460" providerId="AD" clId="Web-{97FB73AA-1864-C60C-32ED-0DDCCE6111A4}" dt="2024-04-14T15:00:06.748" v="13" actId="20577"/>
        <pc:sldMkLst>
          <pc:docMk/>
          <pc:sldMk cId="2070459415" sldId="1299"/>
        </pc:sldMkLst>
        <pc:spChg chg="mod">
          <ac:chgData name="Jones, Albert [MD]" userId="S::aljones_mseanea.org#ext#@neahq.onmicrosoft.com::9e3d8165-1eea-49ba-adea-0c9c00351460" providerId="AD" clId="Web-{97FB73AA-1864-C60C-32ED-0DDCCE6111A4}" dt="2024-04-14T15:00:06.748" v="13" actId="20577"/>
          <ac:spMkLst>
            <pc:docMk/>
            <pc:sldMk cId="2070459415" sldId="1299"/>
            <ac:spMk id="4" creationId="{59B695EC-D969-4AB6-8962-3A0D5B5DDA4E}"/>
          </ac:spMkLst>
        </pc:spChg>
      </pc:sldChg>
      <pc:sldChg chg="modSp">
        <pc:chgData name="Jones, Albert [MD]" userId="S::aljones_mseanea.org#ext#@neahq.onmicrosoft.com::9e3d8165-1eea-49ba-adea-0c9c00351460" providerId="AD" clId="Web-{97FB73AA-1864-C60C-32ED-0DDCCE6111A4}" dt="2024-04-14T15:37:19.230" v="20" actId="20577"/>
        <pc:sldMkLst>
          <pc:docMk/>
          <pc:sldMk cId="2759850716" sldId="1355"/>
        </pc:sldMkLst>
        <pc:spChg chg="mod">
          <ac:chgData name="Jones, Albert [MD]" userId="S::aljones_mseanea.org#ext#@neahq.onmicrosoft.com::9e3d8165-1eea-49ba-adea-0c9c00351460" providerId="AD" clId="Web-{97FB73AA-1864-C60C-32ED-0DDCCE6111A4}" dt="2024-04-14T15:37:19.230" v="20" actId="20577"/>
          <ac:spMkLst>
            <pc:docMk/>
            <pc:sldMk cId="2759850716" sldId="1355"/>
            <ac:spMk id="2" creationId="{00000000-0000-0000-0000-000000000000}"/>
          </ac:spMkLst>
        </pc:spChg>
      </pc:sldChg>
      <pc:sldChg chg="modNotes">
        <pc:chgData name="Jones, Albert [MD]" userId="S::aljones_mseanea.org#ext#@neahq.onmicrosoft.com::9e3d8165-1eea-49ba-adea-0c9c00351460" providerId="AD" clId="Web-{97FB73AA-1864-C60C-32ED-0DDCCE6111A4}" dt="2024-04-14T15:41:40.783" v="58"/>
        <pc:sldMkLst>
          <pc:docMk/>
          <pc:sldMk cId="2429819750" sldId="1360"/>
        </pc:sldMkLst>
      </pc:sldChg>
      <pc:sldChg chg="modSp">
        <pc:chgData name="Jones, Albert [MD]" userId="S::aljones_mseanea.org#ext#@neahq.onmicrosoft.com::9e3d8165-1eea-49ba-adea-0c9c00351460" providerId="AD" clId="Web-{97FB73AA-1864-C60C-32ED-0DDCCE6111A4}" dt="2024-04-14T15:33:35.319" v="16" actId="20577"/>
        <pc:sldMkLst>
          <pc:docMk/>
          <pc:sldMk cId="82182520" sldId="1370"/>
        </pc:sldMkLst>
        <pc:spChg chg="mod">
          <ac:chgData name="Jones, Albert [MD]" userId="S::aljones_mseanea.org#ext#@neahq.onmicrosoft.com::9e3d8165-1eea-49ba-adea-0c9c00351460" providerId="AD" clId="Web-{97FB73AA-1864-C60C-32ED-0DDCCE6111A4}" dt="2024-04-14T15:33:35.319" v="16" actId="20577"/>
          <ac:spMkLst>
            <pc:docMk/>
            <pc:sldMk cId="82182520" sldId="1370"/>
            <ac:spMk id="2" creationId="{00000000-0000-0000-0000-000000000000}"/>
          </ac:spMkLst>
        </pc:spChg>
      </pc:sldChg>
    </pc:docChg>
  </pc:docChgLst>
  <pc:docChgLst>
    <pc:chgData name="Ellen Holmes" userId="8df78491-616d-4641-a13e-176bb27a1b7f" providerId="ADAL" clId="{BB2383DE-2F9A-402C-90E6-CF8321CD3C44}"/>
    <pc:docChg chg="custSel addSld delSld modSld sldOrd">
      <pc:chgData name="Ellen Holmes" userId="8df78491-616d-4641-a13e-176bb27a1b7f" providerId="ADAL" clId="{BB2383DE-2F9A-402C-90E6-CF8321CD3C44}" dt="2019-10-21T23:47:16.723" v="592" actId="20577"/>
      <pc:docMkLst>
        <pc:docMk/>
      </pc:docMkLst>
      <pc:sldChg chg="modSp">
        <pc:chgData name="Ellen Holmes" userId="8df78491-616d-4641-a13e-176bb27a1b7f" providerId="ADAL" clId="{BB2383DE-2F9A-402C-90E6-CF8321CD3C44}" dt="2019-10-20T19:40:17.007" v="134" actId="20577"/>
        <pc:sldMkLst>
          <pc:docMk/>
          <pc:sldMk cId="1257603712" sldId="258"/>
        </pc:sldMkLst>
        <pc:spChg chg="mod">
          <ac:chgData name="Ellen Holmes" userId="8df78491-616d-4641-a13e-176bb27a1b7f" providerId="ADAL" clId="{BB2383DE-2F9A-402C-90E6-CF8321CD3C44}" dt="2019-10-20T19:40:17.007" v="134" actId="20577"/>
          <ac:spMkLst>
            <pc:docMk/>
            <pc:sldMk cId="1257603712" sldId="258"/>
            <ac:spMk id="2" creationId="{6C462E93-4E54-4A94-8E6C-9EA67A25415A}"/>
          </ac:spMkLst>
        </pc:spChg>
      </pc:sldChg>
      <pc:sldChg chg="modSp">
        <pc:chgData name="Ellen Holmes" userId="8df78491-616d-4641-a13e-176bb27a1b7f" providerId="ADAL" clId="{BB2383DE-2F9A-402C-90E6-CF8321CD3C44}" dt="2019-10-20T19:40:31.175" v="140" actId="20577"/>
        <pc:sldMkLst>
          <pc:docMk/>
          <pc:sldMk cId="1982223221" sldId="259"/>
        </pc:sldMkLst>
        <pc:spChg chg="mod">
          <ac:chgData name="Ellen Holmes" userId="8df78491-616d-4641-a13e-176bb27a1b7f" providerId="ADAL" clId="{BB2383DE-2F9A-402C-90E6-CF8321CD3C44}" dt="2019-10-20T19:40:31.175" v="140" actId="20577"/>
          <ac:spMkLst>
            <pc:docMk/>
            <pc:sldMk cId="1982223221" sldId="259"/>
            <ac:spMk id="2" creationId="{477A6527-C903-413B-847D-C979DB1A2A33}"/>
          </ac:spMkLst>
        </pc:spChg>
      </pc:sldChg>
      <pc:sldChg chg="modSp">
        <pc:chgData name="Ellen Holmes" userId="8df78491-616d-4641-a13e-176bb27a1b7f" providerId="ADAL" clId="{BB2383DE-2F9A-402C-90E6-CF8321CD3C44}" dt="2019-10-20T19:35:48.411" v="99" actId="20577"/>
        <pc:sldMkLst>
          <pc:docMk/>
          <pc:sldMk cId="3346776666" sldId="262"/>
        </pc:sldMkLst>
        <pc:spChg chg="mod">
          <ac:chgData name="Ellen Holmes" userId="8df78491-616d-4641-a13e-176bb27a1b7f" providerId="ADAL" clId="{BB2383DE-2F9A-402C-90E6-CF8321CD3C44}" dt="2019-10-20T19:35:48.411" v="99" actId="20577"/>
          <ac:spMkLst>
            <pc:docMk/>
            <pc:sldMk cId="3346776666" sldId="262"/>
            <ac:spMk id="3" creationId="{E90F637A-28BF-4A83-9C2E-79664D85C545}"/>
          </ac:spMkLst>
        </pc:spChg>
      </pc:sldChg>
      <pc:sldChg chg="modSp">
        <pc:chgData name="Ellen Holmes" userId="8df78491-616d-4641-a13e-176bb27a1b7f" providerId="ADAL" clId="{BB2383DE-2F9A-402C-90E6-CF8321CD3C44}" dt="2019-10-21T23:47:16.723" v="592" actId="20577"/>
        <pc:sldMkLst>
          <pc:docMk/>
          <pc:sldMk cId="860697006" sldId="266"/>
        </pc:sldMkLst>
        <pc:spChg chg="mod">
          <ac:chgData name="Ellen Holmes" userId="8df78491-616d-4641-a13e-176bb27a1b7f" providerId="ADAL" clId="{BB2383DE-2F9A-402C-90E6-CF8321CD3C44}" dt="2019-10-21T23:47:16.723" v="592" actId="20577"/>
          <ac:spMkLst>
            <pc:docMk/>
            <pc:sldMk cId="860697006" sldId="266"/>
            <ac:spMk id="3" creationId="{E90F637A-28BF-4A83-9C2E-79664D85C545}"/>
          </ac:spMkLst>
        </pc:spChg>
      </pc:sldChg>
      <pc:sldChg chg="modSp">
        <pc:chgData name="Ellen Holmes" userId="8df78491-616d-4641-a13e-176bb27a1b7f" providerId="ADAL" clId="{BB2383DE-2F9A-402C-90E6-CF8321CD3C44}" dt="2019-10-20T19:52:56.396" v="174" actId="20577"/>
        <pc:sldMkLst>
          <pc:docMk/>
          <pc:sldMk cId="2545389723" sldId="267"/>
        </pc:sldMkLst>
        <pc:spChg chg="mod">
          <ac:chgData name="Ellen Holmes" userId="8df78491-616d-4641-a13e-176bb27a1b7f" providerId="ADAL" clId="{BB2383DE-2F9A-402C-90E6-CF8321CD3C44}" dt="2019-10-20T19:52:56.396" v="174" actId="20577"/>
          <ac:spMkLst>
            <pc:docMk/>
            <pc:sldMk cId="2545389723" sldId="267"/>
            <ac:spMk id="2" creationId="{BA3D9075-0058-4A2B-8FFB-0D242D0FEDB7}"/>
          </ac:spMkLst>
        </pc:spChg>
      </pc:sldChg>
      <pc:sldChg chg="addSp delSp modSp delAnim modAnim">
        <pc:chgData name="Ellen Holmes" userId="8df78491-616d-4641-a13e-176bb27a1b7f" providerId="ADAL" clId="{BB2383DE-2F9A-402C-90E6-CF8321CD3C44}" dt="2019-10-21T17:14:34.799" v="581" actId="478"/>
        <pc:sldMkLst>
          <pc:docMk/>
          <pc:sldMk cId="3461690270" sldId="270"/>
        </pc:sldMkLst>
        <pc:spChg chg="del mod">
          <ac:chgData name="Ellen Holmes" userId="8df78491-616d-4641-a13e-176bb27a1b7f" providerId="ADAL" clId="{BB2383DE-2F9A-402C-90E6-CF8321CD3C44}" dt="2019-10-21T17:14:34.799" v="581" actId="478"/>
          <ac:spMkLst>
            <pc:docMk/>
            <pc:sldMk cId="3461690270" sldId="270"/>
            <ac:spMk id="3" creationId="{E90F637A-28BF-4A83-9C2E-79664D85C545}"/>
          </ac:spMkLst>
        </pc:spChg>
        <pc:picChg chg="del mod">
          <ac:chgData name="Ellen Holmes" userId="8df78491-616d-4641-a13e-176bb27a1b7f" providerId="ADAL" clId="{BB2383DE-2F9A-402C-90E6-CF8321CD3C44}" dt="2019-10-21T17:13:26.697" v="575" actId="478"/>
          <ac:picMkLst>
            <pc:docMk/>
            <pc:sldMk cId="3461690270" sldId="270"/>
            <ac:picMk id="4" creationId="{690734A6-D24D-4DC6-B210-07023BA5A422}"/>
          </ac:picMkLst>
        </pc:picChg>
        <pc:picChg chg="add mod">
          <ac:chgData name="Ellen Holmes" userId="8df78491-616d-4641-a13e-176bb27a1b7f" providerId="ADAL" clId="{BB2383DE-2F9A-402C-90E6-CF8321CD3C44}" dt="2019-10-21T17:14:16.270" v="578" actId="14100"/>
          <ac:picMkLst>
            <pc:docMk/>
            <pc:sldMk cId="3461690270" sldId="270"/>
            <ac:picMk id="5" creationId="{8A9DEB08-3AF3-430D-87F4-1026CB1E777D}"/>
          </ac:picMkLst>
        </pc:picChg>
      </pc:sldChg>
      <pc:sldChg chg="ord">
        <pc:chgData name="Ellen Holmes" userId="8df78491-616d-4641-a13e-176bb27a1b7f" providerId="ADAL" clId="{BB2383DE-2F9A-402C-90E6-CF8321CD3C44}" dt="2019-10-21T17:14:44.362" v="582"/>
        <pc:sldMkLst>
          <pc:docMk/>
          <pc:sldMk cId="1396841938" sldId="271"/>
        </pc:sldMkLst>
      </pc:sldChg>
      <pc:sldChg chg="ord">
        <pc:chgData name="Ellen Holmes" userId="8df78491-616d-4641-a13e-176bb27a1b7f" providerId="ADAL" clId="{BB2383DE-2F9A-402C-90E6-CF8321CD3C44}" dt="2019-10-20T21:53:15.240" v="266"/>
        <pc:sldMkLst>
          <pc:docMk/>
          <pc:sldMk cId="760530151" sldId="274"/>
        </pc:sldMkLst>
      </pc:sldChg>
      <pc:sldChg chg="modSp">
        <pc:chgData name="Ellen Holmes" userId="8df78491-616d-4641-a13e-176bb27a1b7f" providerId="ADAL" clId="{BB2383DE-2F9A-402C-90E6-CF8321CD3C44}" dt="2019-10-20T21:55:07.325" v="306" actId="14100"/>
        <pc:sldMkLst>
          <pc:docMk/>
          <pc:sldMk cId="70017559" sldId="276"/>
        </pc:sldMkLst>
        <pc:spChg chg="mod">
          <ac:chgData name="Ellen Holmes" userId="8df78491-616d-4641-a13e-176bb27a1b7f" providerId="ADAL" clId="{BB2383DE-2F9A-402C-90E6-CF8321CD3C44}" dt="2019-10-20T21:55:07.325" v="306" actId="14100"/>
          <ac:spMkLst>
            <pc:docMk/>
            <pc:sldMk cId="70017559" sldId="276"/>
            <ac:spMk id="3" creationId="{E90F637A-28BF-4A83-9C2E-79664D85C545}"/>
          </ac:spMkLst>
        </pc:spChg>
      </pc:sldChg>
      <pc:sldChg chg="modSp">
        <pc:chgData name="Ellen Holmes" userId="8df78491-616d-4641-a13e-176bb27a1b7f" providerId="ADAL" clId="{BB2383DE-2F9A-402C-90E6-CF8321CD3C44}" dt="2019-10-20T21:54:45.633" v="305" actId="14100"/>
        <pc:sldMkLst>
          <pc:docMk/>
          <pc:sldMk cId="1529779528" sldId="278"/>
        </pc:sldMkLst>
        <pc:spChg chg="mod">
          <ac:chgData name="Ellen Holmes" userId="8df78491-616d-4641-a13e-176bb27a1b7f" providerId="ADAL" clId="{BB2383DE-2F9A-402C-90E6-CF8321CD3C44}" dt="2019-10-20T21:54:45.633" v="305" actId="14100"/>
          <ac:spMkLst>
            <pc:docMk/>
            <pc:sldMk cId="1529779528" sldId="278"/>
            <ac:spMk id="3" creationId="{E90F637A-28BF-4A83-9C2E-79664D85C545}"/>
          </ac:spMkLst>
        </pc:spChg>
      </pc:sldChg>
      <pc:sldChg chg="addSp delSp modSp">
        <pc:chgData name="Ellen Holmes" userId="8df78491-616d-4641-a13e-176bb27a1b7f" providerId="ADAL" clId="{BB2383DE-2F9A-402C-90E6-CF8321CD3C44}" dt="2019-10-20T22:20:41.589" v="323" actId="478"/>
        <pc:sldMkLst>
          <pc:docMk/>
          <pc:sldMk cId="4251232708" sldId="284"/>
        </pc:sldMkLst>
        <pc:graphicFrameChg chg="add del modGraphic">
          <ac:chgData name="Ellen Holmes" userId="8df78491-616d-4641-a13e-176bb27a1b7f" providerId="ADAL" clId="{BB2383DE-2F9A-402C-90E6-CF8321CD3C44}" dt="2019-10-20T22:20:41.589" v="323" actId="478"/>
          <ac:graphicFrameMkLst>
            <pc:docMk/>
            <pc:sldMk cId="4251232708" sldId="284"/>
            <ac:graphicFrameMk id="5" creationId="{615EE853-F9FD-45CD-8812-C544A1E59C1F}"/>
          </ac:graphicFrameMkLst>
        </pc:graphicFrameChg>
      </pc:sldChg>
      <pc:sldChg chg="modSp">
        <pc:chgData name="Ellen Holmes" userId="8df78491-616d-4641-a13e-176bb27a1b7f" providerId="ADAL" clId="{BB2383DE-2F9A-402C-90E6-CF8321CD3C44}" dt="2019-10-20T23:15:10.031" v="530" actId="20577"/>
        <pc:sldMkLst>
          <pc:docMk/>
          <pc:sldMk cId="106876167" sldId="287"/>
        </pc:sldMkLst>
        <pc:spChg chg="mod">
          <ac:chgData name="Ellen Holmes" userId="8df78491-616d-4641-a13e-176bb27a1b7f" providerId="ADAL" clId="{BB2383DE-2F9A-402C-90E6-CF8321CD3C44}" dt="2019-10-20T23:15:10.031" v="530" actId="20577"/>
          <ac:spMkLst>
            <pc:docMk/>
            <pc:sldMk cId="106876167" sldId="287"/>
            <ac:spMk id="3" creationId="{E90F637A-28BF-4A83-9C2E-79664D85C545}"/>
          </ac:spMkLst>
        </pc:spChg>
      </pc:sldChg>
      <pc:sldChg chg="del">
        <pc:chgData name="Ellen Holmes" userId="8df78491-616d-4641-a13e-176bb27a1b7f" providerId="ADAL" clId="{BB2383DE-2F9A-402C-90E6-CF8321CD3C44}" dt="2019-10-20T23:18:13.291" v="531" actId="2696"/>
        <pc:sldMkLst>
          <pc:docMk/>
          <pc:sldMk cId="2910584746" sldId="289"/>
        </pc:sldMkLst>
      </pc:sldChg>
      <pc:sldChg chg="modSp">
        <pc:chgData name="Ellen Holmes" userId="8df78491-616d-4641-a13e-176bb27a1b7f" providerId="ADAL" clId="{BB2383DE-2F9A-402C-90E6-CF8321CD3C44}" dt="2019-10-20T22:49:33.329" v="445" actId="20577"/>
        <pc:sldMkLst>
          <pc:docMk/>
          <pc:sldMk cId="2678653059" sldId="300"/>
        </pc:sldMkLst>
        <pc:spChg chg="mod">
          <ac:chgData name="Ellen Holmes" userId="8df78491-616d-4641-a13e-176bb27a1b7f" providerId="ADAL" clId="{BB2383DE-2F9A-402C-90E6-CF8321CD3C44}" dt="2019-10-20T22:49:33.329" v="445" actId="20577"/>
          <ac:spMkLst>
            <pc:docMk/>
            <pc:sldMk cId="2678653059" sldId="300"/>
            <ac:spMk id="2" creationId="{BA3D9075-0058-4A2B-8FFB-0D242D0FEDB7}"/>
          </ac:spMkLst>
        </pc:spChg>
      </pc:sldChg>
      <pc:sldChg chg="modSp">
        <pc:chgData name="Ellen Holmes" userId="8df78491-616d-4641-a13e-176bb27a1b7f" providerId="ADAL" clId="{BB2383DE-2F9A-402C-90E6-CF8321CD3C44}" dt="2019-10-20T19:53:33.114" v="181" actId="20577"/>
        <pc:sldMkLst>
          <pc:docMk/>
          <pc:sldMk cId="1808690494" sldId="341"/>
        </pc:sldMkLst>
        <pc:spChg chg="mod">
          <ac:chgData name="Ellen Holmes" userId="8df78491-616d-4641-a13e-176bb27a1b7f" providerId="ADAL" clId="{BB2383DE-2F9A-402C-90E6-CF8321CD3C44}" dt="2019-10-20T19:53:33.114" v="181" actId="20577"/>
          <ac:spMkLst>
            <pc:docMk/>
            <pc:sldMk cId="1808690494" sldId="341"/>
            <ac:spMk id="2" creationId="{42A55163-A1FB-43B2-AE88-A8839016052F}"/>
          </ac:spMkLst>
        </pc:spChg>
        <pc:spChg chg="mod">
          <ac:chgData name="Ellen Holmes" userId="8df78491-616d-4641-a13e-176bb27a1b7f" providerId="ADAL" clId="{BB2383DE-2F9A-402C-90E6-CF8321CD3C44}" dt="2019-10-20T19:41:26.802" v="141" actId="20577"/>
          <ac:spMkLst>
            <pc:docMk/>
            <pc:sldMk cId="1808690494" sldId="341"/>
            <ac:spMk id="3" creationId="{518173DE-CAF6-4D7F-817B-8F3D44D66298}"/>
          </ac:spMkLst>
        </pc:spChg>
      </pc:sldChg>
      <pc:sldChg chg="modSp">
        <pc:chgData name="Ellen Holmes" userId="8df78491-616d-4641-a13e-176bb27a1b7f" providerId="ADAL" clId="{BB2383DE-2F9A-402C-90E6-CF8321CD3C44}" dt="2019-10-20T23:12:12.378" v="512" actId="20577"/>
        <pc:sldMkLst>
          <pc:docMk/>
          <pc:sldMk cId="1494921633" sldId="590"/>
        </pc:sldMkLst>
        <pc:spChg chg="mod">
          <ac:chgData name="Ellen Holmes" userId="8df78491-616d-4641-a13e-176bb27a1b7f" providerId="ADAL" clId="{BB2383DE-2F9A-402C-90E6-CF8321CD3C44}" dt="2019-10-20T23:12:12.378" v="512" actId="20577"/>
          <ac:spMkLst>
            <pc:docMk/>
            <pc:sldMk cId="1494921633" sldId="590"/>
            <ac:spMk id="2" creationId="{00000000-0000-0000-0000-000000000000}"/>
          </ac:spMkLst>
        </pc:spChg>
      </pc:sldChg>
      <pc:sldChg chg="modSp">
        <pc:chgData name="Ellen Holmes" userId="8df78491-616d-4641-a13e-176bb27a1b7f" providerId="ADAL" clId="{BB2383DE-2F9A-402C-90E6-CF8321CD3C44}" dt="2019-10-20T22:26:51.969" v="359"/>
        <pc:sldMkLst>
          <pc:docMk/>
          <pc:sldMk cId="3693327798" sldId="599"/>
        </pc:sldMkLst>
        <pc:spChg chg="mod">
          <ac:chgData name="Ellen Holmes" userId="8df78491-616d-4641-a13e-176bb27a1b7f" providerId="ADAL" clId="{BB2383DE-2F9A-402C-90E6-CF8321CD3C44}" dt="2019-10-20T22:26:02.726" v="356" actId="14100"/>
          <ac:spMkLst>
            <pc:docMk/>
            <pc:sldMk cId="3693327798" sldId="599"/>
            <ac:spMk id="6" creationId="{00000000-0000-0000-0000-000000000000}"/>
          </ac:spMkLst>
        </pc:spChg>
        <pc:spChg chg="mod">
          <ac:chgData name="Ellen Holmes" userId="8df78491-616d-4641-a13e-176bb27a1b7f" providerId="ADAL" clId="{BB2383DE-2F9A-402C-90E6-CF8321CD3C44}" dt="2019-10-20T22:24:48.116" v="341" actId="1076"/>
          <ac:spMkLst>
            <pc:docMk/>
            <pc:sldMk cId="3693327798" sldId="599"/>
            <ac:spMk id="7" creationId="{00000000-0000-0000-0000-000000000000}"/>
          </ac:spMkLst>
        </pc:spChg>
        <pc:graphicFrameChg chg="mod">
          <ac:chgData name="Ellen Holmes" userId="8df78491-616d-4641-a13e-176bb27a1b7f" providerId="ADAL" clId="{BB2383DE-2F9A-402C-90E6-CF8321CD3C44}" dt="2019-10-20T22:26:51.969" v="359"/>
          <ac:graphicFrameMkLst>
            <pc:docMk/>
            <pc:sldMk cId="3693327798" sldId="599"/>
            <ac:graphicFrameMk id="4" creationId="{00000000-0000-0000-0000-000000000000}"/>
          </ac:graphicFrameMkLst>
        </pc:graphicFrameChg>
        <pc:picChg chg="mod">
          <ac:chgData name="Ellen Holmes" userId="8df78491-616d-4641-a13e-176bb27a1b7f" providerId="ADAL" clId="{BB2383DE-2F9A-402C-90E6-CF8321CD3C44}" dt="2019-10-20T22:25:09.704" v="347" actId="1076"/>
          <ac:picMkLst>
            <pc:docMk/>
            <pc:sldMk cId="3693327798" sldId="599"/>
            <ac:picMk id="2" creationId="{00000000-0000-0000-0000-000000000000}"/>
          </ac:picMkLst>
        </pc:picChg>
        <pc:picChg chg="mod">
          <ac:chgData name="Ellen Holmes" userId="8df78491-616d-4641-a13e-176bb27a1b7f" providerId="ADAL" clId="{BB2383DE-2F9A-402C-90E6-CF8321CD3C44}" dt="2019-10-20T22:25:07.267" v="346" actId="1076"/>
          <ac:picMkLst>
            <pc:docMk/>
            <pc:sldMk cId="3693327798" sldId="599"/>
            <ac:picMk id="3" creationId="{00000000-0000-0000-0000-000000000000}"/>
          </ac:picMkLst>
        </pc:picChg>
        <pc:picChg chg="mod">
          <ac:chgData name="Ellen Holmes" userId="8df78491-616d-4641-a13e-176bb27a1b7f" providerId="ADAL" clId="{BB2383DE-2F9A-402C-90E6-CF8321CD3C44}" dt="2019-10-20T22:24:27.957" v="335" actId="1076"/>
          <ac:picMkLst>
            <pc:docMk/>
            <pc:sldMk cId="3693327798" sldId="599"/>
            <ac:picMk id="8" creationId="{00000000-0000-0000-0000-000000000000}"/>
          </ac:picMkLst>
        </pc:picChg>
        <pc:picChg chg="mod">
          <ac:chgData name="Ellen Holmes" userId="8df78491-616d-4641-a13e-176bb27a1b7f" providerId="ADAL" clId="{BB2383DE-2F9A-402C-90E6-CF8321CD3C44}" dt="2019-10-20T22:24:36.893" v="338" actId="1076"/>
          <ac:picMkLst>
            <pc:docMk/>
            <pc:sldMk cId="3693327798" sldId="599"/>
            <ac:picMk id="9" creationId="{00000000-0000-0000-0000-000000000000}"/>
          </ac:picMkLst>
        </pc:picChg>
        <pc:picChg chg="mod">
          <ac:chgData name="Ellen Holmes" userId="8df78491-616d-4641-a13e-176bb27a1b7f" providerId="ADAL" clId="{BB2383DE-2F9A-402C-90E6-CF8321CD3C44}" dt="2019-10-20T22:25:22.074" v="351" actId="1076"/>
          <ac:picMkLst>
            <pc:docMk/>
            <pc:sldMk cId="3693327798" sldId="599"/>
            <ac:picMk id="10" creationId="{00000000-0000-0000-0000-000000000000}"/>
          </ac:picMkLst>
        </pc:picChg>
      </pc:sldChg>
      <pc:sldChg chg="modSp">
        <pc:chgData name="Ellen Holmes" userId="8df78491-616d-4641-a13e-176bb27a1b7f" providerId="ADAL" clId="{BB2383DE-2F9A-402C-90E6-CF8321CD3C44}" dt="2019-10-20T23:00:22.225" v="462" actId="20577"/>
        <pc:sldMkLst>
          <pc:docMk/>
          <pc:sldMk cId="2426073713" sldId="608"/>
        </pc:sldMkLst>
        <pc:spChg chg="mod">
          <ac:chgData name="Ellen Holmes" userId="8df78491-616d-4641-a13e-176bb27a1b7f" providerId="ADAL" clId="{BB2383DE-2F9A-402C-90E6-CF8321CD3C44}" dt="2019-10-20T23:00:22.225" v="462" actId="20577"/>
          <ac:spMkLst>
            <pc:docMk/>
            <pc:sldMk cId="2426073713" sldId="608"/>
            <ac:spMk id="6" creationId="{00000000-0000-0000-0000-000000000000}"/>
          </ac:spMkLst>
        </pc:spChg>
      </pc:sldChg>
      <pc:sldChg chg="modSp">
        <pc:chgData name="Ellen Holmes" userId="8df78491-616d-4641-a13e-176bb27a1b7f" providerId="ADAL" clId="{BB2383DE-2F9A-402C-90E6-CF8321CD3C44}" dt="2019-10-20T22:32:38.647" v="361" actId="20577"/>
        <pc:sldMkLst>
          <pc:docMk/>
          <pc:sldMk cId="452257839" sldId="700"/>
        </pc:sldMkLst>
        <pc:spChg chg="mod">
          <ac:chgData name="Ellen Holmes" userId="8df78491-616d-4641-a13e-176bb27a1b7f" providerId="ADAL" clId="{BB2383DE-2F9A-402C-90E6-CF8321CD3C44}" dt="2019-10-20T22:32:38.647" v="361" actId="20577"/>
          <ac:spMkLst>
            <pc:docMk/>
            <pc:sldMk cId="452257839" sldId="700"/>
            <ac:spMk id="2" creationId="{57DED27A-48A9-4009-8B78-5F21108CAF80}"/>
          </ac:spMkLst>
        </pc:spChg>
      </pc:sldChg>
      <pc:sldChg chg="ord">
        <pc:chgData name="Ellen Holmes" userId="8df78491-616d-4641-a13e-176bb27a1b7f" providerId="ADAL" clId="{BB2383DE-2F9A-402C-90E6-CF8321CD3C44}" dt="2019-10-21T20:57:54.988" v="584"/>
        <pc:sldMkLst>
          <pc:docMk/>
          <pc:sldMk cId="707681445" sldId="703"/>
        </pc:sldMkLst>
      </pc:sldChg>
      <pc:sldChg chg="delSp modSp">
        <pc:chgData name="Ellen Holmes" userId="8df78491-616d-4641-a13e-176bb27a1b7f" providerId="ADAL" clId="{BB2383DE-2F9A-402C-90E6-CF8321CD3C44}" dt="2019-10-20T23:10:01.609" v="500" actId="14100"/>
        <pc:sldMkLst>
          <pc:docMk/>
          <pc:sldMk cId="2389960618" sldId="705"/>
        </pc:sldMkLst>
        <pc:spChg chg="mod">
          <ac:chgData name="Ellen Holmes" userId="8df78491-616d-4641-a13e-176bb27a1b7f" providerId="ADAL" clId="{BB2383DE-2F9A-402C-90E6-CF8321CD3C44}" dt="2019-10-20T23:10:01.609" v="500" actId="14100"/>
          <ac:spMkLst>
            <pc:docMk/>
            <pc:sldMk cId="2389960618" sldId="705"/>
            <ac:spMk id="3" creationId="{1626D2E9-5AF5-4D05-98DA-57F795A8AE70}"/>
          </ac:spMkLst>
        </pc:spChg>
        <pc:picChg chg="mod">
          <ac:chgData name="Ellen Holmes" userId="8df78491-616d-4641-a13e-176bb27a1b7f" providerId="ADAL" clId="{BB2383DE-2F9A-402C-90E6-CF8321CD3C44}" dt="2019-10-20T23:09:48.625" v="496" actId="1076"/>
          <ac:picMkLst>
            <pc:docMk/>
            <pc:sldMk cId="2389960618" sldId="705"/>
            <ac:picMk id="10242" creationId="{BE559CB4-CC0C-4E57-A306-6AF5B8BE73EB}"/>
          </ac:picMkLst>
        </pc:picChg>
        <pc:cxnChg chg="del">
          <ac:chgData name="Ellen Holmes" userId="8df78491-616d-4641-a13e-176bb27a1b7f" providerId="ADAL" clId="{BB2383DE-2F9A-402C-90E6-CF8321CD3C44}" dt="2019-10-20T23:09:55.996" v="498" actId="478"/>
          <ac:cxnSpMkLst>
            <pc:docMk/>
            <pc:sldMk cId="2389960618" sldId="705"/>
            <ac:cxnSpMk id="5" creationId="{F4CA7590-B849-4730-8BCF-71F29702A52D}"/>
          </ac:cxnSpMkLst>
        </pc:cxnChg>
      </pc:sldChg>
      <pc:sldChg chg="delSp modSp">
        <pc:chgData name="Ellen Holmes" userId="8df78491-616d-4641-a13e-176bb27a1b7f" providerId="ADAL" clId="{BB2383DE-2F9A-402C-90E6-CF8321CD3C44}" dt="2019-10-20T19:55:44.738" v="183" actId="1076"/>
        <pc:sldMkLst>
          <pc:docMk/>
          <pc:sldMk cId="550337031" sldId="707"/>
        </pc:sldMkLst>
        <pc:spChg chg="mod">
          <ac:chgData name="Ellen Holmes" userId="8df78491-616d-4641-a13e-176bb27a1b7f" providerId="ADAL" clId="{BB2383DE-2F9A-402C-90E6-CF8321CD3C44}" dt="2019-10-20T19:55:44.738" v="183" actId="1076"/>
          <ac:spMkLst>
            <pc:docMk/>
            <pc:sldMk cId="550337031" sldId="707"/>
            <ac:spMk id="2" creationId="{7E681E87-5E3C-4CDE-99D5-2EDFD44052BC}"/>
          </ac:spMkLst>
        </pc:spChg>
        <pc:cxnChg chg="del">
          <ac:chgData name="Ellen Holmes" userId="8df78491-616d-4641-a13e-176bb27a1b7f" providerId="ADAL" clId="{BB2383DE-2F9A-402C-90E6-CF8321CD3C44}" dt="2019-10-20T19:55:40.663" v="182" actId="478"/>
          <ac:cxnSpMkLst>
            <pc:docMk/>
            <pc:sldMk cId="550337031" sldId="707"/>
            <ac:cxnSpMk id="5" creationId="{F4CA7590-B849-4730-8BCF-71F29702A52D}"/>
          </ac:cxnSpMkLst>
        </pc:cxnChg>
      </pc:sldChg>
      <pc:sldChg chg="modSp">
        <pc:chgData name="Ellen Holmes" userId="8df78491-616d-4641-a13e-176bb27a1b7f" providerId="ADAL" clId="{BB2383DE-2F9A-402C-90E6-CF8321CD3C44}" dt="2019-10-20T23:14:45.386" v="516" actId="20577"/>
        <pc:sldMkLst>
          <pc:docMk/>
          <pc:sldMk cId="1426930297" sldId="718"/>
        </pc:sldMkLst>
        <pc:spChg chg="mod">
          <ac:chgData name="Ellen Holmes" userId="8df78491-616d-4641-a13e-176bb27a1b7f" providerId="ADAL" clId="{BB2383DE-2F9A-402C-90E6-CF8321CD3C44}" dt="2019-10-20T23:14:45.386" v="516" actId="20577"/>
          <ac:spMkLst>
            <pc:docMk/>
            <pc:sldMk cId="1426930297" sldId="718"/>
            <ac:spMk id="3" creationId="{496E4F1C-01FA-4895-A37B-611B6DF4D18B}"/>
          </ac:spMkLst>
        </pc:spChg>
      </pc:sldChg>
      <pc:sldChg chg="del">
        <pc:chgData name="Ellen Holmes" userId="8df78491-616d-4641-a13e-176bb27a1b7f" providerId="ADAL" clId="{BB2383DE-2F9A-402C-90E6-CF8321CD3C44}" dt="2019-10-20T23:10:16.042" v="501" actId="2696"/>
        <pc:sldMkLst>
          <pc:docMk/>
          <pc:sldMk cId="1772147810" sldId="736"/>
        </pc:sldMkLst>
      </pc:sldChg>
      <pc:sldChg chg="del">
        <pc:chgData name="Ellen Holmes" userId="8df78491-616d-4641-a13e-176bb27a1b7f" providerId="ADAL" clId="{BB2383DE-2F9A-402C-90E6-CF8321CD3C44}" dt="2019-10-20T20:01:50.072" v="224" actId="2696"/>
        <pc:sldMkLst>
          <pc:docMk/>
          <pc:sldMk cId="2946492125" sldId="1161"/>
        </pc:sldMkLst>
      </pc:sldChg>
      <pc:sldChg chg="del">
        <pc:chgData name="Ellen Holmes" userId="8df78491-616d-4641-a13e-176bb27a1b7f" providerId="ADAL" clId="{BB2383DE-2F9A-402C-90E6-CF8321CD3C44}" dt="2019-10-20T20:01:55.618" v="225" actId="2696"/>
        <pc:sldMkLst>
          <pc:docMk/>
          <pc:sldMk cId="3850202688" sldId="1162"/>
        </pc:sldMkLst>
      </pc:sldChg>
      <pc:sldChg chg="modSp">
        <pc:chgData name="Ellen Holmes" userId="8df78491-616d-4641-a13e-176bb27a1b7f" providerId="ADAL" clId="{BB2383DE-2F9A-402C-90E6-CF8321CD3C44}" dt="2019-10-20T23:14:52.223" v="522" actId="20577"/>
        <pc:sldMkLst>
          <pc:docMk/>
          <pc:sldMk cId="1603107305" sldId="1169"/>
        </pc:sldMkLst>
        <pc:spChg chg="mod">
          <ac:chgData name="Ellen Holmes" userId="8df78491-616d-4641-a13e-176bb27a1b7f" providerId="ADAL" clId="{BB2383DE-2F9A-402C-90E6-CF8321CD3C44}" dt="2019-10-20T23:14:52.223" v="522" actId="20577"/>
          <ac:spMkLst>
            <pc:docMk/>
            <pc:sldMk cId="1603107305" sldId="1169"/>
            <ac:spMk id="3" creationId="{496E4F1C-01FA-4895-A37B-611B6DF4D18B}"/>
          </ac:spMkLst>
        </pc:spChg>
      </pc:sldChg>
      <pc:sldChg chg="modSp">
        <pc:chgData name="Ellen Holmes" userId="8df78491-616d-4641-a13e-176bb27a1b7f" providerId="ADAL" clId="{BB2383DE-2F9A-402C-90E6-CF8321CD3C44}" dt="2019-10-20T19:46:11.608" v="165" actId="14100"/>
        <pc:sldMkLst>
          <pc:docMk/>
          <pc:sldMk cId="4044238763" sldId="1171"/>
        </pc:sldMkLst>
        <pc:spChg chg="mod">
          <ac:chgData name="Ellen Holmes" userId="8df78491-616d-4641-a13e-176bb27a1b7f" providerId="ADAL" clId="{BB2383DE-2F9A-402C-90E6-CF8321CD3C44}" dt="2019-10-20T19:45:18.784" v="160" actId="27636"/>
          <ac:spMkLst>
            <pc:docMk/>
            <pc:sldMk cId="4044238763" sldId="1171"/>
            <ac:spMk id="2" creationId="{EF5ECF84-D353-4933-8C64-6BC4F8240E5E}"/>
          </ac:spMkLst>
        </pc:spChg>
        <pc:spChg chg="mod">
          <ac:chgData name="Ellen Holmes" userId="8df78491-616d-4641-a13e-176bb27a1b7f" providerId="ADAL" clId="{BB2383DE-2F9A-402C-90E6-CF8321CD3C44}" dt="2019-10-20T19:46:11.608" v="165" actId="14100"/>
          <ac:spMkLst>
            <pc:docMk/>
            <pc:sldMk cId="4044238763" sldId="1171"/>
            <ac:spMk id="3" creationId="{60C7B7B6-CC48-49DA-9367-E8C99F9FBCD7}"/>
          </ac:spMkLst>
        </pc:spChg>
      </pc:sldChg>
      <pc:sldChg chg="del">
        <pc:chgData name="Ellen Holmes" userId="8df78491-616d-4641-a13e-176bb27a1b7f" providerId="ADAL" clId="{BB2383DE-2F9A-402C-90E6-CF8321CD3C44}" dt="2019-10-20T20:01:58.303" v="226" actId="2696"/>
        <pc:sldMkLst>
          <pc:docMk/>
          <pc:sldMk cId="3018382417" sldId="1172"/>
        </pc:sldMkLst>
      </pc:sldChg>
      <pc:sldChg chg="del">
        <pc:chgData name="Ellen Holmes" userId="8df78491-616d-4641-a13e-176bb27a1b7f" providerId="ADAL" clId="{BB2383DE-2F9A-402C-90E6-CF8321CD3C44}" dt="2019-10-20T20:02:00.521" v="227" actId="2696"/>
        <pc:sldMkLst>
          <pc:docMk/>
          <pc:sldMk cId="3492148059" sldId="1173"/>
        </pc:sldMkLst>
      </pc:sldChg>
      <pc:sldChg chg="del">
        <pc:chgData name="Ellen Holmes" userId="8df78491-616d-4641-a13e-176bb27a1b7f" providerId="ADAL" clId="{BB2383DE-2F9A-402C-90E6-CF8321CD3C44}" dt="2019-10-20T20:02:03.579" v="228" actId="2696"/>
        <pc:sldMkLst>
          <pc:docMk/>
          <pc:sldMk cId="962916758" sldId="1174"/>
        </pc:sldMkLst>
      </pc:sldChg>
      <pc:sldChg chg="del">
        <pc:chgData name="Ellen Holmes" userId="8df78491-616d-4641-a13e-176bb27a1b7f" providerId="ADAL" clId="{BB2383DE-2F9A-402C-90E6-CF8321CD3C44}" dt="2019-10-20T20:02:05.588" v="229" actId="2696"/>
        <pc:sldMkLst>
          <pc:docMk/>
          <pc:sldMk cId="2446651901" sldId="1175"/>
        </pc:sldMkLst>
      </pc:sldChg>
      <pc:sldChg chg="del">
        <pc:chgData name="Ellen Holmes" userId="8df78491-616d-4641-a13e-176bb27a1b7f" providerId="ADAL" clId="{BB2383DE-2F9A-402C-90E6-CF8321CD3C44}" dt="2019-10-20T22:57:26.358" v="448" actId="2696"/>
        <pc:sldMkLst>
          <pc:docMk/>
          <pc:sldMk cId="634772205" sldId="1178"/>
        </pc:sldMkLst>
      </pc:sldChg>
      <pc:sldChg chg="modSp">
        <pc:chgData name="Ellen Holmes" userId="8df78491-616d-4641-a13e-176bb27a1b7f" providerId="ADAL" clId="{BB2383DE-2F9A-402C-90E6-CF8321CD3C44}" dt="2019-10-20T19:39:55.244" v="128" actId="166"/>
        <pc:sldMkLst>
          <pc:docMk/>
          <pc:sldMk cId="975710334" sldId="1179"/>
        </pc:sldMkLst>
        <pc:spChg chg="mod">
          <ac:chgData name="Ellen Holmes" userId="8df78491-616d-4641-a13e-176bb27a1b7f" providerId="ADAL" clId="{BB2383DE-2F9A-402C-90E6-CF8321CD3C44}" dt="2019-10-20T19:38:06.997" v="108" actId="20577"/>
          <ac:spMkLst>
            <pc:docMk/>
            <pc:sldMk cId="975710334" sldId="1179"/>
            <ac:spMk id="2" creationId="{BA3D9075-0058-4A2B-8FFB-0D242D0FEDB7}"/>
          </ac:spMkLst>
        </pc:spChg>
        <pc:spChg chg="mod">
          <ac:chgData name="Ellen Holmes" userId="8df78491-616d-4641-a13e-176bb27a1b7f" providerId="ADAL" clId="{BB2383DE-2F9A-402C-90E6-CF8321CD3C44}" dt="2019-10-20T19:39:12.975" v="126" actId="20577"/>
          <ac:spMkLst>
            <pc:docMk/>
            <pc:sldMk cId="975710334" sldId="1179"/>
            <ac:spMk id="3" creationId="{E90F637A-28BF-4A83-9C2E-79664D85C545}"/>
          </ac:spMkLst>
        </pc:spChg>
        <pc:picChg chg="mod">
          <ac:chgData name="Ellen Holmes" userId="8df78491-616d-4641-a13e-176bb27a1b7f" providerId="ADAL" clId="{BB2383DE-2F9A-402C-90E6-CF8321CD3C44}" dt="2019-10-20T19:39:55.244" v="128" actId="166"/>
          <ac:picMkLst>
            <pc:docMk/>
            <pc:sldMk cId="975710334" sldId="1179"/>
            <ac:picMk id="5122" creationId="{74B17DC3-8725-480A-B456-B4767EE2318F}"/>
          </ac:picMkLst>
        </pc:picChg>
      </pc:sldChg>
      <pc:sldChg chg="delSp modSp add">
        <pc:chgData name="Ellen Holmes" userId="8df78491-616d-4641-a13e-176bb27a1b7f" providerId="ADAL" clId="{BB2383DE-2F9A-402C-90E6-CF8321CD3C44}" dt="2019-10-20T21:46:37.225" v="264" actId="20577"/>
        <pc:sldMkLst>
          <pc:docMk/>
          <pc:sldMk cId="3220987791" sldId="1180"/>
        </pc:sldMkLst>
        <pc:spChg chg="mod">
          <ac:chgData name="Ellen Holmes" userId="8df78491-616d-4641-a13e-176bb27a1b7f" providerId="ADAL" clId="{BB2383DE-2F9A-402C-90E6-CF8321CD3C44}" dt="2019-10-20T21:46:37.225" v="264" actId="20577"/>
          <ac:spMkLst>
            <pc:docMk/>
            <pc:sldMk cId="3220987791" sldId="1180"/>
            <ac:spMk id="2" creationId="{EDA07BC5-0761-4A74-9DC1-568674B3AD27}"/>
          </ac:spMkLst>
        </pc:spChg>
        <pc:spChg chg="del mod">
          <ac:chgData name="Ellen Holmes" userId="8df78491-616d-4641-a13e-176bb27a1b7f" providerId="ADAL" clId="{BB2383DE-2F9A-402C-90E6-CF8321CD3C44}" dt="2019-10-20T21:46:14.503" v="260" actId="478"/>
          <ac:spMkLst>
            <pc:docMk/>
            <pc:sldMk cId="3220987791" sldId="1180"/>
            <ac:spMk id="3" creationId="{898FAB1A-C47F-4B48-ABD7-D813B87A98E4}"/>
          </ac:spMkLst>
        </pc:spChg>
      </pc:sldChg>
      <pc:sldChg chg="addSp delSp modSp add">
        <pc:chgData name="Ellen Holmes" userId="8df78491-616d-4641-a13e-176bb27a1b7f" providerId="ADAL" clId="{BB2383DE-2F9A-402C-90E6-CF8321CD3C44}" dt="2019-10-20T23:33:38.275" v="543" actId="14100"/>
        <pc:sldMkLst>
          <pc:docMk/>
          <pc:sldMk cId="1506458163" sldId="1181"/>
        </pc:sldMkLst>
        <pc:spChg chg="mod">
          <ac:chgData name="Ellen Holmes" userId="8df78491-616d-4641-a13e-176bb27a1b7f" providerId="ADAL" clId="{BB2383DE-2F9A-402C-90E6-CF8321CD3C44}" dt="2019-10-20T19:59:49.372" v="214" actId="20577"/>
          <ac:spMkLst>
            <pc:docMk/>
            <pc:sldMk cId="1506458163" sldId="1181"/>
            <ac:spMk id="2" creationId="{ED9BA1C9-7B3D-480F-BE32-52593B79060D}"/>
          </ac:spMkLst>
        </pc:spChg>
        <pc:spChg chg="del">
          <ac:chgData name="Ellen Holmes" userId="8df78491-616d-4641-a13e-176bb27a1b7f" providerId="ADAL" clId="{BB2383DE-2F9A-402C-90E6-CF8321CD3C44}" dt="2019-10-20T23:33:17.436" v="537"/>
          <ac:spMkLst>
            <pc:docMk/>
            <pc:sldMk cId="1506458163" sldId="1181"/>
            <ac:spMk id="3" creationId="{DEC6BFCA-6B07-4E2F-BB88-FCF7CC3AC102}"/>
          </ac:spMkLst>
        </pc:spChg>
        <pc:picChg chg="add mod">
          <ac:chgData name="Ellen Holmes" userId="8df78491-616d-4641-a13e-176bb27a1b7f" providerId="ADAL" clId="{BB2383DE-2F9A-402C-90E6-CF8321CD3C44}" dt="2019-10-20T23:33:38.275" v="543" actId="14100"/>
          <ac:picMkLst>
            <pc:docMk/>
            <pc:sldMk cId="1506458163" sldId="1181"/>
            <ac:picMk id="5" creationId="{C2086532-2578-4DE5-846B-D14CADB029DC}"/>
          </ac:picMkLst>
        </pc:picChg>
      </pc:sldChg>
      <pc:sldChg chg="addSp delSp modSp add">
        <pc:chgData name="Ellen Holmes" userId="8df78491-616d-4641-a13e-176bb27a1b7f" providerId="ADAL" clId="{BB2383DE-2F9A-402C-90E6-CF8321CD3C44}" dt="2019-10-20T23:33:55.659" v="549" actId="14100"/>
        <pc:sldMkLst>
          <pc:docMk/>
          <pc:sldMk cId="1465652244" sldId="1182"/>
        </pc:sldMkLst>
        <pc:spChg chg="mod">
          <ac:chgData name="Ellen Holmes" userId="8df78491-616d-4641-a13e-176bb27a1b7f" providerId="ADAL" clId="{BB2383DE-2F9A-402C-90E6-CF8321CD3C44}" dt="2019-10-20T19:59:04.834" v="198" actId="20577"/>
          <ac:spMkLst>
            <pc:docMk/>
            <pc:sldMk cId="1465652244" sldId="1182"/>
            <ac:spMk id="2" creationId="{71744E87-999D-4C70-98D2-C5065EAE5CFD}"/>
          </ac:spMkLst>
        </pc:spChg>
        <pc:spChg chg="del">
          <ac:chgData name="Ellen Holmes" userId="8df78491-616d-4641-a13e-176bb27a1b7f" providerId="ADAL" clId="{BB2383DE-2F9A-402C-90E6-CF8321CD3C44}" dt="2019-10-20T23:33:46.152" v="544" actId="931"/>
          <ac:spMkLst>
            <pc:docMk/>
            <pc:sldMk cId="1465652244" sldId="1182"/>
            <ac:spMk id="3" creationId="{0F1992CA-EEB7-4FE3-B00A-9FA19E5EDCA2}"/>
          </ac:spMkLst>
        </pc:spChg>
        <pc:picChg chg="add mod">
          <ac:chgData name="Ellen Holmes" userId="8df78491-616d-4641-a13e-176bb27a1b7f" providerId="ADAL" clId="{BB2383DE-2F9A-402C-90E6-CF8321CD3C44}" dt="2019-10-20T23:33:55.659" v="549" actId="14100"/>
          <ac:picMkLst>
            <pc:docMk/>
            <pc:sldMk cId="1465652244" sldId="1182"/>
            <ac:picMk id="5" creationId="{443BFB72-C7A3-4598-87F9-562AAF502A53}"/>
          </ac:picMkLst>
        </pc:picChg>
      </pc:sldChg>
      <pc:sldChg chg="addSp delSp modSp add">
        <pc:chgData name="Ellen Holmes" userId="8df78491-616d-4641-a13e-176bb27a1b7f" providerId="ADAL" clId="{BB2383DE-2F9A-402C-90E6-CF8321CD3C44}" dt="2019-10-20T23:34:13.496" v="555" actId="14100"/>
        <pc:sldMkLst>
          <pc:docMk/>
          <pc:sldMk cId="2960956179" sldId="1183"/>
        </pc:sldMkLst>
        <pc:spChg chg="mod">
          <ac:chgData name="Ellen Holmes" userId="8df78491-616d-4641-a13e-176bb27a1b7f" providerId="ADAL" clId="{BB2383DE-2F9A-402C-90E6-CF8321CD3C44}" dt="2019-10-20T19:59:20.421" v="203" actId="20577"/>
          <ac:spMkLst>
            <pc:docMk/>
            <pc:sldMk cId="2960956179" sldId="1183"/>
            <ac:spMk id="2" creationId="{C2FCFCA7-A898-4953-A48B-68E56C3ADDC9}"/>
          </ac:spMkLst>
        </pc:spChg>
        <pc:spChg chg="del">
          <ac:chgData name="Ellen Holmes" userId="8df78491-616d-4641-a13e-176bb27a1b7f" providerId="ADAL" clId="{BB2383DE-2F9A-402C-90E6-CF8321CD3C44}" dt="2019-10-20T23:34:03.765" v="550" actId="931"/>
          <ac:spMkLst>
            <pc:docMk/>
            <pc:sldMk cId="2960956179" sldId="1183"/>
            <ac:spMk id="3" creationId="{BAF720DD-4D3F-44A8-8E4B-6CFA5130556C}"/>
          </ac:spMkLst>
        </pc:spChg>
        <pc:picChg chg="add mod">
          <ac:chgData name="Ellen Holmes" userId="8df78491-616d-4641-a13e-176bb27a1b7f" providerId="ADAL" clId="{BB2383DE-2F9A-402C-90E6-CF8321CD3C44}" dt="2019-10-20T23:34:13.496" v="555" actId="14100"/>
          <ac:picMkLst>
            <pc:docMk/>
            <pc:sldMk cId="2960956179" sldId="1183"/>
            <ac:picMk id="5" creationId="{401C8561-16E3-40AD-AB6B-15DD7D8C73F9}"/>
          </ac:picMkLst>
        </pc:picChg>
      </pc:sldChg>
      <pc:sldChg chg="addSp delSp modSp add">
        <pc:chgData name="Ellen Holmes" userId="8df78491-616d-4641-a13e-176bb27a1b7f" providerId="ADAL" clId="{BB2383DE-2F9A-402C-90E6-CF8321CD3C44}" dt="2019-10-20T23:41:27.891" v="563" actId="20577"/>
        <pc:sldMkLst>
          <pc:docMk/>
          <pc:sldMk cId="3717618191" sldId="1184"/>
        </pc:sldMkLst>
        <pc:spChg chg="mod">
          <ac:chgData name="Ellen Holmes" userId="8df78491-616d-4641-a13e-176bb27a1b7f" providerId="ADAL" clId="{BB2383DE-2F9A-402C-90E6-CF8321CD3C44}" dt="2019-10-20T23:41:27.891" v="563" actId="20577"/>
          <ac:spMkLst>
            <pc:docMk/>
            <pc:sldMk cId="3717618191" sldId="1184"/>
            <ac:spMk id="2" creationId="{6A20293D-008B-4888-9884-298A68EC5E0E}"/>
          </ac:spMkLst>
        </pc:spChg>
        <pc:spChg chg="del">
          <ac:chgData name="Ellen Holmes" userId="8df78491-616d-4641-a13e-176bb27a1b7f" providerId="ADAL" clId="{BB2383DE-2F9A-402C-90E6-CF8321CD3C44}" dt="2019-10-20T23:41:06.524" v="556" actId="931"/>
          <ac:spMkLst>
            <pc:docMk/>
            <pc:sldMk cId="3717618191" sldId="1184"/>
            <ac:spMk id="3" creationId="{80721005-FE72-4B2D-8579-9B4EFB32F642}"/>
          </ac:spMkLst>
        </pc:spChg>
        <pc:picChg chg="add mod">
          <ac:chgData name="Ellen Holmes" userId="8df78491-616d-4641-a13e-176bb27a1b7f" providerId="ADAL" clId="{BB2383DE-2F9A-402C-90E6-CF8321CD3C44}" dt="2019-10-20T23:41:22.799" v="560" actId="1076"/>
          <ac:picMkLst>
            <pc:docMk/>
            <pc:sldMk cId="3717618191" sldId="1184"/>
            <ac:picMk id="5" creationId="{78988570-8092-4FAC-A053-06D03025F7C1}"/>
          </ac:picMkLst>
        </pc:picChg>
      </pc:sldChg>
      <pc:sldChg chg="addSp delSp modSp add ord">
        <pc:chgData name="Ellen Holmes" userId="8df78491-616d-4641-a13e-176bb27a1b7f" providerId="ADAL" clId="{BB2383DE-2F9A-402C-90E6-CF8321CD3C44}" dt="2019-10-20T23:30:32.365" v="536" actId="1076"/>
        <pc:sldMkLst>
          <pc:docMk/>
          <pc:sldMk cId="4071721374" sldId="1185"/>
        </pc:sldMkLst>
        <pc:spChg chg="mod">
          <ac:chgData name="Ellen Holmes" userId="8df78491-616d-4641-a13e-176bb27a1b7f" providerId="ADAL" clId="{BB2383DE-2F9A-402C-90E6-CF8321CD3C44}" dt="2019-10-20T19:59:43.833" v="209" actId="20577"/>
          <ac:spMkLst>
            <pc:docMk/>
            <pc:sldMk cId="4071721374" sldId="1185"/>
            <ac:spMk id="2" creationId="{7119F4AD-4D07-4F3C-AFA3-E42E53D599C1}"/>
          </ac:spMkLst>
        </pc:spChg>
        <pc:spChg chg="del">
          <ac:chgData name="Ellen Holmes" userId="8df78491-616d-4641-a13e-176bb27a1b7f" providerId="ADAL" clId="{BB2383DE-2F9A-402C-90E6-CF8321CD3C44}" dt="2019-10-20T23:30:24.740" v="532" actId="931"/>
          <ac:spMkLst>
            <pc:docMk/>
            <pc:sldMk cId="4071721374" sldId="1185"/>
            <ac:spMk id="3" creationId="{B92B2AF1-74BE-43A1-A909-DF98175CAAC1}"/>
          </ac:spMkLst>
        </pc:spChg>
        <pc:picChg chg="add mod">
          <ac:chgData name="Ellen Holmes" userId="8df78491-616d-4641-a13e-176bb27a1b7f" providerId="ADAL" clId="{BB2383DE-2F9A-402C-90E6-CF8321CD3C44}" dt="2019-10-20T23:30:32.365" v="536" actId="1076"/>
          <ac:picMkLst>
            <pc:docMk/>
            <pc:sldMk cId="4071721374" sldId="1185"/>
            <ac:picMk id="5" creationId="{CA49328E-2FED-47C3-B7FF-5056167CA6D8}"/>
          </ac:picMkLst>
        </pc:picChg>
      </pc:sldChg>
      <pc:sldChg chg="modSp add">
        <pc:chgData name="Ellen Holmes" userId="8df78491-616d-4641-a13e-176bb27a1b7f" providerId="ADAL" clId="{BB2383DE-2F9A-402C-90E6-CF8321CD3C44}" dt="2019-10-20T21:44:22.431" v="239" actId="1076"/>
        <pc:sldMkLst>
          <pc:docMk/>
          <pc:sldMk cId="1450516927" sldId="1186"/>
        </pc:sldMkLst>
        <pc:spChg chg="mod">
          <ac:chgData name="Ellen Holmes" userId="8df78491-616d-4641-a13e-176bb27a1b7f" providerId="ADAL" clId="{BB2383DE-2F9A-402C-90E6-CF8321CD3C44}" dt="2019-10-20T21:44:22.431" v="239" actId="1076"/>
          <ac:spMkLst>
            <pc:docMk/>
            <pc:sldMk cId="1450516927" sldId="1186"/>
            <ac:spMk id="2" creationId="{10B7FB55-CB74-4E45-94DE-9235BED12B71}"/>
          </ac:spMkLst>
        </pc:spChg>
      </pc:sldChg>
      <pc:sldChg chg="modSp add ord">
        <pc:chgData name="Ellen Holmes" userId="8df78491-616d-4641-a13e-176bb27a1b7f" providerId="ADAL" clId="{BB2383DE-2F9A-402C-90E6-CF8321CD3C44}" dt="2019-10-20T21:44:52.060" v="256" actId="1076"/>
        <pc:sldMkLst>
          <pc:docMk/>
          <pc:sldMk cId="473058437" sldId="1187"/>
        </pc:sldMkLst>
        <pc:spChg chg="mod">
          <ac:chgData name="Ellen Holmes" userId="8df78491-616d-4641-a13e-176bb27a1b7f" providerId="ADAL" clId="{BB2383DE-2F9A-402C-90E6-CF8321CD3C44}" dt="2019-10-20T21:44:52.060" v="256" actId="1076"/>
          <ac:spMkLst>
            <pc:docMk/>
            <pc:sldMk cId="473058437" sldId="1187"/>
            <ac:spMk id="2" creationId="{707CD4A4-3821-4ED1-BB13-F76866F6A486}"/>
          </ac:spMkLst>
        </pc:spChg>
      </pc:sldChg>
      <pc:sldChg chg="modSp add">
        <pc:chgData name="Ellen Holmes" userId="8df78491-616d-4641-a13e-176bb27a1b7f" providerId="ADAL" clId="{BB2383DE-2F9A-402C-90E6-CF8321CD3C44}" dt="2019-10-20T21:53:28.432" v="304" actId="1076"/>
        <pc:sldMkLst>
          <pc:docMk/>
          <pc:sldMk cId="4118635653" sldId="1188"/>
        </pc:sldMkLst>
        <pc:spChg chg="mod">
          <ac:chgData name="Ellen Holmes" userId="8df78491-616d-4641-a13e-176bb27a1b7f" providerId="ADAL" clId="{BB2383DE-2F9A-402C-90E6-CF8321CD3C44}" dt="2019-10-20T21:53:28.432" v="304" actId="1076"/>
          <ac:spMkLst>
            <pc:docMk/>
            <pc:sldMk cId="4118635653" sldId="1188"/>
            <ac:spMk id="2" creationId="{603C433A-B903-4AE7-AF03-4D17DF57EC52}"/>
          </ac:spMkLst>
        </pc:spChg>
      </pc:sldChg>
      <pc:sldChg chg="modSp add">
        <pc:chgData name="Ellen Holmes" userId="8df78491-616d-4641-a13e-176bb27a1b7f" providerId="ADAL" clId="{BB2383DE-2F9A-402C-90E6-CF8321CD3C44}" dt="2019-10-20T21:58:42.956" v="313" actId="1076"/>
        <pc:sldMkLst>
          <pc:docMk/>
          <pc:sldMk cId="2110063067" sldId="1189"/>
        </pc:sldMkLst>
        <pc:spChg chg="mod">
          <ac:chgData name="Ellen Holmes" userId="8df78491-616d-4641-a13e-176bb27a1b7f" providerId="ADAL" clId="{BB2383DE-2F9A-402C-90E6-CF8321CD3C44}" dt="2019-10-20T21:58:42.956" v="313" actId="1076"/>
          <ac:spMkLst>
            <pc:docMk/>
            <pc:sldMk cId="2110063067" sldId="1189"/>
            <ac:spMk id="2" creationId="{A514AF6E-07D5-4370-B30F-A4B08501ADC1}"/>
          </ac:spMkLst>
        </pc:spChg>
      </pc:sldChg>
      <pc:sldChg chg="modSp add">
        <pc:chgData name="Ellen Holmes" userId="8df78491-616d-4641-a13e-176bb27a1b7f" providerId="ADAL" clId="{BB2383DE-2F9A-402C-90E6-CF8321CD3C44}" dt="2019-10-20T22:10:03.936" v="320" actId="1076"/>
        <pc:sldMkLst>
          <pc:docMk/>
          <pc:sldMk cId="27544004" sldId="1190"/>
        </pc:sldMkLst>
        <pc:spChg chg="mod">
          <ac:chgData name="Ellen Holmes" userId="8df78491-616d-4641-a13e-176bb27a1b7f" providerId="ADAL" clId="{BB2383DE-2F9A-402C-90E6-CF8321CD3C44}" dt="2019-10-20T22:10:03.936" v="320" actId="1076"/>
          <ac:spMkLst>
            <pc:docMk/>
            <pc:sldMk cId="27544004" sldId="1190"/>
            <ac:spMk id="2" creationId="{A46AF919-9334-4AFA-BC13-D60E845DB175}"/>
          </ac:spMkLst>
        </pc:spChg>
      </pc:sldChg>
      <pc:sldChg chg="modSp add">
        <pc:chgData name="Ellen Holmes" userId="8df78491-616d-4641-a13e-176bb27a1b7f" providerId="ADAL" clId="{BB2383DE-2F9A-402C-90E6-CF8321CD3C44}" dt="2019-10-20T22:21:33.605" v="329" actId="1076"/>
        <pc:sldMkLst>
          <pc:docMk/>
          <pc:sldMk cId="3405123326" sldId="1191"/>
        </pc:sldMkLst>
        <pc:spChg chg="mod">
          <ac:chgData name="Ellen Holmes" userId="8df78491-616d-4641-a13e-176bb27a1b7f" providerId="ADAL" clId="{BB2383DE-2F9A-402C-90E6-CF8321CD3C44}" dt="2019-10-20T22:21:33.605" v="329" actId="1076"/>
          <ac:spMkLst>
            <pc:docMk/>
            <pc:sldMk cId="3405123326" sldId="1191"/>
            <ac:spMk id="2" creationId="{78CB0160-06A4-4169-851B-360743950EEC}"/>
          </ac:spMkLst>
        </pc:spChg>
      </pc:sldChg>
      <pc:sldChg chg="delSp modSp add">
        <pc:chgData name="Ellen Holmes" userId="8df78491-616d-4641-a13e-176bb27a1b7f" providerId="ADAL" clId="{BB2383DE-2F9A-402C-90E6-CF8321CD3C44}" dt="2019-10-20T22:44:09.647" v="378" actId="20577"/>
        <pc:sldMkLst>
          <pc:docMk/>
          <pc:sldMk cId="2647060474" sldId="1192"/>
        </pc:sldMkLst>
        <pc:spChg chg="mod">
          <ac:chgData name="Ellen Holmes" userId="8df78491-616d-4641-a13e-176bb27a1b7f" providerId="ADAL" clId="{BB2383DE-2F9A-402C-90E6-CF8321CD3C44}" dt="2019-10-20T22:44:09.647" v="378" actId="20577"/>
          <ac:spMkLst>
            <pc:docMk/>
            <pc:sldMk cId="2647060474" sldId="1192"/>
            <ac:spMk id="2" creationId="{8D278A87-29C8-488D-8A8D-824C50E70987}"/>
          </ac:spMkLst>
        </pc:spChg>
        <pc:spChg chg="del">
          <ac:chgData name="Ellen Holmes" userId="8df78491-616d-4641-a13e-176bb27a1b7f" providerId="ADAL" clId="{BB2383DE-2F9A-402C-90E6-CF8321CD3C44}" dt="2019-10-20T22:43:55.176" v="364" actId="478"/>
          <ac:spMkLst>
            <pc:docMk/>
            <pc:sldMk cId="2647060474" sldId="1192"/>
            <ac:spMk id="3" creationId="{803AD868-B1CC-4E85-9CD3-76FB07099427}"/>
          </ac:spMkLst>
        </pc:spChg>
      </pc:sldChg>
      <pc:sldChg chg="modSp add">
        <pc:chgData name="Ellen Holmes" userId="8df78491-616d-4641-a13e-176bb27a1b7f" providerId="ADAL" clId="{BB2383DE-2F9A-402C-90E6-CF8321CD3C44}" dt="2019-10-20T23:04:59.265" v="492" actId="1076"/>
        <pc:sldMkLst>
          <pc:docMk/>
          <pc:sldMk cId="3663416094" sldId="1193"/>
        </pc:sldMkLst>
        <pc:spChg chg="mod">
          <ac:chgData name="Ellen Holmes" userId="8df78491-616d-4641-a13e-176bb27a1b7f" providerId="ADAL" clId="{BB2383DE-2F9A-402C-90E6-CF8321CD3C44}" dt="2019-10-20T23:04:59.265" v="492" actId="1076"/>
          <ac:spMkLst>
            <pc:docMk/>
            <pc:sldMk cId="3663416094" sldId="1193"/>
            <ac:spMk id="2" creationId="{FF768481-F0A4-4A8E-A248-ADDAA615ABA3}"/>
          </ac:spMkLst>
        </pc:spChg>
      </pc:sldChg>
      <pc:sldChg chg="modSp add">
        <pc:chgData name="Ellen Holmes" userId="8df78491-616d-4641-a13e-176bb27a1b7f" providerId="ADAL" clId="{BB2383DE-2F9A-402C-90E6-CF8321CD3C44}" dt="2019-10-20T23:10:27.394" v="508" actId="1076"/>
        <pc:sldMkLst>
          <pc:docMk/>
          <pc:sldMk cId="2790430740" sldId="1194"/>
        </pc:sldMkLst>
        <pc:spChg chg="mod">
          <ac:chgData name="Ellen Holmes" userId="8df78491-616d-4641-a13e-176bb27a1b7f" providerId="ADAL" clId="{BB2383DE-2F9A-402C-90E6-CF8321CD3C44}" dt="2019-10-20T23:10:27.394" v="508" actId="1076"/>
          <ac:spMkLst>
            <pc:docMk/>
            <pc:sldMk cId="2790430740" sldId="1194"/>
            <ac:spMk id="2" creationId="{5EBC6723-7473-4F80-8790-6B06FEC7AC1A}"/>
          </ac:spMkLst>
        </pc:spChg>
      </pc:sldChg>
      <pc:sldChg chg="modSp add">
        <pc:chgData name="Ellen Holmes" userId="8df78491-616d-4641-a13e-176bb27a1b7f" providerId="ADAL" clId="{BB2383DE-2F9A-402C-90E6-CF8321CD3C44}" dt="2019-10-21T12:38:33.948" v="574" actId="1076"/>
        <pc:sldMkLst>
          <pc:docMk/>
          <pc:sldMk cId="2098533091" sldId="1219"/>
        </pc:sldMkLst>
        <pc:spChg chg="mod">
          <ac:chgData name="Ellen Holmes" userId="8df78491-616d-4641-a13e-176bb27a1b7f" providerId="ADAL" clId="{BB2383DE-2F9A-402C-90E6-CF8321CD3C44}" dt="2019-10-21T12:38:33.948" v="574" actId="1076"/>
          <ac:spMkLst>
            <pc:docMk/>
            <pc:sldMk cId="2098533091" sldId="1219"/>
            <ac:spMk id="3" creationId="{7248748C-D351-47FB-A208-AAAEB607FB3C}"/>
          </ac:spMkLst>
        </pc:spChg>
        <pc:picChg chg="mod">
          <ac:chgData name="Ellen Holmes" userId="8df78491-616d-4641-a13e-176bb27a1b7f" providerId="ADAL" clId="{BB2383DE-2F9A-402C-90E6-CF8321CD3C44}" dt="2019-10-21T12:38:30.036" v="573" actId="1076"/>
          <ac:picMkLst>
            <pc:docMk/>
            <pc:sldMk cId="2098533091" sldId="1219"/>
            <ac:picMk id="2050" creationId="{DB0C0EF0-B4B0-48BE-8130-C23667936EE2}"/>
          </ac:picMkLst>
        </pc:picChg>
      </pc:sldChg>
    </pc:docChg>
  </pc:docChgLst>
  <pc:docChgLst>
    <pc:chgData name="Adam Janiak" userId="S::adam.janiak_edmn.org#ext#@neahq.onmicrosoft.com::002a7ee9-41a7-4f0b-84b8-5a04768eeadd" providerId="AD" clId="Web-{BB3D7297-84D9-C7B4-5BFF-CEA3DA6CD611}"/>
    <pc:docChg chg="modSld">
      <pc:chgData name="Adam Janiak" userId="S::adam.janiak_edmn.org#ext#@neahq.onmicrosoft.com::002a7ee9-41a7-4f0b-84b8-5a04768eeadd" providerId="AD" clId="Web-{BB3D7297-84D9-C7B4-5BFF-CEA3DA6CD611}" dt="2023-08-14T18:56:27.152" v="7" actId="20577"/>
      <pc:docMkLst>
        <pc:docMk/>
      </pc:docMkLst>
      <pc:sldChg chg="modSp">
        <pc:chgData name="Adam Janiak" userId="S::adam.janiak_edmn.org#ext#@neahq.onmicrosoft.com::002a7ee9-41a7-4f0b-84b8-5a04768eeadd" providerId="AD" clId="Web-{BB3D7297-84D9-C7B4-5BFF-CEA3DA6CD611}" dt="2023-08-14T18:56:27.152" v="7" actId="20577"/>
        <pc:sldMkLst>
          <pc:docMk/>
          <pc:sldMk cId="2972256544" sldId="1358"/>
        </pc:sldMkLst>
        <pc:spChg chg="mod">
          <ac:chgData name="Adam Janiak" userId="S::adam.janiak_edmn.org#ext#@neahq.onmicrosoft.com::002a7ee9-41a7-4f0b-84b8-5a04768eeadd" providerId="AD" clId="Web-{BB3D7297-84D9-C7B4-5BFF-CEA3DA6CD611}" dt="2023-08-14T18:56:27.152" v="7" actId="20577"/>
          <ac:spMkLst>
            <pc:docMk/>
            <pc:sldMk cId="2972256544" sldId="1358"/>
            <ac:spMk id="5" creationId="{4A2A03E7-7A36-9CEC-F935-B1882FF539BA}"/>
          </ac:spMkLst>
        </pc:spChg>
        <pc:spChg chg="mod">
          <ac:chgData name="Adam Janiak" userId="S::adam.janiak_edmn.org#ext#@neahq.onmicrosoft.com::002a7ee9-41a7-4f0b-84b8-5a04768eeadd" providerId="AD" clId="Web-{BB3D7297-84D9-C7B4-5BFF-CEA3DA6CD611}" dt="2023-08-14T18:56:05.682" v="2" actId="1076"/>
          <ac:spMkLst>
            <pc:docMk/>
            <pc:sldMk cId="2972256544" sldId="1358"/>
            <ac:spMk id="10" creationId="{D5AB101E-188A-0DF1-FD3F-402E69662B65}"/>
          </ac:spMkLst>
        </pc:spChg>
      </pc:sldChg>
    </pc:docChg>
  </pc:docChgLst>
  <pc:docChgLst>
    <pc:chgData name="Adam Janiak" userId="S::adam.janiak_edmn.org#ext#@neahq.onmicrosoft.com::002a7ee9-41a7-4f0b-84b8-5a04768eeadd" providerId="AD" clId="Web-{6AEEFD7C-C1EB-33B5-8289-78AE0651EE92}"/>
    <pc:docChg chg="modSld">
      <pc:chgData name="Adam Janiak" userId="S::adam.janiak_edmn.org#ext#@neahq.onmicrosoft.com::002a7ee9-41a7-4f0b-84b8-5a04768eeadd" providerId="AD" clId="Web-{6AEEFD7C-C1EB-33B5-8289-78AE0651EE92}" dt="2023-07-10T15:24:00.870" v="18"/>
      <pc:docMkLst>
        <pc:docMk/>
      </pc:docMkLst>
      <pc:sldChg chg="modSp">
        <pc:chgData name="Adam Janiak" userId="S::adam.janiak_edmn.org#ext#@neahq.onmicrosoft.com::002a7ee9-41a7-4f0b-84b8-5a04768eeadd" providerId="AD" clId="Web-{6AEEFD7C-C1EB-33B5-8289-78AE0651EE92}" dt="2023-07-10T15:21:49.945" v="0" actId="20577"/>
        <pc:sldMkLst>
          <pc:docMk/>
          <pc:sldMk cId="1257603712" sldId="258"/>
        </pc:sldMkLst>
        <pc:spChg chg="mod">
          <ac:chgData name="Adam Janiak" userId="S::adam.janiak_edmn.org#ext#@neahq.onmicrosoft.com::002a7ee9-41a7-4f0b-84b8-5a04768eeadd" providerId="AD" clId="Web-{6AEEFD7C-C1EB-33B5-8289-78AE0651EE92}" dt="2023-07-10T15:21:49.945" v="0" actId="20577"/>
          <ac:spMkLst>
            <pc:docMk/>
            <pc:sldMk cId="1257603712" sldId="258"/>
            <ac:spMk id="2" creationId="{6C462E93-4E54-4A94-8E6C-9EA67A25415A}"/>
          </ac:spMkLst>
        </pc:spChg>
      </pc:sldChg>
      <pc:sldChg chg="modSp">
        <pc:chgData name="Adam Janiak" userId="S::adam.janiak_edmn.org#ext#@neahq.onmicrosoft.com::002a7ee9-41a7-4f0b-84b8-5a04768eeadd" providerId="AD" clId="Web-{6AEEFD7C-C1EB-33B5-8289-78AE0651EE92}" dt="2023-07-10T15:22:05.008" v="5" actId="20577"/>
        <pc:sldMkLst>
          <pc:docMk/>
          <pc:sldMk cId="1982223221" sldId="259"/>
        </pc:sldMkLst>
        <pc:spChg chg="mod">
          <ac:chgData name="Adam Janiak" userId="S::adam.janiak_edmn.org#ext#@neahq.onmicrosoft.com::002a7ee9-41a7-4f0b-84b8-5a04768eeadd" providerId="AD" clId="Web-{6AEEFD7C-C1EB-33B5-8289-78AE0651EE92}" dt="2023-07-10T15:22:05.008" v="5" actId="20577"/>
          <ac:spMkLst>
            <pc:docMk/>
            <pc:sldMk cId="1982223221" sldId="259"/>
            <ac:spMk id="2" creationId="{477A6527-C903-413B-847D-C979DB1A2A33}"/>
          </ac:spMkLst>
        </pc:spChg>
      </pc:sldChg>
      <pc:sldChg chg="modSp">
        <pc:chgData name="Adam Janiak" userId="S::adam.janiak_edmn.org#ext#@neahq.onmicrosoft.com::002a7ee9-41a7-4f0b-84b8-5a04768eeadd" providerId="AD" clId="Web-{6AEEFD7C-C1EB-33B5-8289-78AE0651EE92}" dt="2023-07-10T15:22:47.822" v="11" actId="1076"/>
        <pc:sldMkLst>
          <pc:docMk/>
          <pc:sldMk cId="664396982" sldId="720"/>
        </pc:sldMkLst>
        <pc:spChg chg="mod">
          <ac:chgData name="Adam Janiak" userId="S::adam.janiak_edmn.org#ext#@neahq.onmicrosoft.com::002a7ee9-41a7-4f0b-84b8-5a04768eeadd" providerId="AD" clId="Web-{6AEEFD7C-C1EB-33B5-8289-78AE0651EE92}" dt="2023-07-10T15:22:47.822" v="11" actId="1076"/>
          <ac:spMkLst>
            <pc:docMk/>
            <pc:sldMk cId="664396982" sldId="720"/>
            <ac:spMk id="4" creationId="{F24E193E-6198-ECF2-8AE3-1378F2AC43A9}"/>
          </ac:spMkLst>
        </pc:spChg>
      </pc:sldChg>
      <pc:sldChg chg="modSp">
        <pc:chgData name="Adam Janiak" userId="S::adam.janiak_edmn.org#ext#@neahq.onmicrosoft.com::002a7ee9-41a7-4f0b-84b8-5a04768eeadd" providerId="AD" clId="Web-{6AEEFD7C-C1EB-33B5-8289-78AE0651EE92}" dt="2023-07-10T15:22:17.899" v="10" actId="20577"/>
        <pc:sldMkLst>
          <pc:docMk/>
          <pc:sldMk cId="3012561242" sldId="1221"/>
        </pc:sldMkLst>
        <pc:spChg chg="mod">
          <ac:chgData name="Adam Janiak" userId="S::adam.janiak_edmn.org#ext#@neahq.onmicrosoft.com::002a7ee9-41a7-4f0b-84b8-5a04768eeadd" providerId="AD" clId="Web-{6AEEFD7C-C1EB-33B5-8289-78AE0651EE92}" dt="2023-07-10T15:22:17.899" v="10" actId="20577"/>
          <ac:spMkLst>
            <pc:docMk/>
            <pc:sldMk cId="3012561242" sldId="1221"/>
            <ac:spMk id="2" creationId="{65DD5D1C-F692-4DFC-9A25-BE05A47D54DC}"/>
          </ac:spMkLst>
        </pc:spChg>
      </pc:sldChg>
      <pc:sldChg chg="delSp modSp">
        <pc:chgData name="Adam Janiak" userId="S::adam.janiak_edmn.org#ext#@neahq.onmicrosoft.com::002a7ee9-41a7-4f0b-84b8-5a04768eeadd" providerId="AD" clId="Web-{6AEEFD7C-C1EB-33B5-8289-78AE0651EE92}" dt="2023-07-10T15:24:00.870" v="18"/>
        <pc:sldMkLst>
          <pc:docMk/>
          <pc:sldMk cId="31962140" sldId="1235"/>
        </pc:sldMkLst>
        <pc:spChg chg="mod">
          <ac:chgData name="Adam Janiak" userId="S::adam.janiak_edmn.org#ext#@neahq.onmicrosoft.com::002a7ee9-41a7-4f0b-84b8-5a04768eeadd" providerId="AD" clId="Web-{6AEEFD7C-C1EB-33B5-8289-78AE0651EE92}" dt="2023-07-10T15:23:57.714" v="17" actId="20577"/>
          <ac:spMkLst>
            <pc:docMk/>
            <pc:sldMk cId="31962140" sldId="1235"/>
            <ac:spMk id="2" creationId="{EDA07BC5-0761-4A74-9DC1-568674B3AD27}"/>
          </ac:spMkLst>
        </pc:spChg>
        <pc:picChg chg="del">
          <ac:chgData name="Adam Janiak" userId="S::adam.janiak_edmn.org#ext#@neahq.onmicrosoft.com::002a7ee9-41a7-4f0b-84b8-5a04768eeadd" providerId="AD" clId="Web-{6AEEFD7C-C1EB-33B5-8289-78AE0651EE92}" dt="2023-07-10T15:24:00.870" v="18"/>
          <ac:picMkLst>
            <pc:docMk/>
            <pc:sldMk cId="31962140" sldId="1235"/>
            <ac:picMk id="3" creationId="{CFA52D63-DEE4-EA27-F2C7-194694DE9F7A}"/>
          </ac:picMkLst>
        </pc:picChg>
      </pc:sldChg>
    </pc:docChg>
  </pc:docChgLst>
  <pc:docChgLst>
    <pc:chgData name="Griswold, Lucy [NEA - FO]" userId="S::lgriswold@nea.org::5d2968ee-0cb0-4836-ad52-edf55946ef11" providerId="AD" clId="Web-{68E54708-DEF2-8A6E-7305-26D9C3A80703}"/>
    <pc:docChg chg="addSld delSld modSld">
      <pc:chgData name="Griswold, Lucy [NEA - FO]" userId="S::lgriswold@nea.org::5d2968ee-0cb0-4836-ad52-edf55946ef11" providerId="AD" clId="Web-{68E54708-DEF2-8A6E-7305-26D9C3A80703}" dt="2024-04-14T15:51:54.489" v="311" actId="14100"/>
      <pc:docMkLst>
        <pc:docMk/>
      </pc:docMkLst>
      <pc:sldChg chg="modSp add">
        <pc:chgData name="Griswold, Lucy [NEA - FO]" userId="S::lgriswold@nea.org::5d2968ee-0cb0-4836-ad52-edf55946ef11" providerId="AD" clId="Web-{68E54708-DEF2-8A6E-7305-26D9C3A80703}" dt="2024-04-14T14:55:08.797" v="44" actId="20577"/>
        <pc:sldMkLst>
          <pc:docMk/>
          <pc:sldMk cId="3437691361" sldId="394"/>
        </pc:sldMkLst>
        <pc:spChg chg="mod">
          <ac:chgData name="Griswold, Lucy [NEA - FO]" userId="S::lgriswold@nea.org::5d2968ee-0cb0-4836-ad52-edf55946ef11" providerId="AD" clId="Web-{68E54708-DEF2-8A6E-7305-26D9C3A80703}" dt="2024-04-14T14:55:08.797" v="44" actId="20577"/>
          <ac:spMkLst>
            <pc:docMk/>
            <pc:sldMk cId="3437691361" sldId="394"/>
            <ac:spMk id="199" creationId="{00000000-0000-0000-0000-000000000000}"/>
          </ac:spMkLst>
        </pc:spChg>
      </pc:sldChg>
      <pc:sldChg chg="addSp delSp modSp">
        <pc:chgData name="Griswold, Lucy [NEA - FO]" userId="S::lgriswold@nea.org::5d2968ee-0cb0-4836-ad52-edf55946ef11" providerId="AD" clId="Web-{68E54708-DEF2-8A6E-7305-26D9C3A80703}" dt="2024-04-14T13:52:07.533" v="6"/>
        <pc:sldMkLst>
          <pc:docMk/>
          <pc:sldMk cId="4071721374" sldId="1185"/>
        </pc:sldMkLst>
        <pc:spChg chg="add del mod">
          <ac:chgData name="Griswold, Lucy [NEA - FO]" userId="S::lgriswold@nea.org::5d2968ee-0cb0-4836-ad52-edf55946ef11" providerId="AD" clId="Web-{68E54708-DEF2-8A6E-7305-26D9C3A80703}" dt="2024-04-14T13:52:07.533" v="5"/>
          <ac:spMkLst>
            <pc:docMk/>
            <pc:sldMk cId="4071721374" sldId="1185"/>
            <ac:spMk id="7" creationId="{37E48FBA-AE79-86EA-1325-4EB3F412271B}"/>
          </ac:spMkLst>
        </pc:spChg>
        <pc:spChg chg="del">
          <ac:chgData name="Griswold, Lucy [NEA - FO]" userId="S::lgriswold@nea.org::5d2968ee-0cb0-4836-ad52-edf55946ef11" providerId="AD" clId="Web-{68E54708-DEF2-8A6E-7305-26D9C3A80703}" dt="2024-04-14T13:52:07.533" v="6"/>
          <ac:spMkLst>
            <pc:docMk/>
            <pc:sldMk cId="4071721374" sldId="1185"/>
            <ac:spMk id="63" creationId="{990D0034-F768-41E7-85D4-F38C4DE85770}"/>
          </ac:spMkLst>
        </pc:spChg>
        <pc:picChg chg="add mod">
          <ac:chgData name="Griswold, Lucy [NEA - FO]" userId="S::lgriswold@nea.org::5d2968ee-0cb0-4836-ad52-edf55946ef11" providerId="AD" clId="Web-{68E54708-DEF2-8A6E-7305-26D9C3A80703}" dt="2024-04-14T13:51:52.516" v="3" actId="14100"/>
          <ac:picMkLst>
            <pc:docMk/>
            <pc:sldMk cId="4071721374" sldId="1185"/>
            <ac:picMk id="3" creationId="{253E381D-6D17-DCE4-9DD3-BEE317B2DBC7}"/>
          </ac:picMkLst>
        </pc:picChg>
        <pc:picChg chg="del">
          <ac:chgData name="Griswold, Lucy [NEA - FO]" userId="S::lgriswold@nea.org::5d2968ee-0cb0-4836-ad52-edf55946ef11" providerId="AD" clId="Web-{68E54708-DEF2-8A6E-7305-26D9C3A80703}" dt="2024-04-14T13:51:25.312" v="0"/>
          <ac:picMkLst>
            <pc:docMk/>
            <pc:sldMk cId="4071721374" sldId="1185"/>
            <ac:picMk id="4" creationId="{268FF98E-F302-F686-4862-F73FD3FCBFDA}"/>
          </ac:picMkLst>
        </pc:picChg>
        <pc:picChg chg="del">
          <ac:chgData name="Griswold, Lucy [NEA - FO]" userId="S::lgriswold@nea.org::5d2968ee-0cb0-4836-ad52-edf55946ef11" providerId="AD" clId="Web-{68E54708-DEF2-8A6E-7305-26D9C3A80703}" dt="2024-04-14T13:52:02.470" v="4"/>
          <ac:picMkLst>
            <pc:docMk/>
            <pc:sldMk cId="4071721374" sldId="1185"/>
            <ac:picMk id="6" creationId="{9B214804-50BC-DF25-1D71-CD5F3B527B69}"/>
          </ac:picMkLst>
        </pc:picChg>
      </pc:sldChg>
      <pc:sldChg chg="modSp">
        <pc:chgData name="Griswold, Lucy [NEA - FO]" userId="S::lgriswold@nea.org::5d2968ee-0cb0-4836-ad52-edf55946ef11" providerId="AD" clId="Web-{68E54708-DEF2-8A6E-7305-26D9C3A80703}" dt="2024-04-14T14:07:19.524" v="10" actId="20577"/>
        <pc:sldMkLst>
          <pc:docMk/>
          <pc:sldMk cId="473058437" sldId="1187"/>
        </pc:sldMkLst>
        <pc:spChg chg="mod">
          <ac:chgData name="Griswold, Lucy [NEA - FO]" userId="S::lgriswold@nea.org::5d2968ee-0cb0-4836-ad52-edf55946ef11" providerId="AD" clId="Web-{68E54708-DEF2-8A6E-7305-26D9C3A80703}" dt="2024-04-14T14:07:19.524" v="10" actId="20577"/>
          <ac:spMkLst>
            <pc:docMk/>
            <pc:sldMk cId="473058437" sldId="1187"/>
            <ac:spMk id="2" creationId="{707CD4A4-3821-4ED1-BB13-F76866F6A486}"/>
          </ac:spMkLst>
        </pc:spChg>
      </pc:sldChg>
      <pc:sldChg chg="modSp">
        <pc:chgData name="Griswold, Lucy [NEA - FO]" userId="S::lgriswold@nea.org::5d2968ee-0cb0-4836-ad52-edf55946ef11" providerId="AD" clId="Web-{68E54708-DEF2-8A6E-7305-26D9C3A80703}" dt="2024-04-14T14:48:14.752" v="27" actId="20577"/>
        <pc:sldMkLst>
          <pc:docMk/>
          <pc:sldMk cId="3152392207" sldId="1288"/>
        </pc:sldMkLst>
        <pc:spChg chg="mod">
          <ac:chgData name="Griswold, Lucy [NEA - FO]" userId="S::lgriswold@nea.org::5d2968ee-0cb0-4836-ad52-edf55946ef11" providerId="AD" clId="Web-{68E54708-DEF2-8A6E-7305-26D9C3A80703}" dt="2024-04-14T14:48:14.752" v="27" actId="20577"/>
          <ac:spMkLst>
            <pc:docMk/>
            <pc:sldMk cId="3152392207" sldId="1288"/>
            <ac:spMk id="447" creationId="{00000000-0000-0000-0000-000000000000}"/>
          </ac:spMkLst>
        </pc:spChg>
        <pc:graphicFrameChg chg="mod modGraphic">
          <ac:chgData name="Griswold, Lucy [NEA - FO]" userId="S::lgriswold@nea.org::5d2968ee-0cb0-4836-ad52-edf55946ef11" providerId="AD" clId="Web-{68E54708-DEF2-8A6E-7305-26D9C3A80703}" dt="2024-04-14T14:43:55.992" v="24"/>
          <ac:graphicFrameMkLst>
            <pc:docMk/>
            <pc:sldMk cId="3152392207" sldId="1288"/>
            <ac:graphicFrameMk id="448" creationId="{00000000-0000-0000-0000-000000000000}"/>
          </ac:graphicFrameMkLst>
        </pc:graphicFrameChg>
      </pc:sldChg>
      <pc:sldChg chg="modSp">
        <pc:chgData name="Griswold, Lucy [NEA - FO]" userId="S::lgriswold@nea.org::5d2968ee-0cb0-4836-ad52-edf55946ef11" providerId="AD" clId="Web-{68E54708-DEF2-8A6E-7305-26D9C3A80703}" dt="2024-04-14T14:49:40.661" v="34" actId="20577"/>
        <pc:sldMkLst>
          <pc:docMk/>
          <pc:sldMk cId="3680110410" sldId="1290"/>
        </pc:sldMkLst>
        <pc:spChg chg="mod">
          <ac:chgData name="Griswold, Lucy [NEA - FO]" userId="S::lgriswold@nea.org::5d2968ee-0cb0-4836-ad52-edf55946ef11" providerId="AD" clId="Web-{68E54708-DEF2-8A6E-7305-26D9C3A80703}" dt="2024-04-14T14:49:40.661" v="34" actId="20577"/>
          <ac:spMkLst>
            <pc:docMk/>
            <pc:sldMk cId="3680110410" sldId="1290"/>
            <ac:spMk id="454" creationId="{00000000-0000-0000-0000-000000000000}"/>
          </ac:spMkLst>
        </pc:spChg>
      </pc:sldChg>
      <pc:sldChg chg="modSp">
        <pc:chgData name="Griswold, Lucy [NEA - FO]" userId="S::lgriswold@nea.org::5d2968ee-0cb0-4836-ad52-edf55946ef11" providerId="AD" clId="Web-{68E54708-DEF2-8A6E-7305-26D9C3A80703}" dt="2024-04-14T14:59:50.105" v="48" actId="1076"/>
        <pc:sldMkLst>
          <pc:docMk/>
          <pc:sldMk cId="1574126362" sldId="1294"/>
        </pc:sldMkLst>
        <pc:spChg chg="mod">
          <ac:chgData name="Griswold, Lucy [NEA - FO]" userId="S::lgriswold@nea.org::5d2968ee-0cb0-4836-ad52-edf55946ef11" providerId="AD" clId="Web-{68E54708-DEF2-8A6E-7305-26D9C3A80703}" dt="2024-04-14T14:59:50.105" v="48" actId="1076"/>
          <ac:spMkLst>
            <pc:docMk/>
            <pc:sldMk cId="1574126362" sldId="1294"/>
            <ac:spMk id="462" creationId="{00000000-0000-0000-0000-000000000000}"/>
          </ac:spMkLst>
        </pc:spChg>
      </pc:sldChg>
      <pc:sldChg chg="delSp modSp">
        <pc:chgData name="Griswold, Lucy [NEA - FO]" userId="S::lgriswold@nea.org::5d2968ee-0cb0-4836-ad52-edf55946ef11" providerId="AD" clId="Web-{68E54708-DEF2-8A6E-7305-26D9C3A80703}" dt="2024-04-14T15:29:20.324" v="304" actId="20577"/>
        <pc:sldMkLst>
          <pc:docMk/>
          <pc:sldMk cId="2429819750" sldId="1360"/>
        </pc:sldMkLst>
        <pc:spChg chg="mod">
          <ac:chgData name="Griswold, Lucy [NEA - FO]" userId="S::lgriswold@nea.org::5d2968ee-0cb0-4836-ad52-edf55946ef11" providerId="AD" clId="Web-{68E54708-DEF2-8A6E-7305-26D9C3A80703}" dt="2024-04-14T15:27:33.867" v="282" actId="20577"/>
          <ac:spMkLst>
            <pc:docMk/>
            <pc:sldMk cId="2429819750" sldId="1360"/>
            <ac:spMk id="4" creationId="{00000000-0000-0000-0000-000000000000}"/>
          </ac:spMkLst>
        </pc:spChg>
        <pc:spChg chg="mod">
          <ac:chgData name="Griswold, Lucy [NEA - FO]" userId="S::lgriswold@nea.org::5d2968ee-0cb0-4836-ad52-edf55946ef11" providerId="AD" clId="Web-{68E54708-DEF2-8A6E-7305-26D9C3A80703}" dt="2024-04-14T15:29:20.324" v="304" actId="20577"/>
          <ac:spMkLst>
            <pc:docMk/>
            <pc:sldMk cId="2429819750" sldId="1360"/>
            <ac:spMk id="5" creationId="{00000000-0000-0000-0000-000000000000}"/>
          </ac:spMkLst>
        </pc:spChg>
        <pc:picChg chg="del mod modCrop">
          <ac:chgData name="Griswold, Lucy [NEA - FO]" userId="S::lgriswold@nea.org::5d2968ee-0cb0-4836-ad52-edf55946ef11" providerId="AD" clId="Web-{68E54708-DEF2-8A6E-7305-26D9C3A80703}" dt="2024-04-14T15:26:58.381" v="265"/>
          <ac:picMkLst>
            <pc:docMk/>
            <pc:sldMk cId="2429819750" sldId="1360"/>
            <ac:picMk id="6146" creationId="{00000000-0000-0000-0000-000000000000}"/>
          </ac:picMkLst>
        </pc:picChg>
      </pc:sldChg>
      <pc:sldChg chg="modSp">
        <pc:chgData name="Griswold, Lucy [NEA - FO]" userId="S::lgriswold@nea.org::5d2968ee-0cb0-4836-ad52-edf55946ef11" providerId="AD" clId="Web-{68E54708-DEF2-8A6E-7305-26D9C3A80703}" dt="2024-04-14T15:19:27.740" v="104" actId="20577"/>
        <pc:sldMkLst>
          <pc:docMk/>
          <pc:sldMk cId="1440002462" sldId="1379"/>
        </pc:sldMkLst>
        <pc:spChg chg="mod">
          <ac:chgData name="Griswold, Lucy [NEA - FO]" userId="S::lgriswold@nea.org::5d2968ee-0cb0-4836-ad52-edf55946ef11" providerId="AD" clId="Web-{68E54708-DEF2-8A6E-7305-26D9C3A80703}" dt="2024-04-14T15:19:27.740" v="104" actId="20577"/>
          <ac:spMkLst>
            <pc:docMk/>
            <pc:sldMk cId="1440002462" sldId="1379"/>
            <ac:spMk id="462" creationId="{00000000-0000-0000-0000-000000000000}"/>
          </ac:spMkLst>
        </pc:spChg>
      </pc:sldChg>
      <pc:sldChg chg="new del">
        <pc:chgData name="Griswold, Lucy [NEA - FO]" userId="S::lgriswold@nea.org::5d2968ee-0cb0-4836-ad52-edf55946ef11" providerId="AD" clId="Web-{68E54708-DEF2-8A6E-7305-26D9C3A80703}" dt="2024-04-14T14:54:35.328" v="37"/>
        <pc:sldMkLst>
          <pc:docMk/>
          <pc:sldMk cId="2858446456" sldId="1379"/>
        </pc:sldMkLst>
      </pc:sldChg>
      <pc:sldChg chg="addSp modSp new">
        <pc:chgData name="Griswold, Lucy [NEA - FO]" userId="S::lgriswold@nea.org::5d2968ee-0cb0-4836-ad52-edf55946ef11" providerId="AD" clId="Web-{68E54708-DEF2-8A6E-7305-26D9C3A80703}" dt="2024-04-14T15:51:54.489" v="311" actId="14100"/>
        <pc:sldMkLst>
          <pc:docMk/>
          <pc:sldMk cId="3514143266" sldId="1380"/>
        </pc:sldMkLst>
        <pc:picChg chg="add mod">
          <ac:chgData name="Griswold, Lucy [NEA - FO]" userId="S::lgriswold@nea.org::5d2968ee-0cb0-4836-ad52-edf55946ef11" providerId="AD" clId="Web-{68E54708-DEF2-8A6E-7305-26D9C3A80703}" dt="2024-04-14T15:51:54.489" v="311" actId="14100"/>
          <ac:picMkLst>
            <pc:docMk/>
            <pc:sldMk cId="3514143266" sldId="1380"/>
            <ac:picMk id="2" creationId="{89CE0D00-62F8-0AA1-D137-B9FBDEA21EE2}"/>
          </ac:picMkLst>
        </pc:picChg>
      </pc:sldChg>
    </pc:docChg>
  </pc:docChgLst>
  <pc:docChgLst>
    <pc:chgData name="Griswold, Lucy [NEA - FO]" userId="S::lgriswold@nea.org::5d2968ee-0cb0-4836-ad52-edf55946ef11" providerId="AD" clId="Web-{6AE53E75-FCA1-F1B0-7AB3-566039312437}"/>
    <pc:docChg chg="modSld">
      <pc:chgData name="Griswold, Lucy [NEA - FO]" userId="S::lgriswold@nea.org::5d2968ee-0cb0-4836-ad52-edf55946ef11" providerId="AD" clId="Web-{6AE53E75-FCA1-F1B0-7AB3-566039312437}" dt="2024-04-15T14:05:25.599" v="6" actId="14100"/>
      <pc:docMkLst>
        <pc:docMk/>
      </pc:docMkLst>
      <pc:sldChg chg="modSp">
        <pc:chgData name="Griswold, Lucy [NEA - FO]" userId="S::lgriswold@nea.org::5d2968ee-0cb0-4836-ad52-edf55946ef11" providerId="AD" clId="Web-{6AE53E75-FCA1-F1B0-7AB3-566039312437}" dt="2024-04-15T14:05:25.599" v="6" actId="14100"/>
        <pc:sldMkLst>
          <pc:docMk/>
          <pc:sldMk cId="304163198" sldId="1291"/>
        </pc:sldMkLst>
        <pc:spChg chg="mod">
          <ac:chgData name="Griswold, Lucy [NEA - FO]" userId="S::lgriswold@nea.org::5d2968ee-0cb0-4836-ad52-edf55946ef11" providerId="AD" clId="Web-{6AE53E75-FCA1-F1B0-7AB3-566039312437}" dt="2024-04-15T14:05:25.599" v="6" actId="14100"/>
          <ac:spMkLst>
            <pc:docMk/>
            <pc:sldMk cId="304163198" sldId="1291"/>
            <ac:spMk id="2" creationId="{00000000-0000-0000-0000-000000000000}"/>
          </ac:spMkLst>
        </pc:spChg>
      </pc:sldChg>
    </pc:docChg>
  </pc:docChgLst>
  <pc:docChgLst>
    <pc:chgData name="Holmes, Ellen [NEA]" userId="S::eholmes@nea.org::8df78491-616d-4641-a13e-176bb27a1b7f" providerId="AD" clId="Web-{C65930A9-8864-1844-B156-34BA15D911EB}"/>
    <pc:docChg chg="addSld modSld sldOrd">
      <pc:chgData name="Holmes, Ellen [NEA]" userId="S::eholmes@nea.org::8df78491-616d-4641-a13e-176bb27a1b7f" providerId="AD" clId="Web-{C65930A9-8864-1844-B156-34BA15D911EB}" dt="2023-02-12T18:26:24.701" v="120" actId="20577"/>
      <pc:docMkLst>
        <pc:docMk/>
      </pc:docMkLst>
      <pc:sldChg chg="modSp">
        <pc:chgData name="Holmes, Ellen [NEA]" userId="S::eholmes@nea.org::8df78491-616d-4641-a13e-176bb27a1b7f" providerId="AD" clId="Web-{C65930A9-8864-1844-B156-34BA15D911EB}" dt="2023-02-12T17:47:43.576" v="18" actId="20577"/>
        <pc:sldMkLst>
          <pc:docMk/>
          <pc:sldMk cId="1257603712" sldId="258"/>
        </pc:sldMkLst>
        <pc:spChg chg="mod">
          <ac:chgData name="Holmes, Ellen [NEA]" userId="S::eholmes@nea.org::8df78491-616d-4641-a13e-176bb27a1b7f" providerId="AD" clId="Web-{C65930A9-8864-1844-B156-34BA15D911EB}" dt="2023-02-12T17:47:43.576" v="18" actId="20577"/>
          <ac:spMkLst>
            <pc:docMk/>
            <pc:sldMk cId="1257603712" sldId="258"/>
            <ac:spMk id="2" creationId="{6C462E93-4E54-4A94-8E6C-9EA67A25415A}"/>
          </ac:spMkLst>
        </pc:spChg>
      </pc:sldChg>
      <pc:sldChg chg="modSp">
        <pc:chgData name="Holmes, Ellen [NEA]" userId="S::eholmes@nea.org::8df78491-616d-4641-a13e-176bb27a1b7f" providerId="AD" clId="Web-{C65930A9-8864-1844-B156-34BA15D911EB}" dt="2023-02-12T17:48:32.030" v="21" actId="20577"/>
        <pc:sldMkLst>
          <pc:docMk/>
          <pc:sldMk cId="4044238763" sldId="1171"/>
        </pc:sldMkLst>
        <pc:spChg chg="mod">
          <ac:chgData name="Holmes, Ellen [NEA]" userId="S::eholmes@nea.org::8df78491-616d-4641-a13e-176bb27a1b7f" providerId="AD" clId="Web-{C65930A9-8864-1844-B156-34BA15D911EB}" dt="2023-02-12T17:48:32.030" v="21" actId="20577"/>
          <ac:spMkLst>
            <pc:docMk/>
            <pc:sldMk cId="4044238763" sldId="1171"/>
            <ac:spMk id="2" creationId="{EF5ECF84-D353-4933-8C64-6BC4F8240E5E}"/>
          </ac:spMkLst>
        </pc:spChg>
      </pc:sldChg>
      <pc:sldChg chg="addSp modSp">
        <pc:chgData name="Holmes, Ellen [NEA]" userId="S::eholmes@nea.org::8df78491-616d-4641-a13e-176bb27a1b7f" providerId="AD" clId="Web-{C65930A9-8864-1844-B156-34BA15D911EB}" dt="2023-02-12T17:51:45.784" v="33" actId="1076"/>
        <pc:sldMkLst>
          <pc:docMk/>
          <pc:sldMk cId="3220987791" sldId="1180"/>
        </pc:sldMkLst>
        <pc:spChg chg="add mod">
          <ac:chgData name="Holmes, Ellen [NEA]" userId="S::eholmes@nea.org::8df78491-616d-4641-a13e-176bb27a1b7f" providerId="AD" clId="Web-{C65930A9-8864-1844-B156-34BA15D911EB}" dt="2023-02-12T17:51:45.784" v="33" actId="1076"/>
          <ac:spMkLst>
            <pc:docMk/>
            <pc:sldMk cId="3220987791" sldId="1180"/>
            <ac:spMk id="3" creationId="{4122A621-4CEE-7986-73E2-2EBAA14AD006}"/>
          </ac:spMkLst>
        </pc:spChg>
      </pc:sldChg>
      <pc:sldChg chg="addSp delSp modSp">
        <pc:chgData name="Holmes, Ellen [NEA]" userId="S::eholmes@nea.org::8df78491-616d-4641-a13e-176bb27a1b7f" providerId="AD" clId="Web-{C65930A9-8864-1844-B156-34BA15D911EB}" dt="2023-02-12T18:06:30.914" v="92"/>
        <pc:sldMkLst>
          <pc:docMk/>
          <pc:sldMk cId="1465652244" sldId="1182"/>
        </pc:sldMkLst>
        <pc:spChg chg="mod">
          <ac:chgData name="Holmes, Ellen [NEA]" userId="S::eholmes@nea.org::8df78491-616d-4641-a13e-176bb27a1b7f" providerId="AD" clId="Web-{C65930A9-8864-1844-B156-34BA15D911EB}" dt="2023-02-12T18:06:30.914" v="92"/>
          <ac:spMkLst>
            <pc:docMk/>
            <pc:sldMk cId="1465652244" sldId="1182"/>
            <ac:spMk id="2" creationId="{71744E87-999D-4C70-98D2-C5065EAE5CFD}"/>
          </ac:spMkLst>
        </pc:spChg>
        <pc:spChg chg="del">
          <ac:chgData name="Holmes, Ellen [NEA]" userId="S::eholmes@nea.org::8df78491-616d-4641-a13e-176bb27a1b7f" providerId="AD" clId="Web-{C65930A9-8864-1844-B156-34BA15D911EB}" dt="2023-02-12T18:06:21.617" v="90"/>
          <ac:spMkLst>
            <pc:docMk/>
            <pc:sldMk cId="1465652244" sldId="1182"/>
            <ac:spMk id="24" creationId="{E297CE09-CA4C-3D44-78D2-2FE8DA89FB6D}"/>
          </ac:spMkLst>
        </pc:spChg>
        <pc:spChg chg="del">
          <ac:chgData name="Holmes, Ellen [NEA]" userId="S::eholmes@nea.org::8df78491-616d-4641-a13e-176bb27a1b7f" providerId="AD" clId="Web-{C65930A9-8864-1844-B156-34BA15D911EB}" dt="2023-02-12T18:06:30.914" v="92"/>
          <ac:spMkLst>
            <pc:docMk/>
            <pc:sldMk cId="1465652244" sldId="1182"/>
            <ac:spMk id="27" creationId="{990D0034-F768-41E7-85D4-F38C4DE85770}"/>
          </ac:spMkLst>
        </pc:spChg>
        <pc:spChg chg="add">
          <ac:chgData name="Holmes, Ellen [NEA]" userId="S::eholmes@nea.org::8df78491-616d-4641-a13e-176bb27a1b7f" providerId="AD" clId="Web-{C65930A9-8864-1844-B156-34BA15D911EB}" dt="2023-02-12T18:06:30.914" v="92"/>
          <ac:spMkLst>
            <pc:docMk/>
            <pc:sldMk cId="1465652244" sldId="1182"/>
            <ac:spMk id="34" creationId="{D829E218-74FB-4455-98BE-F2C5BA8978BE}"/>
          </ac:spMkLst>
        </pc:spChg>
        <pc:spChg chg="add">
          <ac:chgData name="Holmes, Ellen [NEA]" userId="S::eholmes@nea.org::8df78491-616d-4641-a13e-176bb27a1b7f" providerId="AD" clId="Web-{C65930A9-8864-1844-B156-34BA15D911EB}" dt="2023-02-12T18:06:30.914" v="92"/>
          <ac:spMkLst>
            <pc:docMk/>
            <pc:sldMk cId="1465652244" sldId="1182"/>
            <ac:spMk id="36" creationId="{7E8D75FD-D4F9-4D11-B70D-82EFCB4CFA5B}"/>
          </ac:spMkLst>
        </pc:spChg>
        <pc:spChg chg="add">
          <ac:chgData name="Holmes, Ellen [NEA]" userId="S::eholmes@nea.org::8df78491-616d-4641-a13e-176bb27a1b7f" providerId="AD" clId="Web-{C65930A9-8864-1844-B156-34BA15D911EB}" dt="2023-02-12T18:06:30.914" v="92"/>
          <ac:spMkLst>
            <pc:docMk/>
            <pc:sldMk cId="1465652244" sldId="1182"/>
            <ac:spMk id="40" creationId="{F452A527-3631-41ED-858D-3777A7D1496A}"/>
          </ac:spMkLst>
        </pc:spChg>
        <pc:picChg chg="del">
          <ac:chgData name="Holmes, Ellen [NEA]" userId="S::eholmes@nea.org::8df78491-616d-4641-a13e-176bb27a1b7f" providerId="AD" clId="Web-{C65930A9-8864-1844-B156-34BA15D911EB}" dt="2023-02-12T17:54:00.717" v="41"/>
          <ac:picMkLst>
            <pc:docMk/>
            <pc:sldMk cId="1465652244" sldId="1182"/>
            <ac:picMk id="3" creationId="{A1EB0BFB-72EB-AC1D-9050-AC8436B12902}"/>
          </ac:picMkLst>
        </pc:picChg>
        <pc:picChg chg="add mod ord">
          <ac:chgData name="Holmes, Ellen [NEA]" userId="S::eholmes@nea.org::8df78491-616d-4641-a13e-176bb27a1b7f" providerId="AD" clId="Web-{C65930A9-8864-1844-B156-34BA15D911EB}" dt="2023-02-12T18:06:30.914" v="92"/>
          <ac:picMkLst>
            <pc:docMk/>
            <pc:sldMk cId="1465652244" sldId="1182"/>
            <ac:picMk id="4" creationId="{0A2EE2CF-3BF1-D5A3-2EF3-9FD24134079A}"/>
          </ac:picMkLst>
        </pc:picChg>
        <pc:cxnChg chg="del">
          <ac:chgData name="Holmes, Ellen [NEA]" userId="S::eholmes@nea.org::8df78491-616d-4641-a13e-176bb27a1b7f" providerId="AD" clId="Web-{C65930A9-8864-1844-B156-34BA15D911EB}" dt="2023-02-12T18:06:30.914" v="92"/>
          <ac:cxnSpMkLst>
            <pc:docMk/>
            <pc:sldMk cId="1465652244" sldId="1182"/>
            <ac:cxnSpMk id="29" creationId="{5A0A5CF6-407C-4691-8122-49DF69D0020D}"/>
          </ac:cxnSpMkLst>
        </pc:cxnChg>
        <pc:cxnChg chg="add">
          <ac:chgData name="Holmes, Ellen [NEA]" userId="S::eholmes@nea.org::8df78491-616d-4641-a13e-176bb27a1b7f" providerId="AD" clId="Web-{C65930A9-8864-1844-B156-34BA15D911EB}" dt="2023-02-12T18:06:30.914" v="92"/>
          <ac:cxnSpMkLst>
            <pc:docMk/>
            <pc:sldMk cId="1465652244" sldId="1182"/>
            <ac:cxnSpMk id="38" creationId="{1F5DC8C3-BA5F-4EED-BB9A-A14272BD82A1}"/>
          </ac:cxnSpMkLst>
        </pc:cxnChg>
        <pc:cxnChg chg="add">
          <ac:chgData name="Holmes, Ellen [NEA]" userId="S::eholmes@nea.org::8df78491-616d-4641-a13e-176bb27a1b7f" providerId="AD" clId="Web-{C65930A9-8864-1844-B156-34BA15D911EB}" dt="2023-02-12T18:06:30.914" v="92"/>
          <ac:cxnSpMkLst>
            <pc:docMk/>
            <pc:sldMk cId="1465652244" sldId="1182"/>
            <ac:cxnSpMk id="42" creationId="{D28A9C89-B313-458F-9C85-515930A51A93}"/>
          </ac:cxnSpMkLst>
        </pc:cxnChg>
      </pc:sldChg>
      <pc:sldChg chg="addSp delSp modSp">
        <pc:chgData name="Holmes, Ellen [NEA]" userId="S::eholmes@nea.org::8df78491-616d-4641-a13e-176bb27a1b7f" providerId="AD" clId="Web-{C65930A9-8864-1844-B156-34BA15D911EB}" dt="2023-02-12T18:04:43.531" v="84" actId="14100"/>
        <pc:sldMkLst>
          <pc:docMk/>
          <pc:sldMk cId="2960956179" sldId="1183"/>
        </pc:sldMkLst>
        <pc:spChg chg="mod">
          <ac:chgData name="Holmes, Ellen [NEA]" userId="S::eholmes@nea.org::8df78491-616d-4641-a13e-176bb27a1b7f" providerId="AD" clId="Web-{C65930A9-8864-1844-B156-34BA15D911EB}" dt="2023-02-12T17:54:43.327" v="50" actId="20577"/>
          <ac:spMkLst>
            <pc:docMk/>
            <pc:sldMk cId="2960956179" sldId="1183"/>
            <ac:spMk id="2" creationId="{C2FCFCA7-A898-4953-A48B-68E56C3ADDC9}"/>
          </ac:spMkLst>
        </pc:spChg>
        <pc:picChg chg="del">
          <ac:chgData name="Holmes, Ellen [NEA]" userId="S::eholmes@nea.org::8df78491-616d-4641-a13e-176bb27a1b7f" providerId="AD" clId="Web-{C65930A9-8864-1844-B156-34BA15D911EB}" dt="2023-02-12T17:54:53.703" v="51"/>
          <ac:picMkLst>
            <pc:docMk/>
            <pc:sldMk cId="2960956179" sldId="1183"/>
            <ac:picMk id="3" creationId="{D66C1800-CF1A-F63C-4AE5-7F1A42CE6D27}"/>
          </ac:picMkLst>
        </pc:picChg>
        <pc:picChg chg="add mod">
          <ac:chgData name="Holmes, Ellen [NEA]" userId="S::eholmes@nea.org::8df78491-616d-4641-a13e-176bb27a1b7f" providerId="AD" clId="Web-{C65930A9-8864-1844-B156-34BA15D911EB}" dt="2023-02-12T18:04:43.531" v="84" actId="14100"/>
          <ac:picMkLst>
            <pc:docMk/>
            <pc:sldMk cId="2960956179" sldId="1183"/>
            <ac:picMk id="4" creationId="{A48E09AA-C434-93BE-74CF-220D649E3E0F}"/>
          </ac:picMkLst>
        </pc:picChg>
      </pc:sldChg>
      <pc:sldChg chg="addSp delSp modSp">
        <pc:chgData name="Holmes, Ellen [NEA]" userId="S::eholmes@nea.org::8df78491-616d-4641-a13e-176bb27a1b7f" providerId="AD" clId="Web-{C65930A9-8864-1844-B156-34BA15D911EB}" dt="2023-02-12T18:03:10.419" v="74"/>
        <pc:sldMkLst>
          <pc:docMk/>
          <pc:sldMk cId="3717618191" sldId="1184"/>
        </pc:sldMkLst>
        <pc:spChg chg="mod">
          <ac:chgData name="Holmes, Ellen [NEA]" userId="S::eholmes@nea.org::8df78491-616d-4641-a13e-176bb27a1b7f" providerId="AD" clId="Web-{C65930A9-8864-1844-B156-34BA15D911EB}" dt="2023-02-12T18:03:10.419" v="74"/>
          <ac:spMkLst>
            <pc:docMk/>
            <pc:sldMk cId="3717618191" sldId="1184"/>
            <ac:spMk id="2" creationId="{6A20293D-008B-4888-9884-298A68EC5E0E}"/>
          </ac:spMkLst>
        </pc:spChg>
        <pc:spChg chg="del">
          <ac:chgData name="Holmes, Ellen [NEA]" userId="S::eholmes@nea.org::8df78491-616d-4641-a13e-176bb27a1b7f" providerId="AD" clId="Web-{C65930A9-8864-1844-B156-34BA15D911EB}" dt="2023-02-12T18:03:01.763" v="73"/>
          <ac:spMkLst>
            <pc:docMk/>
            <pc:sldMk cId="3717618191" sldId="1184"/>
            <ac:spMk id="20" creationId="{00830720-4FAF-C460-15BF-2C6DD6B249D6}"/>
          </ac:spMkLst>
        </pc:spChg>
        <pc:spChg chg="del">
          <ac:chgData name="Holmes, Ellen [NEA]" userId="S::eholmes@nea.org::8df78491-616d-4641-a13e-176bb27a1b7f" providerId="AD" clId="Web-{C65930A9-8864-1844-B156-34BA15D911EB}" dt="2023-02-12T18:03:10.419" v="74"/>
          <ac:spMkLst>
            <pc:docMk/>
            <pc:sldMk cId="3717618191" sldId="1184"/>
            <ac:spMk id="23" creationId="{990D0034-F768-41E7-85D4-F38C4DE85770}"/>
          </ac:spMkLst>
        </pc:spChg>
        <pc:spChg chg="add">
          <ac:chgData name="Holmes, Ellen [NEA]" userId="S::eholmes@nea.org::8df78491-616d-4641-a13e-176bb27a1b7f" providerId="AD" clId="Web-{C65930A9-8864-1844-B156-34BA15D911EB}" dt="2023-02-12T18:03:10.419" v="74"/>
          <ac:spMkLst>
            <pc:docMk/>
            <pc:sldMk cId="3717618191" sldId="1184"/>
            <ac:spMk id="30" creationId="{D829E218-74FB-4455-98BE-F2C5BA8978BE}"/>
          </ac:spMkLst>
        </pc:spChg>
        <pc:spChg chg="add">
          <ac:chgData name="Holmes, Ellen [NEA]" userId="S::eholmes@nea.org::8df78491-616d-4641-a13e-176bb27a1b7f" providerId="AD" clId="Web-{C65930A9-8864-1844-B156-34BA15D911EB}" dt="2023-02-12T18:03:10.419" v="74"/>
          <ac:spMkLst>
            <pc:docMk/>
            <pc:sldMk cId="3717618191" sldId="1184"/>
            <ac:spMk id="32" creationId="{7E8D75FD-D4F9-4D11-B70D-82EFCB4CFA5B}"/>
          </ac:spMkLst>
        </pc:spChg>
        <pc:spChg chg="add">
          <ac:chgData name="Holmes, Ellen [NEA]" userId="S::eholmes@nea.org::8df78491-616d-4641-a13e-176bb27a1b7f" providerId="AD" clId="Web-{C65930A9-8864-1844-B156-34BA15D911EB}" dt="2023-02-12T18:03:10.419" v="74"/>
          <ac:spMkLst>
            <pc:docMk/>
            <pc:sldMk cId="3717618191" sldId="1184"/>
            <ac:spMk id="36" creationId="{F452A527-3631-41ED-858D-3777A7D1496A}"/>
          </ac:spMkLst>
        </pc:spChg>
        <pc:picChg chg="add mod ord">
          <ac:chgData name="Holmes, Ellen [NEA]" userId="S::eholmes@nea.org::8df78491-616d-4641-a13e-176bb27a1b7f" providerId="AD" clId="Web-{C65930A9-8864-1844-B156-34BA15D911EB}" dt="2023-02-12T18:03:10.419" v="74"/>
          <ac:picMkLst>
            <pc:docMk/>
            <pc:sldMk cId="3717618191" sldId="1184"/>
            <ac:picMk id="3" creationId="{92D0F95B-6867-4AFF-502B-2FC0EA1A9F34}"/>
          </ac:picMkLst>
        </pc:picChg>
        <pc:picChg chg="del">
          <ac:chgData name="Holmes, Ellen [NEA]" userId="S::eholmes@nea.org::8df78491-616d-4641-a13e-176bb27a1b7f" providerId="AD" clId="Web-{C65930A9-8864-1844-B156-34BA15D911EB}" dt="2023-02-12T17:54:18.139" v="46"/>
          <ac:picMkLst>
            <pc:docMk/>
            <pc:sldMk cId="3717618191" sldId="1184"/>
            <ac:picMk id="2050" creationId="{00000000-0000-0000-0000-000000000000}"/>
          </ac:picMkLst>
        </pc:picChg>
        <pc:cxnChg chg="del">
          <ac:chgData name="Holmes, Ellen [NEA]" userId="S::eholmes@nea.org::8df78491-616d-4641-a13e-176bb27a1b7f" providerId="AD" clId="Web-{C65930A9-8864-1844-B156-34BA15D911EB}" dt="2023-02-12T18:03:10.419" v="74"/>
          <ac:cxnSpMkLst>
            <pc:docMk/>
            <pc:sldMk cId="3717618191" sldId="1184"/>
            <ac:cxnSpMk id="25" creationId="{5A0A5CF6-407C-4691-8122-49DF69D0020D}"/>
          </ac:cxnSpMkLst>
        </pc:cxnChg>
        <pc:cxnChg chg="add">
          <ac:chgData name="Holmes, Ellen [NEA]" userId="S::eholmes@nea.org::8df78491-616d-4641-a13e-176bb27a1b7f" providerId="AD" clId="Web-{C65930A9-8864-1844-B156-34BA15D911EB}" dt="2023-02-12T18:03:10.419" v="74"/>
          <ac:cxnSpMkLst>
            <pc:docMk/>
            <pc:sldMk cId="3717618191" sldId="1184"/>
            <ac:cxnSpMk id="34" creationId="{1F5DC8C3-BA5F-4EED-BB9A-A14272BD82A1}"/>
          </ac:cxnSpMkLst>
        </pc:cxnChg>
        <pc:cxnChg chg="add">
          <ac:chgData name="Holmes, Ellen [NEA]" userId="S::eholmes@nea.org::8df78491-616d-4641-a13e-176bb27a1b7f" providerId="AD" clId="Web-{C65930A9-8864-1844-B156-34BA15D911EB}" dt="2023-02-12T18:03:10.419" v="74"/>
          <ac:cxnSpMkLst>
            <pc:docMk/>
            <pc:sldMk cId="3717618191" sldId="1184"/>
            <ac:cxnSpMk id="38" creationId="{D28A9C89-B313-458F-9C85-515930A51A93}"/>
          </ac:cxnSpMkLst>
        </pc:cxnChg>
      </pc:sldChg>
      <pc:sldChg chg="modSp">
        <pc:chgData name="Holmes, Ellen [NEA]" userId="S::eholmes@nea.org::8df78491-616d-4641-a13e-176bb27a1b7f" providerId="AD" clId="Web-{C65930A9-8864-1844-B156-34BA15D911EB}" dt="2023-02-12T18:07:52.916" v="96" actId="20577"/>
        <pc:sldMkLst>
          <pc:docMk/>
          <pc:sldMk cId="473058437" sldId="1187"/>
        </pc:sldMkLst>
        <pc:spChg chg="mod">
          <ac:chgData name="Holmes, Ellen [NEA]" userId="S::eholmes@nea.org::8df78491-616d-4641-a13e-176bb27a1b7f" providerId="AD" clId="Web-{C65930A9-8864-1844-B156-34BA15D911EB}" dt="2023-02-12T18:07:52.916" v="96" actId="20577"/>
          <ac:spMkLst>
            <pc:docMk/>
            <pc:sldMk cId="473058437" sldId="1187"/>
            <ac:spMk id="2" creationId="{707CD4A4-3821-4ED1-BB13-F76866F6A486}"/>
          </ac:spMkLst>
        </pc:spChg>
      </pc:sldChg>
      <pc:sldChg chg="modSp">
        <pc:chgData name="Holmes, Ellen [NEA]" userId="S::eholmes@nea.org::8df78491-616d-4641-a13e-176bb27a1b7f" providerId="AD" clId="Web-{C65930A9-8864-1844-B156-34BA15D911EB}" dt="2023-02-12T18:26:24.701" v="120" actId="20577"/>
        <pc:sldMkLst>
          <pc:docMk/>
          <pc:sldMk cId="2647060474" sldId="1192"/>
        </pc:sldMkLst>
        <pc:spChg chg="mod">
          <ac:chgData name="Holmes, Ellen [NEA]" userId="S::eholmes@nea.org::8df78491-616d-4641-a13e-176bb27a1b7f" providerId="AD" clId="Web-{C65930A9-8864-1844-B156-34BA15D911EB}" dt="2023-02-12T18:26:24.701" v="120" actId="20577"/>
          <ac:spMkLst>
            <pc:docMk/>
            <pc:sldMk cId="2647060474" sldId="1192"/>
            <ac:spMk id="2" creationId="{8D278A87-29C8-488D-8A8D-824C50E70987}"/>
          </ac:spMkLst>
        </pc:spChg>
      </pc:sldChg>
      <pc:sldChg chg="modSp">
        <pc:chgData name="Holmes, Ellen [NEA]" userId="S::eholmes@nea.org::8df78491-616d-4641-a13e-176bb27a1b7f" providerId="AD" clId="Web-{C65930A9-8864-1844-B156-34BA15D911EB}" dt="2023-02-12T17:49:39.782" v="23" actId="20577"/>
        <pc:sldMkLst>
          <pc:docMk/>
          <pc:sldMk cId="2518555749" sldId="1199"/>
        </pc:sldMkLst>
        <pc:spChg chg="mod">
          <ac:chgData name="Holmes, Ellen [NEA]" userId="S::eholmes@nea.org::8df78491-616d-4641-a13e-176bb27a1b7f" providerId="AD" clId="Web-{C65930A9-8864-1844-B156-34BA15D911EB}" dt="2023-02-12T17:49:39.782" v="23" actId="20577"/>
          <ac:spMkLst>
            <pc:docMk/>
            <pc:sldMk cId="2518555749" sldId="1199"/>
            <ac:spMk id="2" creationId="{BA3D9075-0058-4A2B-8FFB-0D242D0FEDB7}"/>
          </ac:spMkLst>
        </pc:spChg>
      </pc:sldChg>
      <pc:sldChg chg="modSp">
        <pc:chgData name="Holmes, Ellen [NEA]" userId="S::eholmes@nea.org::8df78491-616d-4641-a13e-176bb27a1b7f" providerId="AD" clId="Web-{C65930A9-8864-1844-B156-34BA15D911EB}" dt="2023-02-12T17:47:06.653" v="16" actId="20577"/>
        <pc:sldMkLst>
          <pc:docMk/>
          <pc:sldMk cId="2542191079" sldId="1232"/>
        </pc:sldMkLst>
        <pc:spChg chg="mod">
          <ac:chgData name="Holmes, Ellen [NEA]" userId="S::eholmes@nea.org::8df78491-616d-4641-a13e-176bb27a1b7f" providerId="AD" clId="Web-{C65930A9-8864-1844-B156-34BA15D911EB}" dt="2023-02-12T17:47:06.653" v="16" actId="20577"/>
          <ac:spMkLst>
            <pc:docMk/>
            <pc:sldMk cId="2542191079" sldId="1232"/>
            <ac:spMk id="3" creationId="{7248748C-D351-47FB-A208-AAAEB607FB3C}"/>
          </ac:spMkLst>
        </pc:spChg>
      </pc:sldChg>
      <pc:sldChg chg="addSp delSp modSp mod setBg addAnim">
        <pc:chgData name="Holmes, Ellen [NEA]" userId="S::eholmes@nea.org::8df78491-616d-4641-a13e-176bb27a1b7f" providerId="AD" clId="Web-{C65930A9-8864-1844-B156-34BA15D911EB}" dt="2023-02-12T18:06:03.132" v="89"/>
        <pc:sldMkLst>
          <pc:docMk/>
          <pc:sldMk cId="31962140" sldId="1235"/>
        </pc:sldMkLst>
        <pc:spChg chg="mod">
          <ac:chgData name="Holmes, Ellen [NEA]" userId="S::eholmes@nea.org::8df78491-616d-4641-a13e-176bb27a1b7f" providerId="AD" clId="Web-{C65930A9-8864-1844-B156-34BA15D911EB}" dt="2023-02-12T18:06:03.132" v="88"/>
          <ac:spMkLst>
            <pc:docMk/>
            <pc:sldMk cId="31962140" sldId="1235"/>
            <ac:spMk id="2" creationId="{EDA07BC5-0761-4A74-9DC1-568674B3AD27}"/>
          </ac:spMkLst>
        </pc:spChg>
        <pc:spChg chg="add">
          <ac:chgData name="Holmes, Ellen [NEA]" userId="S::eholmes@nea.org::8df78491-616d-4641-a13e-176bb27a1b7f" providerId="AD" clId="Web-{C65930A9-8864-1844-B156-34BA15D911EB}" dt="2023-02-12T18:06:03.132" v="88"/>
          <ac:spMkLst>
            <pc:docMk/>
            <pc:sldMk cId="31962140" sldId="1235"/>
            <ac:spMk id="8" creationId="{D829E218-74FB-4455-98BE-F2C5BA8978BE}"/>
          </ac:spMkLst>
        </pc:spChg>
        <pc:spChg chg="add">
          <ac:chgData name="Holmes, Ellen [NEA]" userId="S::eholmes@nea.org::8df78491-616d-4641-a13e-176bb27a1b7f" providerId="AD" clId="Web-{C65930A9-8864-1844-B156-34BA15D911EB}" dt="2023-02-12T18:06:03.132" v="88"/>
          <ac:spMkLst>
            <pc:docMk/>
            <pc:sldMk cId="31962140" sldId="1235"/>
            <ac:spMk id="10" creationId="{7E8D75FD-D4F9-4D11-B70D-82EFCB4CFA5B}"/>
          </ac:spMkLst>
        </pc:spChg>
        <pc:spChg chg="add">
          <ac:chgData name="Holmes, Ellen [NEA]" userId="S::eholmes@nea.org::8df78491-616d-4641-a13e-176bb27a1b7f" providerId="AD" clId="Web-{C65930A9-8864-1844-B156-34BA15D911EB}" dt="2023-02-12T18:06:03.132" v="88"/>
          <ac:spMkLst>
            <pc:docMk/>
            <pc:sldMk cId="31962140" sldId="1235"/>
            <ac:spMk id="14" creationId="{A9286AD2-18A9-4868-A4E3-7A2097A20810}"/>
          </ac:spMkLst>
        </pc:spChg>
        <pc:picChg chg="add mod">
          <ac:chgData name="Holmes, Ellen [NEA]" userId="S::eholmes@nea.org::8df78491-616d-4641-a13e-176bb27a1b7f" providerId="AD" clId="Web-{C65930A9-8864-1844-B156-34BA15D911EB}" dt="2023-02-12T18:06:03.132" v="88"/>
          <ac:picMkLst>
            <pc:docMk/>
            <pc:sldMk cId="31962140" sldId="1235"/>
            <ac:picMk id="3" creationId="{CFA52D63-DEE4-EA27-F2C7-194694DE9F7A}"/>
          </ac:picMkLst>
        </pc:picChg>
        <pc:picChg chg="del">
          <ac:chgData name="Holmes, Ellen [NEA]" userId="S::eholmes@nea.org::8df78491-616d-4641-a13e-176bb27a1b7f" providerId="AD" clId="Web-{C65930A9-8864-1844-B156-34BA15D911EB}" dt="2023-02-12T17:53:37.448" v="34"/>
          <ac:picMkLst>
            <pc:docMk/>
            <pc:sldMk cId="31962140" sldId="1235"/>
            <ac:picMk id="3074" creationId="{00000000-0000-0000-0000-000000000000}"/>
          </ac:picMkLst>
        </pc:picChg>
        <pc:cxnChg chg="add">
          <ac:chgData name="Holmes, Ellen [NEA]" userId="S::eholmes@nea.org::8df78491-616d-4641-a13e-176bb27a1b7f" providerId="AD" clId="Web-{C65930A9-8864-1844-B156-34BA15D911EB}" dt="2023-02-12T18:06:03.132" v="88"/>
          <ac:cxnSpMkLst>
            <pc:docMk/>
            <pc:sldMk cId="31962140" sldId="1235"/>
            <ac:cxnSpMk id="12" creationId="{1F5DC8C3-BA5F-4EED-BB9A-A14272BD82A1}"/>
          </ac:cxnSpMkLst>
        </pc:cxnChg>
        <pc:cxnChg chg="add">
          <ac:chgData name="Holmes, Ellen [NEA]" userId="S::eholmes@nea.org::8df78491-616d-4641-a13e-176bb27a1b7f" providerId="AD" clId="Web-{C65930A9-8864-1844-B156-34BA15D911EB}" dt="2023-02-12T18:06:03.132" v="88"/>
          <ac:cxnSpMkLst>
            <pc:docMk/>
            <pc:sldMk cId="31962140" sldId="1235"/>
            <ac:cxnSpMk id="16" creationId="{E7A7CD63-7EC3-44F3-95D0-595C4019FF24}"/>
          </ac:cxnSpMkLst>
        </pc:cxnChg>
      </pc:sldChg>
      <pc:sldChg chg="modSp">
        <pc:chgData name="Holmes, Ellen [NEA]" userId="S::eholmes@nea.org::8df78491-616d-4641-a13e-176bb27a1b7f" providerId="AD" clId="Web-{C65930A9-8864-1844-B156-34BA15D911EB}" dt="2023-02-12T18:07:59.666" v="103" actId="20577"/>
        <pc:sldMkLst>
          <pc:docMk/>
          <pc:sldMk cId="3150348518" sldId="1236"/>
        </pc:sldMkLst>
        <pc:spChg chg="mod">
          <ac:chgData name="Holmes, Ellen [NEA]" userId="S::eholmes@nea.org::8df78491-616d-4641-a13e-176bb27a1b7f" providerId="AD" clId="Web-{C65930A9-8864-1844-B156-34BA15D911EB}" dt="2023-02-12T18:07:59.666" v="103" actId="20577"/>
          <ac:spMkLst>
            <pc:docMk/>
            <pc:sldMk cId="3150348518" sldId="1236"/>
            <ac:spMk id="2" creationId="{707CD4A4-3821-4ED1-BB13-F76866F6A486}"/>
          </ac:spMkLst>
        </pc:spChg>
      </pc:sldChg>
      <pc:sldChg chg="modSp">
        <pc:chgData name="Holmes, Ellen [NEA]" userId="S::eholmes@nea.org::8df78491-616d-4641-a13e-176bb27a1b7f" providerId="AD" clId="Web-{C65930A9-8864-1844-B156-34BA15D911EB}" dt="2023-02-12T18:25:11.074" v="112" actId="20577"/>
        <pc:sldMkLst>
          <pc:docMk/>
          <pc:sldMk cId="1731644192" sldId="1237"/>
        </pc:sldMkLst>
        <pc:spChg chg="mod">
          <ac:chgData name="Holmes, Ellen [NEA]" userId="S::eholmes@nea.org::8df78491-616d-4641-a13e-176bb27a1b7f" providerId="AD" clId="Web-{C65930A9-8864-1844-B156-34BA15D911EB}" dt="2023-02-12T18:25:11.074" v="112" actId="20577"/>
          <ac:spMkLst>
            <pc:docMk/>
            <pc:sldMk cId="1731644192" sldId="1237"/>
            <ac:spMk id="2" creationId="{707CD4A4-3821-4ED1-BB13-F76866F6A486}"/>
          </ac:spMkLst>
        </pc:spChg>
      </pc:sldChg>
      <pc:sldChg chg="addSp delSp modSp add replId">
        <pc:chgData name="Holmes, Ellen [NEA]" userId="S::eholmes@nea.org::8df78491-616d-4641-a13e-176bb27a1b7f" providerId="AD" clId="Web-{C65930A9-8864-1844-B156-34BA15D911EB}" dt="2023-02-12T18:04:14.608" v="81" actId="1076"/>
        <pc:sldMkLst>
          <pc:docMk/>
          <pc:sldMk cId="1060091596" sldId="1248"/>
        </pc:sldMkLst>
        <pc:spChg chg="mod">
          <ac:chgData name="Holmes, Ellen [NEA]" userId="S::eholmes@nea.org::8df78491-616d-4641-a13e-176bb27a1b7f" providerId="AD" clId="Web-{C65930A9-8864-1844-B156-34BA15D911EB}" dt="2023-02-12T17:55:30.157" v="57" actId="20577"/>
          <ac:spMkLst>
            <pc:docMk/>
            <pc:sldMk cId="1060091596" sldId="1248"/>
            <ac:spMk id="2" creationId="{6A20293D-008B-4888-9884-298A68EC5E0E}"/>
          </ac:spMkLst>
        </pc:spChg>
        <pc:spChg chg="del">
          <ac:chgData name="Holmes, Ellen [NEA]" userId="S::eholmes@nea.org::8df78491-616d-4641-a13e-176bb27a1b7f" providerId="AD" clId="Web-{C65930A9-8864-1844-B156-34BA15D911EB}" dt="2023-02-12T18:04:07.061" v="78"/>
          <ac:spMkLst>
            <pc:docMk/>
            <pc:sldMk cId="1060091596" sldId="1248"/>
            <ac:spMk id="20" creationId="{00830720-4FAF-C460-15BF-2C6DD6B249D6}"/>
          </ac:spMkLst>
        </pc:spChg>
        <pc:picChg chg="add mod ord">
          <ac:chgData name="Holmes, Ellen [NEA]" userId="S::eholmes@nea.org::8df78491-616d-4641-a13e-176bb27a1b7f" providerId="AD" clId="Web-{C65930A9-8864-1844-B156-34BA15D911EB}" dt="2023-02-12T18:04:14.608" v="81" actId="1076"/>
          <ac:picMkLst>
            <pc:docMk/>
            <pc:sldMk cId="1060091596" sldId="1248"/>
            <ac:picMk id="3" creationId="{6006DBC9-3504-B2CD-1059-988E5053FF1F}"/>
          </ac:picMkLst>
        </pc:picChg>
      </pc:sldChg>
      <pc:sldChg chg="addSp modSp add ord replId">
        <pc:chgData name="Holmes, Ellen [NEA]" userId="S::eholmes@nea.org::8df78491-616d-4641-a13e-176bb27a1b7f" providerId="AD" clId="Web-{C65930A9-8864-1844-B156-34BA15D911EB}" dt="2023-02-12T18:03:44.545" v="77" actId="14100"/>
        <pc:sldMkLst>
          <pc:docMk/>
          <pc:sldMk cId="1096934720" sldId="1249"/>
        </pc:sldMkLst>
        <pc:spChg chg="mod">
          <ac:chgData name="Holmes, Ellen [NEA]" userId="S::eholmes@nea.org::8df78491-616d-4641-a13e-176bb27a1b7f" providerId="AD" clId="Web-{C65930A9-8864-1844-B156-34BA15D911EB}" dt="2023-02-12T17:55:52.657" v="63" actId="20577"/>
          <ac:spMkLst>
            <pc:docMk/>
            <pc:sldMk cId="1096934720" sldId="1249"/>
            <ac:spMk id="2" creationId="{C2FCFCA7-A898-4953-A48B-68E56C3ADDC9}"/>
          </ac:spMkLst>
        </pc:spChg>
        <pc:picChg chg="add mod">
          <ac:chgData name="Holmes, Ellen [NEA]" userId="S::eholmes@nea.org::8df78491-616d-4641-a13e-176bb27a1b7f" providerId="AD" clId="Web-{C65930A9-8864-1844-B156-34BA15D911EB}" dt="2023-02-12T18:03:44.545" v="77" actId="14100"/>
          <ac:picMkLst>
            <pc:docMk/>
            <pc:sldMk cId="1096934720" sldId="1249"/>
            <ac:picMk id="3" creationId="{687267AE-71DA-1DB7-9145-D8DA49DCBE75}"/>
          </ac:picMkLst>
        </pc:picChg>
      </pc:sldChg>
      <pc:sldChg chg="modSp new">
        <pc:chgData name="Holmes, Ellen [NEA]" userId="S::eholmes@nea.org::8df78491-616d-4641-a13e-176bb27a1b7f" providerId="AD" clId="Web-{C65930A9-8864-1844-B156-34BA15D911EB}" dt="2023-02-12T18:09:03.183" v="109" actId="1076"/>
        <pc:sldMkLst>
          <pc:docMk/>
          <pc:sldMk cId="3927865691" sldId="1250"/>
        </pc:sldMkLst>
        <pc:spChg chg="mod">
          <ac:chgData name="Holmes, Ellen [NEA]" userId="S::eholmes@nea.org::8df78491-616d-4641-a13e-176bb27a1b7f" providerId="AD" clId="Web-{C65930A9-8864-1844-B156-34BA15D911EB}" dt="2023-02-12T18:09:03.183" v="109" actId="1076"/>
          <ac:spMkLst>
            <pc:docMk/>
            <pc:sldMk cId="3927865691" sldId="1250"/>
            <ac:spMk id="2" creationId="{9CB39AB4-5020-EB3B-932C-F17352E0FCFF}"/>
          </ac:spMkLst>
        </pc:spChg>
      </pc:sldChg>
    </pc:docChg>
  </pc:docChgLst>
  <pc:docChgLst>
    <pc:chgData name="Fitouri, Sara [CO]" userId="S::sara.fitouri_coloradoea.org#ext#@neahq.onmicrosoft.com::6caa6b50-28ad-40bf-891b-b7c71d09eac5" providerId="AD" clId="Web-{8609AE36-5EB2-3E2B-AB85-3AB54BCA04FD}"/>
    <pc:docChg chg="addSld delSld modSld sldOrd">
      <pc:chgData name="Fitouri, Sara [CO]" userId="S::sara.fitouri_coloradoea.org#ext#@neahq.onmicrosoft.com::6caa6b50-28ad-40bf-891b-b7c71d09eac5" providerId="AD" clId="Web-{8609AE36-5EB2-3E2B-AB85-3AB54BCA04FD}" dt="2023-08-14T16:08:06.100" v="291" actId="1076"/>
      <pc:docMkLst>
        <pc:docMk/>
      </pc:docMkLst>
      <pc:sldChg chg="addSp delSp modSp">
        <pc:chgData name="Fitouri, Sara [CO]" userId="S::sara.fitouri_coloradoea.org#ext#@neahq.onmicrosoft.com::6caa6b50-28ad-40bf-891b-b7c71d09eac5" providerId="AD" clId="Web-{8609AE36-5EB2-3E2B-AB85-3AB54BCA04FD}" dt="2023-08-14T16:07:20.661" v="278"/>
        <pc:sldMkLst>
          <pc:docMk/>
          <pc:sldMk cId="3020178896" sldId="1297"/>
        </pc:sldMkLst>
        <pc:spChg chg="mod">
          <ac:chgData name="Fitouri, Sara [CO]" userId="S::sara.fitouri_coloradoea.org#ext#@neahq.onmicrosoft.com::6caa6b50-28ad-40bf-891b-b7c71d09eac5" providerId="AD" clId="Web-{8609AE36-5EB2-3E2B-AB85-3AB54BCA04FD}" dt="2023-08-14T15:09:32.596" v="23" actId="1076"/>
          <ac:spMkLst>
            <pc:docMk/>
            <pc:sldMk cId="3020178896" sldId="1297"/>
            <ac:spMk id="2" creationId="{00000000-0000-0000-0000-000000000000}"/>
          </ac:spMkLst>
        </pc:spChg>
        <pc:spChg chg="del mod">
          <ac:chgData name="Fitouri, Sara [CO]" userId="S::sara.fitouri_coloradoea.org#ext#@neahq.onmicrosoft.com::6caa6b50-28ad-40bf-891b-b7c71d09eac5" providerId="AD" clId="Web-{8609AE36-5EB2-3E2B-AB85-3AB54BCA04FD}" dt="2023-08-14T15:09:05.563" v="20"/>
          <ac:spMkLst>
            <pc:docMk/>
            <pc:sldMk cId="3020178896" sldId="1297"/>
            <ac:spMk id="3" creationId="{00000000-0000-0000-0000-000000000000}"/>
          </ac:spMkLst>
        </pc:spChg>
        <pc:spChg chg="add del mod">
          <ac:chgData name="Fitouri, Sara [CO]" userId="S::sara.fitouri_coloradoea.org#ext#@neahq.onmicrosoft.com::6caa6b50-28ad-40bf-891b-b7c71d09eac5" providerId="AD" clId="Web-{8609AE36-5EB2-3E2B-AB85-3AB54BCA04FD}" dt="2023-08-14T15:09:10.767" v="22"/>
          <ac:spMkLst>
            <pc:docMk/>
            <pc:sldMk cId="3020178896" sldId="1297"/>
            <ac:spMk id="5" creationId="{33CDD0D8-98E7-84E4-4835-9B7ED1278676}"/>
          </ac:spMkLst>
        </pc:spChg>
        <pc:spChg chg="add mod">
          <ac:chgData name="Fitouri, Sara [CO]" userId="S::sara.fitouri_coloradoea.org#ext#@neahq.onmicrosoft.com::6caa6b50-28ad-40bf-891b-b7c71d09eac5" providerId="AD" clId="Web-{8609AE36-5EB2-3E2B-AB85-3AB54BCA04FD}" dt="2023-08-14T15:54:43.777" v="254" actId="14100"/>
          <ac:spMkLst>
            <pc:docMk/>
            <pc:sldMk cId="3020178896" sldId="1297"/>
            <ac:spMk id="7" creationId="{42AFCDAA-F2AD-476C-07BB-921435B5C422}"/>
          </ac:spMkLst>
        </pc:spChg>
        <pc:picChg chg="add mod">
          <ac:chgData name="Fitouri, Sara [CO]" userId="S::sara.fitouri_coloradoea.org#ext#@neahq.onmicrosoft.com::6caa6b50-28ad-40bf-891b-b7c71d09eac5" providerId="AD" clId="Web-{8609AE36-5EB2-3E2B-AB85-3AB54BCA04FD}" dt="2023-08-14T15:54:12.339" v="245" actId="14100"/>
          <ac:picMkLst>
            <pc:docMk/>
            <pc:sldMk cId="3020178896" sldId="1297"/>
            <ac:picMk id="6" creationId="{4ACD6E16-3874-CDA0-7461-A01243B9DB9B}"/>
          </ac:picMkLst>
        </pc:picChg>
        <pc:picChg chg="add del mod modCrop">
          <ac:chgData name="Fitouri, Sara [CO]" userId="S::sara.fitouri_coloradoea.org#ext#@neahq.onmicrosoft.com::6caa6b50-28ad-40bf-891b-b7c71d09eac5" providerId="AD" clId="Web-{8609AE36-5EB2-3E2B-AB85-3AB54BCA04FD}" dt="2023-08-14T16:07:20.661" v="278"/>
          <ac:picMkLst>
            <pc:docMk/>
            <pc:sldMk cId="3020178896" sldId="1297"/>
            <ac:picMk id="8" creationId="{51763F41-1C92-3AFF-7C15-68865504041D}"/>
          </ac:picMkLst>
        </pc:picChg>
      </pc:sldChg>
      <pc:sldChg chg="addSp delSp modSp add ord replId modTransition addAnim">
        <pc:chgData name="Fitouri, Sara [CO]" userId="S::sara.fitouri_coloradoea.org#ext#@neahq.onmicrosoft.com::6caa6b50-28ad-40bf-891b-b7c71d09eac5" providerId="AD" clId="Web-{8609AE36-5EB2-3E2B-AB85-3AB54BCA04FD}" dt="2023-08-14T15:24:05.733" v="113" actId="14100"/>
        <pc:sldMkLst>
          <pc:docMk/>
          <pc:sldMk cId="4217576827" sldId="1372"/>
        </pc:sldMkLst>
        <pc:spChg chg="add mod">
          <ac:chgData name="Fitouri, Sara [CO]" userId="S::sara.fitouri_coloradoea.org#ext#@neahq.onmicrosoft.com::6caa6b50-28ad-40bf-891b-b7c71d09eac5" providerId="AD" clId="Web-{8609AE36-5EB2-3E2B-AB85-3AB54BCA04FD}" dt="2023-08-14T15:24:05.733" v="113" actId="14100"/>
          <ac:spMkLst>
            <pc:docMk/>
            <pc:sldMk cId="4217576827" sldId="1372"/>
            <ac:spMk id="2" creationId="{02CA04C7-AECA-7D3B-2EAA-7EFD1825ED1D}"/>
          </ac:spMkLst>
        </pc:spChg>
        <pc:spChg chg="mod">
          <ac:chgData name="Fitouri, Sara [CO]" userId="S::sara.fitouri_coloradoea.org#ext#@neahq.onmicrosoft.com::6caa6b50-28ad-40bf-891b-b7c71d09eac5" providerId="AD" clId="Web-{8609AE36-5EB2-3E2B-AB85-3AB54BCA04FD}" dt="2023-08-14T15:15:25.888" v="91" actId="1076"/>
          <ac:spMkLst>
            <pc:docMk/>
            <pc:sldMk cId="4217576827" sldId="1372"/>
            <ac:spMk id="461" creationId="{00000000-0000-0000-0000-000000000000}"/>
          </ac:spMkLst>
        </pc:spChg>
        <pc:spChg chg="mod">
          <ac:chgData name="Fitouri, Sara [CO]" userId="S::sara.fitouri_coloradoea.org#ext#@neahq.onmicrosoft.com::6caa6b50-28ad-40bf-891b-b7c71d09eac5" providerId="AD" clId="Web-{8609AE36-5EB2-3E2B-AB85-3AB54BCA04FD}" dt="2023-08-14T15:24:02.421" v="112" actId="14100"/>
          <ac:spMkLst>
            <pc:docMk/>
            <pc:sldMk cId="4217576827" sldId="1372"/>
            <ac:spMk id="462" creationId="{00000000-0000-0000-0000-000000000000}"/>
          </ac:spMkLst>
        </pc:spChg>
        <pc:picChg chg="del">
          <ac:chgData name="Fitouri, Sara [CO]" userId="S::sara.fitouri_coloradoea.org#ext#@neahq.onmicrosoft.com::6caa6b50-28ad-40bf-891b-b7c71d09eac5" providerId="AD" clId="Web-{8609AE36-5EB2-3E2B-AB85-3AB54BCA04FD}" dt="2023-08-14T15:14:10.089" v="59"/>
          <ac:picMkLst>
            <pc:docMk/>
            <pc:sldMk cId="4217576827" sldId="1372"/>
            <ac:picMk id="5" creationId="{BE559CB4-CC0C-4E57-A306-6AF5B8BE73EB}"/>
          </ac:picMkLst>
        </pc:picChg>
      </pc:sldChg>
      <pc:sldChg chg="addSp delSp modSp add ord replId">
        <pc:chgData name="Fitouri, Sara [CO]" userId="S::sara.fitouri_coloradoea.org#ext#@neahq.onmicrosoft.com::6caa6b50-28ad-40bf-891b-b7c71d09eac5" providerId="AD" clId="Web-{8609AE36-5EB2-3E2B-AB85-3AB54BCA04FD}" dt="2023-08-14T16:08:06.100" v="291" actId="1076"/>
        <pc:sldMkLst>
          <pc:docMk/>
          <pc:sldMk cId="2749658728" sldId="1373"/>
        </pc:sldMkLst>
        <pc:spChg chg="mod">
          <ac:chgData name="Fitouri, Sara [CO]" userId="S::sara.fitouri_coloradoea.org#ext#@neahq.onmicrosoft.com::6caa6b50-28ad-40bf-891b-b7c71d09eac5" providerId="AD" clId="Web-{8609AE36-5EB2-3E2B-AB85-3AB54BCA04FD}" dt="2023-08-14T15:13:23.916" v="51" actId="1076"/>
          <ac:spMkLst>
            <pc:docMk/>
            <pc:sldMk cId="2749658728" sldId="1373"/>
            <ac:spMk id="2" creationId="{00000000-0000-0000-0000-000000000000}"/>
          </ac:spMkLst>
        </pc:spChg>
        <pc:spChg chg="del">
          <ac:chgData name="Fitouri, Sara [CO]" userId="S::sara.fitouri_coloradoea.org#ext#@neahq.onmicrosoft.com::6caa6b50-28ad-40bf-891b-b7c71d09eac5" providerId="AD" clId="Web-{8609AE36-5EB2-3E2B-AB85-3AB54BCA04FD}" dt="2023-08-14T15:12:25.054" v="40"/>
          <ac:spMkLst>
            <pc:docMk/>
            <pc:sldMk cId="2749658728" sldId="1373"/>
            <ac:spMk id="5" creationId="{00000000-0000-0000-0000-000000000000}"/>
          </ac:spMkLst>
        </pc:spChg>
        <pc:picChg chg="add del mod modCrop">
          <ac:chgData name="Fitouri, Sara [CO]" userId="S::sara.fitouri_coloradoea.org#ext#@neahq.onmicrosoft.com::6caa6b50-28ad-40bf-891b-b7c71d09eac5" providerId="AD" clId="Web-{8609AE36-5EB2-3E2B-AB85-3AB54BCA04FD}" dt="2023-08-14T16:00:45.476" v="263"/>
          <ac:picMkLst>
            <pc:docMk/>
            <pc:sldMk cId="2749658728" sldId="1373"/>
            <ac:picMk id="3" creationId="{2C527C9B-0447-6758-06FB-56C27DB663D9}"/>
          </ac:picMkLst>
        </pc:picChg>
        <pc:picChg chg="add del mod">
          <ac:chgData name="Fitouri, Sara [CO]" userId="S::sara.fitouri_coloradoea.org#ext#@neahq.onmicrosoft.com::6caa6b50-28ad-40bf-891b-b7c71d09eac5" providerId="AD" clId="Web-{8609AE36-5EB2-3E2B-AB85-3AB54BCA04FD}" dt="2023-08-14T16:01:37.525" v="266"/>
          <ac:picMkLst>
            <pc:docMk/>
            <pc:sldMk cId="2749658728" sldId="1373"/>
            <ac:picMk id="4" creationId="{58E4C061-0D5C-70EC-1CF0-4505449C41B7}"/>
          </ac:picMkLst>
        </pc:picChg>
        <pc:picChg chg="add del mod">
          <ac:chgData name="Fitouri, Sara [CO]" userId="S::sara.fitouri_coloradoea.org#ext#@neahq.onmicrosoft.com::6caa6b50-28ad-40bf-891b-b7c71d09eac5" providerId="AD" clId="Web-{8609AE36-5EB2-3E2B-AB85-3AB54BCA04FD}" dt="2023-08-14T16:03:15.528" v="270"/>
          <ac:picMkLst>
            <pc:docMk/>
            <pc:sldMk cId="2749658728" sldId="1373"/>
            <ac:picMk id="6" creationId="{353ED3C6-ACF3-FDE9-FFA5-87790CB4605A}"/>
          </ac:picMkLst>
        </pc:picChg>
        <pc:picChg chg="add mod">
          <ac:chgData name="Fitouri, Sara [CO]" userId="S::sara.fitouri_coloradoea.org#ext#@neahq.onmicrosoft.com::6caa6b50-28ad-40bf-891b-b7c71d09eac5" providerId="AD" clId="Web-{8609AE36-5EB2-3E2B-AB85-3AB54BCA04FD}" dt="2023-08-14T16:08:06.100" v="291" actId="1076"/>
          <ac:picMkLst>
            <pc:docMk/>
            <pc:sldMk cId="2749658728" sldId="1373"/>
            <ac:picMk id="7" creationId="{57E3B9BD-6676-F30F-C0ED-748D97D6875D}"/>
          </ac:picMkLst>
        </pc:picChg>
        <pc:picChg chg="del">
          <ac:chgData name="Fitouri, Sara [CO]" userId="S::sara.fitouri_coloradoea.org#ext#@neahq.onmicrosoft.com::6caa6b50-28ad-40bf-891b-b7c71d09eac5" providerId="AD" clId="Web-{8609AE36-5EB2-3E2B-AB85-3AB54BCA04FD}" dt="2023-08-14T15:12:20.101" v="39"/>
          <ac:picMkLst>
            <pc:docMk/>
            <pc:sldMk cId="2749658728" sldId="1373"/>
            <ac:picMk id="134" creationId="{00000000-0000-0000-0000-000000000000}"/>
          </ac:picMkLst>
        </pc:picChg>
      </pc:sldChg>
      <pc:sldChg chg="addSp modSp add ord replId">
        <pc:chgData name="Fitouri, Sara [CO]" userId="S::sara.fitouri_coloradoea.org#ext#@neahq.onmicrosoft.com::6caa6b50-28ad-40bf-891b-b7c71d09eac5" providerId="AD" clId="Web-{8609AE36-5EB2-3E2B-AB85-3AB54BCA04FD}" dt="2023-08-14T16:03:38.638" v="274" actId="14100"/>
        <pc:sldMkLst>
          <pc:docMk/>
          <pc:sldMk cId="298050851" sldId="1374"/>
        </pc:sldMkLst>
        <pc:spChg chg="mod">
          <ac:chgData name="Fitouri, Sara [CO]" userId="S::sara.fitouri_coloradoea.org#ext#@neahq.onmicrosoft.com::6caa6b50-28ad-40bf-891b-b7c71d09eac5" providerId="AD" clId="Web-{8609AE36-5EB2-3E2B-AB85-3AB54BCA04FD}" dt="2023-08-14T15:54:52.059" v="255" actId="1076"/>
          <ac:spMkLst>
            <pc:docMk/>
            <pc:sldMk cId="298050851" sldId="1374"/>
            <ac:spMk id="454" creationId="{00000000-0000-0000-0000-000000000000}"/>
          </ac:spMkLst>
        </pc:spChg>
        <pc:spChg chg="mod">
          <ac:chgData name="Fitouri, Sara [CO]" userId="S::sara.fitouri_coloradoea.org#ext#@neahq.onmicrosoft.com::6caa6b50-28ad-40bf-891b-b7c71d09eac5" providerId="AD" clId="Web-{8609AE36-5EB2-3E2B-AB85-3AB54BCA04FD}" dt="2023-08-14T16:03:38.638" v="274" actId="14100"/>
          <ac:spMkLst>
            <pc:docMk/>
            <pc:sldMk cId="298050851" sldId="1374"/>
            <ac:spMk id="455" creationId="{00000000-0000-0000-0000-000000000000}"/>
          </ac:spMkLst>
        </pc:spChg>
        <pc:picChg chg="add mod">
          <ac:chgData name="Fitouri, Sara [CO]" userId="S::sara.fitouri_coloradoea.org#ext#@neahq.onmicrosoft.com::6caa6b50-28ad-40bf-891b-b7c71d09eac5" providerId="AD" clId="Web-{8609AE36-5EB2-3E2B-AB85-3AB54BCA04FD}" dt="2023-08-14T16:03:33.357" v="273" actId="1076"/>
          <ac:picMkLst>
            <pc:docMk/>
            <pc:sldMk cId="298050851" sldId="1374"/>
            <ac:picMk id="2" creationId="{4874E8F0-1A17-6F1A-0E4A-8F3035513EC7}"/>
          </ac:picMkLst>
        </pc:picChg>
      </pc:sldChg>
      <pc:sldChg chg="delSp modSp new">
        <pc:chgData name="Fitouri, Sara [CO]" userId="S::sara.fitouri_coloradoea.org#ext#@neahq.onmicrosoft.com::6caa6b50-28ad-40bf-891b-b7c71d09eac5" providerId="AD" clId="Web-{8609AE36-5EB2-3E2B-AB85-3AB54BCA04FD}" dt="2023-08-14T15:25:16.611" v="127" actId="14100"/>
        <pc:sldMkLst>
          <pc:docMk/>
          <pc:sldMk cId="1914279803" sldId="1375"/>
        </pc:sldMkLst>
        <pc:spChg chg="del">
          <ac:chgData name="Fitouri, Sara [CO]" userId="S::sara.fitouri_coloradoea.org#ext#@neahq.onmicrosoft.com::6caa6b50-28ad-40bf-891b-b7c71d09eac5" providerId="AD" clId="Web-{8609AE36-5EB2-3E2B-AB85-3AB54BCA04FD}" dt="2023-08-14T15:24:57" v="123"/>
          <ac:spMkLst>
            <pc:docMk/>
            <pc:sldMk cId="1914279803" sldId="1375"/>
            <ac:spMk id="2" creationId="{3B885749-5D86-B4A2-E33C-A8D138C11E3E}"/>
          </ac:spMkLst>
        </pc:spChg>
        <pc:spChg chg="mod">
          <ac:chgData name="Fitouri, Sara [CO]" userId="S::sara.fitouri_coloradoea.org#ext#@neahq.onmicrosoft.com::6caa6b50-28ad-40bf-891b-b7c71d09eac5" providerId="AD" clId="Web-{8609AE36-5EB2-3E2B-AB85-3AB54BCA04FD}" dt="2023-08-14T15:25:16.611" v="127" actId="14100"/>
          <ac:spMkLst>
            <pc:docMk/>
            <pc:sldMk cId="1914279803" sldId="1375"/>
            <ac:spMk id="3" creationId="{5AA4D7C5-C603-E43C-3938-8DEDB0EB1D34}"/>
          </ac:spMkLst>
        </pc:spChg>
      </pc:sldChg>
      <pc:sldChg chg="addSp delSp modSp new addAnim">
        <pc:chgData name="Fitouri, Sara [CO]" userId="S::sara.fitouri_coloradoea.org#ext#@neahq.onmicrosoft.com::6caa6b50-28ad-40bf-891b-b7c71d09eac5" providerId="AD" clId="Web-{8609AE36-5EB2-3E2B-AB85-3AB54BCA04FD}" dt="2023-08-14T15:45:23.556" v="241" actId="20577"/>
        <pc:sldMkLst>
          <pc:docMk/>
          <pc:sldMk cId="4292495574" sldId="1376"/>
        </pc:sldMkLst>
        <pc:spChg chg="mod">
          <ac:chgData name="Fitouri, Sara [CO]" userId="S::sara.fitouri_coloradoea.org#ext#@neahq.onmicrosoft.com::6caa6b50-28ad-40bf-891b-b7c71d09eac5" providerId="AD" clId="Web-{8609AE36-5EB2-3E2B-AB85-3AB54BCA04FD}" dt="2023-08-14T15:45:23.556" v="241" actId="20577"/>
          <ac:spMkLst>
            <pc:docMk/>
            <pc:sldMk cId="4292495574" sldId="1376"/>
            <ac:spMk id="2" creationId="{FEF0EE81-F708-FEC9-8F43-B10A15987867}"/>
          </ac:spMkLst>
        </pc:spChg>
        <pc:spChg chg="mod">
          <ac:chgData name="Fitouri, Sara [CO]" userId="S::sara.fitouri_coloradoea.org#ext#@neahq.onmicrosoft.com::6caa6b50-28ad-40bf-891b-b7c71d09eac5" providerId="AD" clId="Web-{8609AE36-5EB2-3E2B-AB85-3AB54BCA04FD}" dt="2023-08-14T15:41:45.752" v="220" actId="20577"/>
          <ac:spMkLst>
            <pc:docMk/>
            <pc:sldMk cId="4292495574" sldId="1376"/>
            <ac:spMk id="3" creationId="{51D7ABB4-5203-6F73-E0F3-6455A88AE438}"/>
          </ac:spMkLst>
        </pc:spChg>
        <pc:spChg chg="add del mod">
          <ac:chgData name="Fitouri, Sara [CO]" userId="S::sara.fitouri_coloradoea.org#ext#@neahq.onmicrosoft.com::6caa6b50-28ad-40bf-891b-b7c71d09eac5" providerId="AD" clId="Web-{8609AE36-5EB2-3E2B-AB85-3AB54BCA04FD}" dt="2023-08-14T15:30:50.106" v="212" actId="1076"/>
          <ac:spMkLst>
            <pc:docMk/>
            <pc:sldMk cId="4292495574" sldId="1376"/>
            <ac:spMk id="5" creationId="{5D98B752-71FA-B92D-5EA0-5A7DCD5F8559}"/>
          </ac:spMkLst>
        </pc:spChg>
        <pc:grpChg chg="add">
          <ac:chgData name="Fitouri, Sara [CO]" userId="S::sara.fitouri_coloradoea.org#ext#@neahq.onmicrosoft.com::6caa6b50-28ad-40bf-891b-b7c71d09eac5" providerId="AD" clId="Web-{8609AE36-5EB2-3E2B-AB85-3AB54BCA04FD}" dt="2023-08-14T15:32:34.672" v="213"/>
          <ac:grpSpMkLst>
            <pc:docMk/>
            <pc:sldMk cId="4292495574" sldId="1376"/>
            <ac:grpSpMk id="8" creationId="{5F55E5B1-4D7F-862C-1386-1461EA7A6724}"/>
          </ac:grpSpMkLst>
        </pc:grpChg>
        <pc:picChg chg="add mod modCrop">
          <ac:chgData name="Fitouri, Sara [CO]" userId="S::sara.fitouri_coloradoea.org#ext#@neahq.onmicrosoft.com::6caa6b50-28ad-40bf-891b-b7c71d09eac5" providerId="AD" clId="Web-{8609AE36-5EB2-3E2B-AB85-3AB54BCA04FD}" dt="2023-08-14T15:29:34.728" v="199" actId="1076"/>
          <ac:picMkLst>
            <pc:docMk/>
            <pc:sldMk cId="4292495574" sldId="1376"/>
            <ac:picMk id="6" creationId="{03E9425D-7ED7-2B0F-C2B6-29DE7E70BAE9}"/>
          </ac:picMkLst>
        </pc:picChg>
        <pc:picChg chg="add mod modCrop">
          <ac:chgData name="Fitouri, Sara [CO]" userId="S::sara.fitouri_coloradoea.org#ext#@neahq.onmicrosoft.com::6caa6b50-28ad-40bf-891b-b7c71d09eac5" providerId="AD" clId="Web-{8609AE36-5EB2-3E2B-AB85-3AB54BCA04FD}" dt="2023-08-14T15:30:24.402" v="204" actId="1076"/>
          <ac:picMkLst>
            <pc:docMk/>
            <pc:sldMk cId="4292495574" sldId="1376"/>
            <ac:picMk id="7" creationId="{D7D78A6F-F862-682B-CD00-03CEB3E2DEA6}"/>
          </ac:picMkLst>
        </pc:picChg>
      </pc:sldChg>
      <pc:sldChg chg="modSp new">
        <pc:chgData name="Fitouri, Sara [CO]" userId="S::sara.fitouri_coloradoea.org#ext#@neahq.onmicrosoft.com::6caa6b50-28ad-40bf-891b-b7c71d09eac5" providerId="AD" clId="Web-{8609AE36-5EB2-3E2B-AB85-3AB54BCA04FD}" dt="2023-08-14T15:42:49.301" v="239" actId="1076"/>
        <pc:sldMkLst>
          <pc:docMk/>
          <pc:sldMk cId="1910339955" sldId="1377"/>
        </pc:sldMkLst>
        <pc:spChg chg="mod">
          <ac:chgData name="Fitouri, Sara [CO]" userId="S::sara.fitouri_coloradoea.org#ext#@neahq.onmicrosoft.com::6caa6b50-28ad-40bf-891b-b7c71d09eac5" providerId="AD" clId="Web-{8609AE36-5EB2-3E2B-AB85-3AB54BCA04FD}" dt="2023-08-14T15:42:49.301" v="239" actId="1076"/>
          <ac:spMkLst>
            <pc:docMk/>
            <pc:sldMk cId="1910339955" sldId="1377"/>
            <ac:spMk id="2" creationId="{134187B1-BACC-6227-E23B-2BACAD29136E}"/>
          </ac:spMkLst>
        </pc:spChg>
        <pc:spChg chg="mod">
          <ac:chgData name="Fitouri, Sara [CO]" userId="S::sara.fitouri_coloradoea.org#ext#@neahq.onmicrosoft.com::6caa6b50-28ad-40bf-891b-b7c71d09eac5" providerId="AD" clId="Web-{8609AE36-5EB2-3E2B-AB85-3AB54BCA04FD}" dt="2023-08-14T15:42:39.910" v="233" actId="1076"/>
          <ac:spMkLst>
            <pc:docMk/>
            <pc:sldMk cId="1910339955" sldId="1377"/>
            <ac:spMk id="3" creationId="{850DD158-E0F7-D2DA-93E5-73300B1329CF}"/>
          </ac:spMkLst>
        </pc:spChg>
      </pc:sldChg>
      <pc:sldChg chg="add replId">
        <pc:chgData name="Fitouri, Sara [CO]" userId="S::sara.fitouri_coloradoea.org#ext#@neahq.onmicrosoft.com::6caa6b50-28ad-40bf-891b-b7c71d09eac5" providerId="AD" clId="Web-{8609AE36-5EB2-3E2B-AB85-3AB54BCA04FD}" dt="2023-08-14T15:45:41.259" v="242"/>
        <pc:sldMkLst>
          <pc:docMk/>
          <pc:sldMk cId="2735959942" sldId="1378"/>
        </pc:sldMkLst>
      </pc:sldChg>
      <pc:sldChg chg="new del">
        <pc:chgData name="Fitouri, Sara [CO]" userId="S::sara.fitouri_coloradoea.org#ext#@neahq.onmicrosoft.com::6caa6b50-28ad-40bf-891b-b7c71d09eac5" providerId="AD" clId="Web-{8609AE36-5EB2-3E2B-AB85-3AB54BCA04FD}" dt="2023-08-14T15:55:07.856" v="257"/>
        <pc:sldMkLst>
          <pc:docMk/>
          <pc:sldMk cId="794945481" sldId="1379"/>
        </pc:sldMkLst>
      </pc:sldChg>
    </pc:docChg>
  </pc:docChgLst>
  <pc:docChgLst>
    <pc:chgData name="Holmes, Ellen [NEA]" userId="S::eholmes@nea.org::8df78491-616d-4641-a13e-176bb27a1b7f" providerId="AD" clId="Web-{A60FD767-674A-B926-4049-BB3D59A8C9A2}"/>
    <pc:docChg chg="addSld delSld modSld sldOrd">
      <pc:chgData name="Holmes, Ellen [NEA]" userId="S::eholmes@nea.org::8df78491-616d-4641-a13e-176bb27a1b7f" providerId="AD" clId="Web-{A60FD767-674A-B926-4049-BB3D59A8C9A2}" dt="2024-04-14T16:20:52.686" v="1252" actId="20577"/>
      <pc:docMkLst>
        <pc:docMk/>
      </pc:docMkLst>
      <pc:sldChg chg="modSp">
        <pc:chgData name="Holmes, Ellen [NEA]" userId="S::eholmes@nea.org::8df78491-616d-4641-a13e-176bb27a1b7f" providerId="AD" clId="Web-{A60FD767-674A-B926-4049-BB3D59A8C9A2}" dt="2024-04-14T13:42:42.130" v="7" actId="20577"/>
        <pc:sldMkLst>
          <pc:docMk/>
          <pc:sldMk cId="3346776666" sldId="262"/>
        </pc:sldMkLst>
        <pc:spChg chg="mod">
          <ac:chgData name="Holmes, Ellen [NEA]" userId="S::eholmes@nea.org::8df78491-616d-4641-a13e-176bb27a1b7f" providerId="AD" clId="Web-{A60FD767-674A-B926-4049-BB3D59A8C9A2}" dt="2024-04-14T13:42:42.130" v="7" actId="20577"/>
          <ac:spMkLst>
            <pc:docMk/>
            <pc:sldMk cId="3346776666" sldId="262"/>
            <ac:spMk id="4" creationId="{151E5B95-5F7D-7805-6DD1-CB12F1174486}"/>
          </ac:spMkLst>
        </pc:spChg>
      </pc:sldChg>
      <pc:sldChg chg="modSp">
        <pc:chgData name="Holmes, Ellen [NEA]" userId="S::eholmes@nea.org::8df78491-616d-4641-a13e-176bb27a1b7f" providerId="AD" clId="Web-{A60FD767-674A-B926-4049-BB3D59A8C9A2}" dt="2024-04-14T13:48:34.061" v="19" actId="20577"/>
        <pc:sldMkLst>
          <pc:docMk/>
          <pc:sldMk cId="2545389723" sldId="267"/>
        </pc:sldMkLst>
        <pc:spChg chg="mod">
          <ac:chgData name="Holmes, Ellen [NEA]" userId="S::eholmes@nea.org::8df78491-616d-4641-a13e-176bb27a1b7f" providerId="AD" clId="Web-{A60FD767-674A-B926-4049-BB3D59A8C9A2}" dt="2024-04-14T13:48:34.061" v="19" actId="20577"/>
          <ac:spMkLst>
            <pc:docMk/>
            <pc:sldMk cId="2545389723" sldId="267"/>
            <ac:spMk id="2" creationId="{BA3D9075-0058-4A2B-8FFB-0D242D0FEDB7}"/>
          </ac:spMkLst>
        </pc:spChg>
      </pc:sldChg>
      <pc:sldChg chg="modSp">
        <pc:chgData name="Holmes, Ellen [NEA]" userId="S::eholmes@nea.org::8df78491-616d-4641-a13e-176bb27a1b7f" providerId="AD" clId="Web-{A60FD767-674A-B926-4049-BB3D59A8C9A2}" dt="2024-04-14T14:11:44.060" v="115" actId="20577"/>
        <pc:sldMkLst>
          <pc:docMk/>
          <pc:sldMk cId="2140844288" sldId="272"/>
        </pc:sldMkLst>
        <pc:spChg chg="mod">
          <ac:chgData name="Holmes, Ellen [NEA]" userId="S::eholmes@nea.org::8df78491-616d-4641-a13e-176bb27a1b7f" providerId="AD" clId="Web-{A60FD767-674A-B926-4049-BB3D59A8C9A2}" dt="2024-04-14T14:08:14.539" v="48" actId="20577"/>
          <ac:spMkLst>
            <pc:docMk/>
            <pc:sldMk cId="2140844288" sldId="272"/>
            <ac:spMk id="2" creationId="{BA3D9075-0058-4A2B-8FFB-0D242D0FEDB7}"/>
          </ac:spMkLst>
        </pc:spChg>
        <pc:spChg chg="mod">
          <ac:chgData name="Holmes, Ellen [NEA]" userId="S::eholmes@nea.org::8df78491-616d-4641-a13e-176bb27a1b7f" providerId="AD" clId="Web-{A60FD767-674A-B926-4049-BB3D59A8C9A2}" dt="2024-04-14T14:11:44.060" v="115" actId="20577"/>
          <ac:spMkLst>
            <pc:docMk/>
            <pc:sldMk cId="2140844288" sldId="272"/>
            <ac:spMk id="3" creationId="{E90F637A-28BF-4A83-9C2E-79664D85C545}"/>
          </ac:spMkLst>
        </pc:spChg>
      </pc:sldChg>
      <pc:sldChg chg="modSp">
        <pc:chgData name="Holmes, Ellen [NEA]" userId="S::eholmes@nea.org::8df78491-616d-4641-a13e-176bb27a1b7f" providerId="AD" clId="Web-{A60FD767-674A-B926-4049-BB3D59A8C9A2}" dt="2024-04-14T13:46:31.808" v="16" actId="20577"/>
        <pc:sldMkLst>
          <pc:docMk/>
          <pc:sldMk cId="1808690494" sldId="341"/>
        </pc:sldMkLst>
        <pc:spChg chg="mod">
          <ac:chgData name="Holmes, Ellen [NEA]" userId="S::eholmes@nea.org::8df78491-616d-4641-a13e-176bb27a1b7f" providerId="AD" clId="Web-{A60FD767-674A-B926-4049-BB3D59A8C9A2}" dt="2024-04-14T13:46:31.808" v="16" actId="20577"/>
          <ac:spMkLst>
            <pc:docMk/>
            <pc:sldMk cId="1808690494" sldId="341"/>
            <ac:spMk id="2" creationId="{42A55163-A1FB-43B2-AE88-A8839016052F}"/>
          </ac:spMkLst>
        </pc:spChg>
      </pc:sldChg>
      <pc:sldChg chg="modSp">
        <pc:chgData name="Holmes, Ellen [NEA]" userId="S::eholmes@nea.org::8df78491-616d-4641-a13e-176bb27a1b7f" providerId="AD" clId="Web-{A60FD767-674A-B926-4049-BB3D59A8C9A2}" dt="2024-04-14T14:10:18.042" v="75" actId="20577"/>
        <pc:sldMkLst>
          <pc:docMk/>
          <pc:sldMk cId="3214079664" sldId="344"/>
        </pc:sldMkLst>
        <pc:spChg chg="mod">
          <ac:chgData name="Holmes, Ellen [NEA]" userId="S::eholmes@nea.org::8df78491-616d-4641-a13e-176bb27a1b7f" providerId="AD" clId="Web-{A60FD767-674A-B926-4049-BB3D59A8C9A2}" dt="2024-04-14T14:10:18.042" v="75" actId="20577"/>
          <ac:spMkLst>
            <pc:docMk/>
            <pc:sldMk cId="3214079664" sldId="344"/>
            <ac:spMk id="3" creationId="{1626D2E9-5AF5-4D05-98DA-57F795A8AE70}"/>
          </ac:spMkLst>
        </pc:spChg>
      </pc:sldChg>
      <pc:sldChg chg="modSp">
        <pc:chgData name="Holmes, Ellen [NEA]" userId="S::eholmes@nea.org::8df78491-616d-4641-a13e-176bb27a1b7f" providerId="AD" clId="Web-{A60FD767-674A-B926-4049-BB3D59A8C9A2}" dt="2024-04-14T13:46:16.120" v="14" actId="14100"/>
        <pc:sldMkLst>
          <pc:docMk/>
          <pc:sldMk cId="3220987791" sldId="1180"/>
        </pc:sldMkLst>
        <pc:spChg chg="mod">
          <ac:chgData name="Holmes, Ellen [NEA]" userId="S::eholmes@nea.org::8df78491-616d-4641-a13e-176bb27a1b7f" providerId="AD" clId="Web-{A60FD767-674A-B926-4049-BB3D59A8C9A2}" dt="2024-04-14T13:46:16.120" v="14" actId="14100"/>
          <ac:spMkLst>
            <pc:docMk/>
            <pc:sldMk cId="3220987791" sldId="1180"/>
            <ac:spMk id="3" creationId="{4122A621-4CEE-7986-73E2-2EBAA14AD006}"/>
          </ac:spMkLst>
        </pc:spChg>
      </pc:sldChg>
      <pc:sldChg chg="addSp delSp modSp">
        <pc:chgData name="Holmes, Ellen [NEA]" userId="S::eholmes@nea.org::8df78491-616d-4641-a13e-176bb27a1b7f" providerId="AD" clId="Web-{A60FD767-674A-B926-4049-BB3D59A8C9A2}" dt="2024-04-14T13:57:47.183" v="40"/>
        <pc:sldMkLst>
          <pc:docMk/>
          <pc:sldMk cId="3717618191" sldId="1184"/>
        </pc:sldMkLst>
        <pc:spChg chg="mod">
          <ac:chgData name="Holmes, Ellen [NEA]" userId="S::eholmes@nea.org::8df78491-616d-4641-a13e-176bb27a1b7f" providerId="AD" clId="Web-{A60FD767-674A-B926-4049-BB3D59A8C9A2}" dt="2024-04-14T13:50:07.032" v="32" actId="20577"/>
          <ac:spMkLst>
            <pc:docMk/>
            <pc:sldMk cId="3717618191" sldId="1184"/>
            <ac:spMk id="2" creationId="{6A20293D-008B-4888-9884-298A68EC5E0E}"/>
          </ac:spMkLst>
        </pc:spChg>
        <pc:spChg chg="add mod">
          <ac:chgData name="Holmes, Ellen [NEA]" userId="S::eholmes@nea.org::8df78491-616d-4641-a13e-176bb27a1b7f" providerId="AD" clId="Web-{A60FD767-674A-B926-4049-BB3D59A8C9A2}" dt="2024-04-14T13:57:47.183" v="40"/>
          <ac:spMkLst>
            <pc:docMk/>
            <pc:sldMk cId="3717618191" sldId="1184"/>
            <ac:spMk id="5" creationId="{B21E9116-FB41-259D-2BD7-711E408BBB2F}"/>
          </ac:spMkLst>
        </pc:spChg>
        <pc:picChg chg="del">
          <ac:chgData name="Holmes, Ellen [NEA]" userId="S::eholmes@nea.org::8df78491-616d-4641-a13e-176bb27a1b7f" providerId="AD" clId="Web-{A60FD767-674A-B926-4049-BB3D59A8C9A2}" dt="2024-04-14T13:57:47.183" v="40"/>
          <ac:picMkLst>
            <pc:docMk/>
            <pc:sldMk cId="3717618191" sldId="1184"/>
            <ac:picMk id="3" creationId="{92D0F95B-6867-4AFF-502B-2FC0EA1A9F34}"/>
          </ac:picMkLst>
        </pc:picChg>
      </pc:sldChg>
      <pc:sldChg chg="modSp">
        <pc:chgData name="Holmes, Ellen [NEA]" userId="S::eholmes@nea.org::8df78491-616d-4641-a13e-176bb27a1b7f" providerId="AD" clId="Web-{A60FD767-674A-B926-4049-BB3D59A8C9A2}" dt="2024-04-14T13:50:20.611" v="34" actId="20577"/>
        <pc:sldMkLst>
          <pc:docMk/>
          <pc:sldMk cId="4071721374" sldId="1185"/>
        </pc:sldMkLst>
        <pc:spChg chg="mod">
          <ac:chgData name="Holmes, Ellen [NEA]" userId="S::eholmes@nea.org::8df78491-616d-4641-a13e-176bb27a1b7f" providerId="AD" clId="Web-{A60FD767-674A-B926-4049-BB3D59A8C9A2}" dt="2024-04-14T13:50:20.611" v="34" actId="20577"/>
          <ac:spMkLst>
            <pc:docMk/>
            <pc:sldMk cId="4071721374" sldId="1185"/>
            <ac:spMk id="2" creationId="{7119F4AD-4D07-4F3C-AFA3-E42E53D599C1}"/>
          </ac:spMkLst>
        </pc:spChg>
      </pc:sldChg>
      <pc:sldChg chg="modSp">
        <pc:chgData name="Holmes, Ellen [NEA]" userId="S::eholmes@nea.org::8df78491-616d-4641-a13e-176bb27a1b7f" providerId="AD" clId="Web-{A60FD767-674A-B926-4049-BB3D59A8C9A2}" dt="2024-04-14T13:49:59.642" v="25" actId="20577"/>
        <pc:sldMkLst>
          <pc:docMk/>
          <pc:sldMk cId="1943988733" sldId="1223"/>
        </pc:sldMkLst>
        <pc:spChg chg="mod">
          <ac:chgData name="Holmes, Ellen [NEA]" userId="S::eholmes@nea.org::8df78491-616d-4641-a13e-176bb27a1b7f" providerId="AD" clId="Web-{A60FD767-674A-B926-4049-BB3D59A8C9A2}" dt="2024-04-14T13:49:59.642" v="25" actId="20577"/>
          <ac:spMkLst>
            <pc:docMk/>
            <pc:sldMk cId="1943988733" sldId="1223"/>
            <ac:spMk id="2" creationId="{EDA07BC5-0761-4A74-9DC1-568674B3AD27}"/>
          </ac:spMkLst>
        </pc:spChg>
      </pc:sldChg>
      <pc:sldChg chg="modSp">
        <pc:chgData name="Holmes, Ellen [NEA]" userId="S::eholmes@nea.org::8df78491-616d-4641-a13e-176bb27a1b7f" providerId="AD" clId="Web-{A60FD767-674A-B926-4049-BB3D59A8C9A2}" dt="2024-04-14T14:10:38.449" v="97" actId="20577"/>
        <pc:sldMkLst>
          <pc:docMk/>
          <pc:sldMk cId="1610057321" sldId="1226"/>
        </pc:sldMkLst>
        <pc:spChg chg="mod">
          <ac:chgData name="Holmes, Ellen [NEA]" userId="S::eholmes@nea.org::8df78491-616d-4641-a13e-176bb27a1b7f" providerId="AD" clId="Web-{A60FD767-674A-B926-4049-BB3D59A8C9A2}" dt="2024-04-14T14:10:38.449" v="97" actId="20577"/>
          <ac:spMkLst>
            <pc:docMk/>
            <pc:sldMk cId="1610057321" sldId="1226"/>
            <ac:spMk id="3" creationId="{AB27D6D9-0462-FFAC-2C70-DEFE653724AD}"/>
          </ac:spMkLst>
        </pc:spChg>
      </pc:sldChg>
      <pc:sldChg chg="delSp modSp">
        <pc:chgData name="Holmes, Ellen [NEA]" userId="S::eholmes@nea.org::8df78491-616d-4641-a13e-176bb27a1b7f" providerId="AD" clId="Web-{A60FD767-674A-B926-4049-BB3D59A8C9A2}" dt="2024-04-14T14:04:49.171" v="42"/>
        <pc:sldMkLst>
          <pc:docMk/>
          <pc:sldMk cId="31962140" sldId="1235"/>
        </pc:sldMkLst>
        <pc:spChg chg="mod">
          <ac:chgData name="Holmes, Ellen [NEA]" userId="S::eholmes@nea.org::8df78491-616d-4641-a13e-176bb27a1b7f" providerId="AD" clId="Web-{A60FD767-674A-B926-4049-BB3D59A8C9A2}" dt="2024-04-14T13:50:26.080" v="38" actId="20577"/>
          <ac:spMkLst>
            <pc:docMk/>
            <pc:sldMk cId="31962140" sldId="1235"/>
            <ac:spMk id="2" creationId="{EDA07BC5-0761-4A74-9DC1-568674B3AD27}"/>
          </ac:spMkLst>
        </pc:spChg>
        <pc:picChg chg="del">
          <ac:chgData name="Holmes, Ellen [NEA]" userId="S::eholmes@nea.org::8df78491-616d-4641-a13e-176bb27a1b7f" providerId="AD" clId="Web-{A60FD767-674A-B926-4049-BB3D59A8C9A2}" dt="2024-04-14T14:04:49.171" v="42"/>
          <ac:picMkLst>
            <pc:docMk/>
            <pc:sldMk cId="31962140" sldId="1235"/>
            <ac:picMk id="3" creationId="{9795E0CD-9A0F-6520-A904-5E862364362A}"/>
          </ac:picMkLst>
        </pc:picChg>
      </pc:sldChg>
      <pc:sldChg chg="delSp modSp">
        <pc:chgData name="Holmes, Ellen [NEA]" userId="S::eholmes@nea.org::8df78491-616d-4641-a13e-176bb27a1b7f" providerId="AD" clId="Web-{A60FD767-674A-B926-4049-BB3D59A8C9A2}" dt="2024-04-14T13:57:52.027" v="41"/>
        <pc:sldMkLst>
          <pc:docMk/>
          <pc:sldMk cId="1096934720" sldId="1249"/>
        </pc:sldMkLst>
        <pc:spChg chg="mod">
          <ac:chgData name="Holmes, Ellen [NEA]" userId="S::eholmes@nea.org::8df78491-616d-4641-a13e-176bb27a1b7f" providerId="AD" clId="Web-{A60FD767-674A-B926-4049-BB3D59A8C9A2}" dt="2024-04-14T13:50:13.189" v="33" actId="20577"/>
          <ac:spMkLst>
            <pc:docMk/>
            <pc:sldMk cId="1096934720" sldId="1249"/>
            <ac:spMk id="2" creationId="{C2FCFCA7-A898-4953-A48B-68E56C3ADDC9}"/>
          </ac:spMkLst>
        </pc:spChg>
        <pc:picChg chg="del">
          <ac:chgData name="Holmes, Ellen [NEA]" userId="S::eholmes@nea.org::8df78491-616d-4641-a13e-176bb27a1b7f" providerId="AD" clId="Web-{A60FD767-674A-B926-4049-BB3D59A8C9A2}" dt="2024-04-14T13:57:52.027" v="41"/>
          <ac:picMkLst>
            <pc:docMk/>
            <pc:sldMk cId="1096934720" sldId="1249"/>
            <ac:picMk id="4" creationId="{997C8F4F-4F37-B425-B212-67823E3FCD3A}"/>
          </ac:picMkLst>
        </pc:picChg>
      </pc:sldChg>
      <pc:sldChg chg="modSp">
        <pc:chgData name="Holmes, Ellen [NEA]" userId="S::eholmes@nea.org::8df78491-616d-4641-a13e-176bb27a1b7f" providerId="AD" clId="Web-{A60FD767-674A-B926-4049-BB3D59A8C9A2}" dt="2024-04-14T14:33:29.145" v="150" actId="20577"/>
        <pc:sldMkLst>
          <pc:docMk/>
          <pc:sldMk cId="61475117" sldId="1266"/>
        </pc:sldMkLst>
        <pc:spChg chg="mod">
          <ac:chgData name="Holmes, Ellen [NEA]" userId="S::eholmes@nea.org::8df78491-616d-4641-a13e-176bb27a1b7f" providerId="AD" clId="Web-{A60FD767-674A-B926-4049-BB3D59A8C9A2}" dt="2024-04-14T14:33:29.145" v="150" actId="20577"/>
          <ac:spMkLst>
            <pc:docMk/>
            <pc:sldMk cId="61475117" sldId="1266"/>
            <ac:spMk id="7" creationId="{7E681E87-5E3C-4CDE-99D5-2EDFD44052BC}"/>
          </ac:spMkLst>
        </pc:spChg>
        <pc:picChg chg="mod">
          <ac:chgData name="Holmes, Ellen [NEA]" userId="S::eholmes@nea.org::8df78491-616d-4641-a13e-176bb27a1b7f" providerId="AD" clId="Web-{A60FD767-674A-B926-4049-BB3D59A8C9A2}" dt="2024-04-14T14:29:41.983" v="142" actId="1076"/>
          <ac:picMkLst>
            <pc:docMk/>
            <pc:sldMk cId="61475117" sldId="1266"/>
            <ac:picMk id="6" creationId="{35720EBC-2B42-52E5-73DD-903C11B1D8A9}"/>
          </ac:picMkLst>
        </pc:picChg>
      </pc:sldChg>
      <pc:sldChg chg="modSp">
        <pc:chgData name="Holmes, Ellen [NEA]" userId="S::eholmes@nea.org::8df78491-616d-4641-a13e-176bb27a1b7f" providerId="AD" clId="Web-{A60FD767-674A-B926-4049-BB3D59A8C9A2}" dt="2024-04-14T14:40:01.328" v="153" actId="20577"/>
        <pc:sldMkLst>
          <pc:docMk/>
          <pc:sldMk cId="2875138168" sldId="1269"/>
        </pc:sldMkLst>
        <pc:spChg chg="mod">
          <ac:chgData name="Holmes, Ellen [NEA]" userId="S::eholmes@nea.org::8df78491-616d-4641-a13e-176bb27a1b7f" providerId="AD" clId="Web-{A60FD767-674A-B926-4049-BB3D59A8C9A2}" dt="2024-04-14T14:40:01.328" v="153" actId="20577"/>
          <ac:spMkLst>
            <pc:docMk/>
            <pc:sldMk cId="2875138168" sldId="1269"/>
            <ac:spMk id="2" creationId="{6A56EA04-8353-45EC-B55A-CCACE70D2F6A}"/>
          </ac:spMkLst>
        </pc:spChg>
      </pc:sldChg>
      <pc:sldChg chg="modSp">
        <pc:chgData name="Holmes, Ellen [NEA]" userId="S::eholmes@nea.org::8df78491-616d-4641-a13e-176bb27a1b7f" providerId="AD" clId="Web-{A60FD767-674A-B926-4049-BB3D59A8C9A2}" dt="2024-04-14T14:40:22.266" v="154" actId="14100"/>
        <pc:sldMkLst>
          <pc:docMk/>
          <pc:sldMk cId="3326312001" sldId="1272"/>
        </pc:sldMkLst>
        <pc:spChg chg="mod">
          <ac:chgData name="Holmes, Ellen [NEA]" userId="S::eholmes@nea.org::8df78491-616d-4641-a13e-176bb27a1b7f" providerId="AD" clId="Web-{A60FD767-674A-B926-4049-BB3D59A8C9A2}" dt="2024-04-14T14:40:22.266" v="154" actId="14100"/>
          <ac:spMkLst>
            <pc:docMk/>
            <pc:sldMk cId="3326312001" sldId="1272"/>
            <ac:spMk id="2" creationId="{6A56EA04-8353-45EC-B55A-CCACE70D2F6A}"/>
          </ac:spMkLst>
        </pc:spChg>
      </pc:sldChg>
      <pc:sldChg chg="modSp">
        <pc:chgData name="Holmes, Ellen [NEA]" userId="S::eholmes@nea.org::8df78491-616d-4641-a13e-176bb27a1b7f" providerId="AD" clId="Web-{A60FD767-674A-B926-4049-BB3D59A8C9A2}" dt="2024-04-14T14:48:51.796" v="156" actId="20577"/>
        <pc:sldMkLst>
          <pc:docMk/>
          <pc:sldMk cId="4199779368" sldId="1295"/>
        </pc:sldMkLst>
        <pc:spChg chg="mod">
          <ac:chgData name="Holmes, Ellen [NEA]" userId="S::eholmes@nea.org::8df78491-616d-4641-a13e-176bb27a1b7f" providerId="AD" clId="Web-{A60FD767-674A-B926-4049-BB3D59A8C9A2}" dt="2024-04-14T14:48:51.796" v="156" actId="20577"/>
          <ac:spMkLst>
            <pc:docMk/>
            <pc:sldMk cId="4199779368" sldId="1295"/>
            <ac:spMk id="2" creationId="{707CD4A4-3821-4ED1-BB13-F76866F6A486}"/>
          </ac:spMkLst>
        </pc:spChg>
      </pc:sldChg>
      <pc:sldChg chg="modSp">
        <pc:chgData name="Holmes, Ellen [NEA]" userId="S::eholmes@nea.org::8df78491-616d-4641-a13e-176bb27a1b7f" providerId="AD" clId="Web-{A60FD767-674A-B926-4049-BB3D59A8C9A2}" dt="2024-04-14T15:59:27.524" v="998" actId="20577"/>
        <pc:sldMkLst>
          <pc:docMk/>
          <pc:sldMk cId="3317149397" sldId="1301"/>
        </pc:sldMkLst>
        <pc:spChg chg="mod">
          <ac:chgData name="Holmes, Ellen [NEA]" userId="S::eholmes@nea.org::8df78491-616d-4641-a13e-176bb27a1b7f" providerId="AD" clId="Web-{A60FD767-674A-B926-4049-BB3D59A8C9A2}" dt="2024-04-14T15:59:27.524" v="998" actId="20577"/>
          <ac:spMkLst>
            <pc:docMk/>
            <pc:sldMk cId="3317149397" sldId="1301"/>
            <ac:spMk id="4" creationId="{123459CE-6D74-4142-837A-65628BA62C33}"/>
          </ac:spMkLst>
        </pc:spChg>
      </pc:sldChg>
      <pc:sldChg chg="modSp">
        <pc:chgData name="Holmes, Ellen [NEA]" userId="S::eholmes@nea.org::8df78491-616d-4641-a13e-176bb27a1b7f" providerId="AD" clId="Web-{A60FD767-674A-B926-4049-BB3D59A8C9A2}" dt="2024-04-14T16:20:15.278" v="1240" actId="20577"/>
        <pc:sldMkLst>
          <pc:docMk/>
          <pc:sldMk cId="2791655214" sldId="1302"/>
        </pc:sldMkLst>
        <pc:spChg chg="mod">
          <ac:chgData name="Holmes, Ellen [NEA]" userId="S::eholmes@nea.org::8df78491-616d-4641-a13e-176bb27a1b7f" providerId="AD" clId="Web-{A60FD767-674A-B926-4049-BB3D59A8C9A2}" dt="2024-04-14T16:20:15.278" v="1240" actId="20577"/>
          <ac:spMkLst>
            <pc:docMk/>
            <pc:sldMk cId="2791655214" sldId="1302"/>
            <ac:spMk id="5" creationId="{8FB9C09F-39A1-76F8-1A05-F82B155F10BA}"/>
          </ac:spMkLst>
        </pc:spChg>
      </pc:sldChg>
      <pc:sldChg chg="modSp">
        <pc:chgData name="Holmes, Ellen [NEA]" userId="S::eholmes@nea.org::8df78491-616d-4641-a13e-176bb27a1b7f" providerId="AD" clId="Web-{A60FD767-674A-B926-4049-BB3D59A8C9A2}" dt="2024-04-14T16:20:20.450" v="1242" actId="20577"/>
        <pc:sldMkLst>
          <pc:docMk/>
          <pc:sldMk cId="2302610357" sldId="1303"/>
        </pc:sldMkLst>
        <pc:spChg chg="mod">
          <ac:chgData name="Holmes, Ellen [NEA]" userId="S::eholmes@nea.org::8df78491-616d-4641-a13e-176bb27a1b7f" providerId="AD" clId="Web-{A60FD767-674A-B926-4049-BB3D59A8C9A2}" dt="2024-04-14T16:20:20.450" v="1242" actId="20577"/>
          <ac:spMkLst>
            <pc:docMk/>
            <pc:sldMk cId="2302610357" sldId="1303"/>
            <ac:spMk id="2" creationId="{BB19B3A2-809D-4298-908C-CAB19BA5F9F4}"/>
          </ac:spMkLst>
        </pc:spChg>
      </pc:sldChg>
      <pc:sldChg chg="modSp">
        <pc:chgData name="Holmes, Ellen [NEA]" userId="S::eholmes@nea.org::8df78491-616d-4641-a13e-176bb27a1b7f" providerId="AD" clId="Web-{A60FD767-674A-B926-4049-BB3D59A8C9A2}" dt="2024-04-14T16:20:29.904" v="1245" actId="20577"/>
        <pc:sldMkLst>
          <pc:docMk/>
          <pc:sldMk cId="2662563620" sldId="1304"/>
        </pc:sldMkLst>
        <pc:spChg chg="mod">
          <ac:chgData name="Holmes, Ellen [NEA]" userId="S::eholmes@nea.org::8df78491-616d-4641-a13e-176bb27a1b7f" providerId="AD" clId="Web-{A60FD767-674A-B926-4049-BB3D59A8C9A2}" dt="2024-04-14T16:20:29.904" v="1245" actId="20577"/>
          <ac:spMkLst>
            <pc:docMk/>
            <pc:sldMk cId="2662563620" sldId="1304"/>
            <ac:spMk id="2" creationId="{4E5F634D-142A-4B52-B85C-2C494BD67E40}"/>
          </ac:spMkLst>
        </pc:spChg>
      </pc:sldChg>
      <pc:sldChg chg="modSp">
        <pc:chgData name="Holmes, Ellen [NEA]" userId="S::eholmes@nea.org::8df78491-616d-4641-a13e-176bb27a1b7f" providerId="AD" clId="Web-{A60FD767-674A-B926-4049-BB3D59A8C9A2}" dt="2024-04-14T16:20:52.686" v="1252" actId="20577"/>
        <pc:sldMkLst>
          <pc:docMk/>
          <pc:sldMk cId="1063329692" sldId="1305"/>
        </pc:sldMkLst>
        <pc:spChg chg="mod">
          <ac:chgData name="Holmes, Ellen [NEA]" userId="S::eholmes@nea.org::8df78491-616d-4641-a13e-176bb27a1b7f" providerId="AD" clId="Web-{A60FD767-674A-B926-4049-BB3D59A8C9A2}" dt="2024-04-14T16:20:52.686" v="1252" actId="20577"/>
          <ac:spMkLst>
            <pc:docMk/>
            <pc:sldMk cId="1063329692" sldId="1305"/>
            <ac:spMk id="3" creationId="{F49654BF-0444-42DC-9F67-F1C89DEC81A4}"/>
          </ac:spMkLst>
        </pc:spChg>
      </pc:sldChg>
      <pc:sldChg chg="modSp">
        <pc:chgData name="Holmes, Ellen [NEA]" userId="S::eholmes@nea.org::8df78491-616d-4641-a13e-176bb27a1b7f" providerId="AD" clId="Web-{A60FD767-674A-B926-4049-BB3D59A8C9A2}" dt="2024-04-14T15:58:23.335" v="989" actId="20577"/>
        <pc:sldMkLst>
          <pc:docMk/>
          <pc:sldMk cId="4135291389" sldId="1351"/>
        </pc:sldMkLst>
        <pc:spChg chg="mod">
          <ac:chgData name="Holmes, Ellen [NEA]" userId="S::eholmes@nea.org::8df78491-616d-4641-a13e-176bb27a1b7f" providerId="AD" clId="Web-{A60FD767-674A-B926-4049-BB3D59A8C9A2}" dt="2024-04-14T15:58:23.335" v="989" actId="20577"/>
          <ac:spMkLst>
            <pc:docMk/>
            <pc:sldMk cId="4135291389" sldId="1351"/>
            <ac:spMk id="4" creationId="{59B695EC-D969-4AB6-8962-3A0D5B5DDA4E}"/>
          </ac:spMkLst>
        </pc:spChg>
      </pc:sldChg>
      <pc:sldChg chg="modSp">
        <pc:chgData name="Holmes, Ellen [NEA]" userId="S::eholmes@nea.org::8df78491-616d-4641-a13e-176bb27a1b7f" providerId="AD" clId="Web-{A60FD767-674A-B926-4049-BB3D59A8C9A2}" dt="2024-04-14T15:49:45.008" v="768" actId="20577"/>
        <pc:sldMkLst>
          <pc:docMk/>
          <pc:sldMk cId="2933034098" sldId="1353"/>
        </pc:sldMkLst>
        <pc:spChg chg="mod">
          <ac:chgData name="Holmes, Ellen [NEA]" userId="S::eholmes@nea.org::8df78491-616d-4641-a13e-176bb27a1b7f" providerId="AD" clId="Web-{A60FD767-674A-B926-4049-BB3D59A8C9A2}" dt="2024-04-14T15:49:45.008" v="768" actId="20577"/>
          <ac:spMkLst>
            <pc:docMk/>
            <pc:sldMk cId="2933034098" sldId="1353"/>
            <ac:spMk id="2" creationId="{00000000-0000-0000-0000-000000000000}"/>
          </ac:spMkLst>
        </pc:spChg>
      </pc:sldChg>
      <pc:sldChg chg="add del">
        <pc:chgData name="Holmes, Ellen [NEA]" userId="S::eholmes@nea.org::8df78491-616d-4641-a13e-176bb27a1b7f" providerId="AD" clId="Web-{A60FD767-674A-B926-4049-BB3D59A8C9A2}" dt="2024-04-14T15:55:27.064" v="774"/>
        <pc:sldMkLst>
          <pc:docMk/>
          <pc:sldMk cId="2759850716" sldId="1355"/>
        </pc:sldMkLst>
      </pc:sldChg>
      <pc:sldChg chg="modSp ord">
        <pc:chgData name="Holmes, Ellen [NEA]" userId="S::eholmes@nea.org::8df78491-616d-4641-a13e-176bb27a1b7f" providerId="AD" clId="Web-{A60FD767-674A-B926-4049-BB3D59A8C9A2}" dt="2024-04-14T15:51:38.589" v="770" actId="20577"/>
        <pc:sldMkLst>
          <pc:docMk/>
          <pc:sldMk cId="3726286116" sldId="1356"/>
        </pc:sldMkLst>
        <pc:spChg chg="mod">
          <ac:chgData name="Holmes, Ellen [NEA]" userId="S::eholmes@nea.org::8df78491-616d-4641-a13e-176bb27a1b7f" providerId="AD" clId="Web-{A60FD767-674A-B926-4049-BB3D59A8C9A2}" dt="2024-04-14T15:51:38.589" v="770" actId="20577"/>
          <ac:spMkLst>
            <pc:docMk/>
            <pc:sldMk cId="3726286116" sldId="1356"/>
            <ac:spMk id="2" creationId="{00000000-0000-0000-0000-000000000000}"/>
          </ac:spMkLst>
        </pc:spChg>
      </pc:sldChg>
      <pc:sldChg chg="add del">
        <pc:chgData name="Holmes, Ellen [NEA]" userId="S::eholmes@nea.org::8df78491-616d-4641-a13e-176bb27a1b7f" providerId="AD" clId="Web-{A60FD767-674A-B926-4049-BB3D59A8C9A2}" dt="2024-04-14T15:55:27.048" v="773"/>
        <pc:sldMkLst>
          <pc:docMk/>
          <pc:sldMk cId="2972256544" sldId="1358"/>
        </pc:sldMkLst>
      </pc:sldChg>
      <pc:sldChg chg="addSp modSp ord addAnim">
        <pc:chgData name="Holmes, Ellen [NEA]" userId="S::eholmes@nea.org::8df78491-616d-4641-a13e-176bb27a1b7f" providerId="AD" clId="Web-{A60FD767-674A-B926-4049-BB3D59A8C9A2}" dt="2024-04-14T16:15:48.521" v="1236"/>
        <pc:sldMkLst>
          <pc:docMk/>
          <pc:sldMk cId="3176084775" sldId="1359"/>
        </pc:sldMkLst>
        <pc:spChg chg="mod">
          <ac:chgData name="Holmes, Ellen [NEA]" userId="S::eholmes@nea.org::8df78491-616d-4641-a13e-176bb27a1b7f" providerId="AD" clId="Web-{A60FD767-674A-B926-4049-BB3D59A8C9A2}" dt="2024-04-14T16:14:55.488" v="1233" actId="14100"/>
          <ac:spMkLst>
            <pc:docMk/>
            <pc:sldMk cId="3176084775" sldId="1359"/>
            <ac:spMk id="2" creationId="{00000000-0000-0000-0000-000000000000}"/>
          </ac:spMkLst>
        </pc:spChg>
        <pc:spChg chg="add mod">
          <ac:chgData name="Holmes, Ellen [NEA]" userId="S::eholmes@nea.org::8df78491-616d-4641-a13e-176bb27a1b7f" providerId="AD" clId="Web-{A60FD767-674A-B926-4049-BB3D59A8C9A2}" dt="2024-04-14T16:15:27.786" v="1235" actId="20577"/>
          <ac:spMkLst>
            <pc:docMk/>
            <pc:sldMk cId="3176084775" sldId="1359"/>
            <ac:spMk id="6" creationId="{294A0D37-3B07-8268-AC1A-FFAF99B16030}"/>
          </ac:spMkLst>
        </pc:spChg>
        <pc:spChg chg="add">
          <ac:chgData name="Holmes, Ellen [NEA]" userId="S::eholmes@nea.org::8df78491-616d-4641-a13e-176bb27a1b7f" providerId="AD" clId="Web-{A60FD767-674A-B926-4049-BB3D59A8C9A2}" dt="2024-04-14T16:15:48.521" v="1236"/>
          <ac:spMkLst>
            <pc:docMk/>
            <pc:sldMk cId="3176084775" sldId="1359"/>
            <ac:spMk id="9" creationId="{D897B6CF-D30F-1A62-12B7-07D900970A31}"/>
          </ac:spMkLst>
        </pc:spChg>
        <pc:picChg chg="mod">
          <ac:chgData name="Holmes, Ellen [NEA]" userId="S::eholmes@nea.org::8df78491-616d-4641-a13e-176bb27a1b7f" providerId="AD" clId="Web-{A60FD767-674A-B926-4049-BB3D59A8C9A2}" dt="2024-04-14T16:14:49.894" v="1232" actId="1076"/>
          <ac:picMkLst>
            <pc:docMk/>
            <pc:sldMk cId="3176084775" sldId="1359"/>
            <ac:picMk id="4" creationId="{00000000-0000-0000-0000-000000000000}"/>
          </ac:picMkLst>
        </pc:picChg>
      </pc:sldChg>
      <pc:sldChg chg="addSp delSp ord">
        <pc:chgData name="Holmes, Ellen [NEA]" userId="S::eholmes@nea.org::8df78491-616d-4641-a13e-176bb27a1b7f" providerId="AD" clId="Web-{A60FD767-674A-B926-4049-BB3D59A8C9A2}" dt="2024-04-14T15:24:55.654" v="742"/>
        <pc:sldMkLst>
          <pc:docMk/>
          <pc:sldMk cId="2429819750" sldId="1360"/>
        </pc:sldMkLst>
        <pc:picChg chg="add del">
          <ac:chgData name="Holmes, Ellen [NEA]" userId="S::eholmes@nea.org::8df78491-616d-4641-a13e-176bb27a1b7f" providerId="AD" clId="Web-{A60FD767-674A-B926-4049-BB3D59A8C9A2}" dt="2024-04-14T15:24:55.654" v="742"/>
          <ac:picMkLst>
            <pc:docMk/>
            <pc:sldMk cId="2429819750" sldId="1360"/>
            <ac:picMk id="6146" creationId="{00000000-0000-0000-0000-000000000000}"/>
          </ac:picMkLst>
        </pc:picChg>
      </pc:sldChg>
      <pc:sldChg chg="modSp">
        <pc:chgData name="Holmes, Ellen [NEA]" userId="S::eholmes@nea.org::8df78491-616d-4641-a13e-176bb27a1b7f" providerId="AD" clId="Web-{A60FD767-674A-B926-4049-BB3D59A8C9A2}" dt="2024-04-14T15:22:44.055" v="738" actId="20577"/>
        <pc:sldMkLst>
          <pc:docMk/>
          <pc:sldMk cId="2281236183" sldId="1369"/>
        </pc:sldMkLst>
        <pc:spChg chg="mod">
          <ac:chgData name="Holmes, Ellen [NEA]" userId="S::eholmes@nea.org::8df78491-616d-4641-a13e-176bb27a1b7f" providerId="AD" clId="Web-{A60FD767-674A-B926-4049-BB3D59A8C9A2}" dt="2024-04-14T15:22:44.055" v="738" actId="20577"/>
          <ac:spMkLst>
            <pc:docMk/>
            <pc:sldMk cId="2281236183" sldId="1369"/>
            <ac:spMk id="4" creationId="{59B695EC-D969-4AB6-8962-3A0D5B5DDA4E}"/>
          </ac:spMkLst>
        </pc:spChg>
      </pc:sldChg>
      <pc:sldChg chg="del">
        <pc:chgData name="Holmes, Ellen [NEA]" userId="S::eholmes@nea.org::8df78491-616d-4641-a13e-176bb27a1b7f" providerId="AD" clId="Web-{A60FD767-674A-B926-4049-BB3D59A8C9A2}" dt="2024-04-14T13:50:29.611" v="39"/>
        <pc:sldMkLst>
          <pc:docMk/>
          <pc:sldMk cId="2902723417" sldId="1371"/>
        </pc:sldMkLst>
      </pc:sldChg>
      <pc:sldChg chg="addSp delSp modSp">
        <pc:chgData name="Holmes, Ellen [NEA]" userId="S::eholmes@nea.org::8df78491-616d-4641-a13e-176bb27a1b7f" providerId="AD" clId="Web-{A60FD767-674A-B926-4049-BB3D59A8C9A2}" dt="2024-04-14T15:16:58.530" v="728" actId="20577"/>
        <pc:sldMkLst>
          <pc:docMk/>
          <pc:sldMk cId="2735959942" sldId="1378"/>
        </pc:sldMkLst>
        <pc:spChg chg="mod">
          <ac:chgData name="Holmes, Ellen [NEA]" userId="S::eholmes@nea.org::8df78491-616d-4641-a13e-176bb27a1b7f" providerId="AD" clId="Web-{A60FD767-674A-B926-4049-BB3D59A8C9A2}" dt="2024-04-14T15:16:58.530" v="728" actId="20577"/>
          <ac:spMkLst>
            <pc:docMk/>
            <pc:sldMk cId="2735959942" sldId="1378"/>
            <ac:spMk id="2" creationId="{FEF0EE81-F708-FEC9-8F43-B10A15987867}"/>
          </ac:spMkLst>
        </pc:spChg>
        <pc:picChg chg="add del mod">
          <ac:chgData name="Holmes, Ellen [NEA]" userId="S::eholmes@nea.org::8df78491-616d-4641-a13e-176bb27a1b7f" providerId="AD" clId="Web-{A60FD767-674A-B926-4049-BB3D59A8C9A2}" dt="2024-04-14T15:08:45.907" v="159"/>
          <ac:picMkLst>
            <pc:docMk/>
            <pc:sldMk cId="2735959942" sldId="1378"/>
            <ac:picMk id="9" creationId="{53706B90-9C14-4F32-0731-E0111B9732AF}"/>
          </ac:picMkLst>
        </pc:picChg>
      </pc:sldChg>
      <pc:sldChg chg="modSp add replId">
        <pc:chgData name="Holmes, Ellen [NEA]" userId="S::eholmes@nea.org::8df78491-616d-4641-a13e-176bb27a1b7f" providerId="AD" clId="Web-{A60FD767-674A-B926-4049-BB3D59A8C9A2}" dt="2024-04-14T15:17:08.468" v="730" actId="20577"/>
        <pc:sldMkLst>
          <pc:docMk/>
          <pc:sldMk cId="1440002462" sldId="1379"/>
        </pc:sldMkLst>
        <pc:spChg chg="mod">
          <ac:chgData name="Holmes, Ellen [NEA]" userId="S::eholmes@nea.org::8df78491-616d-4641-a13e-176bb27a1b7f" providerId="AD" clId="Web-{A60FD767-674A-B926-4049-BB3D59A8C9A2}" dt="2024-04-14T15:17:08.468" v="730" actId="20577"/>
          <ac:spMkLst>
            <pc:docMk/>
            <pc:sldMk cId="1440002462" sldId="1379"/>
            <ac:spMk id="462" creationId="{00000000-0000-0000-0000-000000000000}"/>
          </ac:spMkLst>
        </pc:spChg>
        <pc:picChg chg="mod">
          <ac:chgData name="Holmes, Ellen [NEA]" userId="S::eholmes@nea.org::8df78491-616d-4641-a13e-176bb27a1b7f" providerId="AD" clId="Web-{A60FD767-674A-B926-4049-BB3D59A8C9A2}" dt="2024-04-14T15:12:22.147" v="463" actId="1076"/>
          <ac:picMkLst>
            <pc:docMk/>
            <pc:sldMk cId="1440002462" sldId="1379"/>
            <ac:picMk id="5" creationId="{BE559CB4-CC0C-4E57-A306-6AF5B8BE73EB}"/>
          </ac:picMkLst>
        </pc:picChg>
      </pc:sldChg>
      <pc:sldChg chg="add del replId">
        <pc:chgData name="Holmes, Ellen [NEA]" userId="S::eholmes@nea.org::8df78491-616d-4641-a13e-176bb27a1b7f" providerId="AD" clId="Web-{A60FD767-674A-B926-4049-BB3D59A8C9A2}" dt="2024-04-14T13:49:45.719" v="21"/>
        <pc:sldMkLst>
          <pc:docMk/>
          <pc:sldMk cId="2807491624" sldId="1379"/>
        </pc:sldMkLst>
      </pc:sldChg>
      <pc:sldChg chg="modSp add replId">
        <pc:chgData name="Holmes, Ellen [NEA]" userId="S::eholmes@nea.org::8df78491-616d-4641-a13e-176bb27a1b7f" providerId="AD" clId="Web-{A60FD767-674A-B926-4049-BB3D59A8C9A2}" dt="2024-04-14T16:13:58.799" v="1231" actId="14100"/>
        <pc:sldMkLst>
          <pc:docMk/>
          <pc:sldMk cId="2955713251" sldId="1381"/>
        </pc:sldMkLst>
        <pc:spChg chg="mod">
          <ac:chgData name="Holmes, Ellen [NEA]" userId="S::eholmes@nea.org::8df78491-616d-4641-a13e-176bb27a1b7f" providerId="AD" clId="Web-{A60FD767-674A-B926-4049-BB3D59A8C9A2}" dt="2024-04-14T16:13:58.799" v="1231" actId="14100"/>
          <ac:spMkLst>
            <pc:docMk/>
            <pc:sldMk cId="2955713251" sldId="1381"/>
            <ac:spMk id="462" creationId="{00000000-0000-0000-0000-000000000000}"/>
          </ac:spMkLst>
        </pc:spChg>
      </pc:sldChg>
      <pc:sldChg chg="new del">
        <pc:chgData name="Holmes, Ellen [NEA]" userId="S::eholmes@nea.org::8df78491-616d-4641-a13e-176bb27a1b7f" providerId="AD" clId="Web-{A60FD767-674A-B926-4049-BB3D59A8C9A2}" dt="2024-04-14T15:59:42.821" v="1001"/>
        <pc:sldMkLst>
          <pc:docMk/>
          <pc:sldMk cId="58007983" sldId="1382"/>
        </pc:sldMkLst>
      </pc:sldChg>
      <pc:sldChg chg="modSp new">
        <pc:chgData name="Holmes, Ellen [NEA]" userId="S::eholmes@nea.org::8df78491-616d-4641-a13e-176bb27a1b7f" providerId="AD" clId="Web-{A60FD767-674A-B926-4049-BB3D59A8C9A2}" dt="2024-04-14T16:04:00.813" v="1228" actId="20577"/>
        <pc:sldMkLst>
          <pc:docMk/>
          <pc:sldMk cId="3476719116" sldId="1383"/>
        </pc:sldMkLst>
        <pc:spChg chg="mod">
          <ac:chgData name="Holmes, Ellen [NEA]" userId="S::eholmes@nea.org::8df78491-616d-4641-a13e-176bb27a1b7f" providerId="AD" clId="Web-{A60FD767-674A-B926-4049-BB3D59A8C9A2}" dt="2024-04-14T16:04:00.813" v="1228" actId="20577"/>
          <ac:spMkLst>
            <pc:docMk/>
            <pc:sldMk cId="3476719116" sldId="1383"/>
            <ac:spMk id="2" creationId="{D6E1EEAB-439C-6D35-7627-FB2CB084A827}"/>
          </ac:spMkLst>
        </pc:spChg>
        <pc:spChg chg="mod">
          <ac:chgData name="Holmes, Ellen [NEA]" userId="S::eholmes@nea.org::8df78491-616d-4641-a13e-176bb27a1b7f" providerId="AD" clId="Web-{A60FD767-674A-B926-4049-BB3D59A8C9A2}" dt="2024-04-14T16:01:26.043" v="1220" actId="20577"/>
          <ac:spMkLst>
            <pc:docMk/>
            <pc:sldMk cId="3476719116" sldId="1383"/>
            <ac:spMk id="3" creationId="{AF1A1723-ADE3-1FFD-3505-73CED5AFB64D}"/>
          </ac:spMkLst>
        </pc:spChg>
      </pc:sldChg>
    </pc:docChg>
  </pc:docChgLst>
  <pc:docChgLst>
    <pc:chgData name="Anderson, Beth [MN]" userId="S::beth.anderson_edmn.org#ext#@neahq.onmicrosoft.com::5b8578cb-70f0-443a-9677-e2a4ce5ebb28" providerId="AD" clId="Web-{E6848569-9E00-3B34-B704-0565CBAE5457}"/>
    <pc:docChg chg="addSld delSld">
      <pc:chgData name="Anderson, Beth [MN]" userId="S::beth.anderson_edmn.org#ext#@neahq.onmicrosoft.com::5b8578cb-70f0-443a-9677-e2a4ce5ebb28" providerId="AD" clId="Web-{E6848569-9E00-3B34-B704-0565CBAE5457}" dt="2023-07-19T22:34:09.027" v="3"/>
      <pc:docMkLst>
        <pc:docMk/>
      </pc:docMkLst>
      <pc:sldChg chg="new del">
        <pc:chgData name="Anderson, Beth [MN]" userId="S::beth.anderson_edmn.org#ext#@neahq.onmicrosoft.com::5b8578cb-70f0-443a-9677-e2a4ce5ebb28" providerId="AD" clId="Web-{E6848569-9E00-3B34-B704-0565CBAE5457}" dt="2023-07-19T22:34:05.542" v="2"/>
        <pc:sldMkLst>
          <pc:docMk/>
          <pc:sldMk cId="499423443" sldId="1360"/>
        </pc:sldMkLst>
      </pc:sldChg>
      <pc:sldChg chg="add del replId">
        <pc:chgData name="Anderson, Beth [MN]" userId="S::beth.anderson_edmn.org#ext#@neahq.onmicrosoft.com::5b8578cb-70f0-443a-9677-e2a4ce5ebb28" providerId="AD" clId="Web-{E6848569-9E00-3B34-B704-0565CBAE5457}" dt="2023-07-19T22:34:09.027" v="3"/>
        <pc:sldMkLst>
          <pc:docMk/>
          <pc:sldMk cId="2572053324" sldId="1361"/>
        </pc:sldMkLst>
      </pc:sldChg>
    </pc:docChg>
  </pc:docChgLst>
  <pc:docChgLst>
    <pc:chgData name="Anderson, Beth [MN]" userId="S::beth.anderson_edmn.org#ext#@neahq.onmicrosoft.com::5b8578cb-70f0-443a-9677-e2a4ce5ebb28" providerId="AD" clId="Web-{ED84B9FB-8176-9BEF-B378-8B70D59173F6}"/>
    <pc:docChg chg="modSld">
      <pc:chgData name="Anderson, Beth [MN]" userId="S::beth.anderson_edmn.org#ext#@neahq.onmicrosoft.com::5b8578cb-70f0-443a-9677-e2a4ce5ebb28" providerId="AD" clId="Web-{ED84B9FB-8176-9BEF-B378-8B70D59173F6}" dt="2023-08-16T16:02:50.243" v="26" actId="1076"/>
      <pc:docMkLst>
        <pc:docMk/>
      </pc:docMkLst>
      <pc:sldChg chg="modSp">
        <pc:chgData name="Anderson, Beth [MN]" userId="S::beth.anderson_edmn.org#ext#@neahq.onmicrosoft.com::5b8578cb-70f0-443a-9677-e2a4ce5ebb28" providerId="AD" clId="Web-{ED84B9FB-8176-9BEF-B378-8B70D59173F6}" dt="2023-08-16T16:02:50.243" v="26" actId="1076"/>
        <pc:sldMkLst>
          <pc:docMk/>
          <pc:sldMk cId="2972256544" sldId="1358"/>
        </pc:sldMkLst>
        <pc:spChg chg="mod">
          <ac:chgData name="Anderson, Beth [MN]" userId="S::beth.anderson_edmn.org#ext#@neahq.onmicrosoft.com::5b8578cb-70f0-443a-9677-e2a4ce5ebb28" providerId="AD" clId="Web-{ED84B9FB-8176-9BEF-B378-8B70D59173F6}" dt="2023-08-16T16:01:28.069" v="1" actId="20577"/>
          <ac:spMkLst>
            <pc:docMk/>
            <pc:sldMk cId="2972256544" sldId="1358"/>
            <ac:spMk id="5" creationId="{4A2A03E7-7A36-9CEC-F935-B1882FF539BA}"/>
          </ac:spMkLst>
        </pc:spChg>
        <pc:spChg chg="mod">
          <ac:chgData name="Anderson, Beth [MN]" userId="S::beth.anderson_edmn.org#ext#@neahq.onmicrosoft.com::5b8578cb-70f0-443a-9677-e2a4ce5ebb28" providerId="AD" clId="Web-{ED84B9FB-8176-9BEF-B378-8B70D59173F6}" dt="2023-08-16T16:02:50.243" v="26" actId="1076"/>
          <ac:spMkLst>
            <pc:docMk/>
            <pc:sldMk cId="2972256544" sldId="1358"/>
            <ac:spMk id="10" creationId="{D5AB101E-188A-0DF1-FD3F-402E69662B65}"/>
          </ac:spMkLst>
        </pc:spChg>
        <pc:picChg chg="ord">
          <ac:chgData name="Anderson, Beth [MN]" userId="S::beth.anderson_edmn.org#ext#@neahq.onmicrosoft.com::5b8578cb-70f0-443a-9677-e2a4ce5ebb28" providerId="AD" clId="Web-{ED84B9FB-8176-9BEF-B378-8B70D59173F6}" dt="2023-08-16T16:02:45.024" v="25"/>
          <ac:picMkLst>
            <pc:docMk/>
            <pc:sldMk cId="2972256544" sldId="1358"/>
            <ac:picMk id="12" creationId="{654F0000-4AAE-A615-1992-AA72C8080850}"/>
          </ac:picMkLst>
        </pc:picChg>
      </pc:sldChg>
    </pc:docChg>
  </pc:docChgLst>
  <pc:docChgLst>
    <pc:chgData name="Miller, Heidi [NEA]" userId="S::hmiller@nea.org::dc6a611b-98bc-40da-96a0-d4073e000613" providerId="AD" clId="Web-{8DEB59B0-BA72-5390-44EA-6FACC1220D16}"/>
    <pc:docChg chg="addSld delSld modSld sldOrd">
      <pc:chgData name="Miller, Heidi [NEA]" userId="S::hmiller@nea.org::dc6a611b-98bc-40da-96a0-d4073e000613" providerId="AD" clId="Web-{8DEB59B0-BA72-5390-44EA-6FACC1220D16}" dt="2022-03-20T20:42:35.287" v="330" actId="20577"/>
      <pc:docMkLst>
        <pc:docMk/>
      </pc:docMkLst>
      <pc:sldChg chg="modSp">
        <pc:chgData name="Miller, Heidi [NEA]" userId="S::hmiller@nea.org::dc6a611b-98bc-40da-96a0-d4073e000613" providerId="AD" clId="Web-{8DEB59B0-BA72-5390-44EA-6FACC1220D16}" dt="2022-03-20T18:41:18.894" v="138" actId="20577"/>
        <pc:sldMkLst>
          <pc:docMk/>
          <pc:sldMk cId="1982223221" sldId="259"/>
        </pc:sldMkLst>
        <pc:spChg chg="mod">
          <ac:chgData name="Miller, Heidi [NEA]" userId="S::hmiller@nea.org::dc6a611b-98bc-40da-96a0-d4073e000613" providerId="AD" clId="Web-{8DEB59B0-BA72-5390-44EA-6FACC1220D16}" dt="2022-03-20T18:41:18.894" v="138" actId="20577"/>
          <ac:spMkLst>
            <pc:docMk/>
            <pc:sldMk cId="1982223221" sldId="259"/>
            <ac:spMk id="2" creationId="{477A6527-C903-413B-847D-C979DB1A2A33}"/>
          </ac:spMkLst>
        </pc:spChg>
      </pc:sldChg>
      <pc:sldChg chg="modSp">
        <pc:chgData name="Miller, Heidi [NEA]" userId="S::hmiller@nea.org::dc6a611b-98bc-40da-96a0-d4073e000613" providerId="AD" clId="Web-{8DEB59B0-BA72-5390-44EA-6FACC1220D16}" dt="2022-03-20T18:45:29.568" v="153" actId="20577"/>
        <pc:sldMkLst>
          <pc:docMk/>
          <pc:sldMk cId="3346776666" sldId="262"/>
        </pc:sldMkLst>
        <pc:spChg chg="mod">
          <ac:chgData name="Miller, Heidi [NEA]" userId="S::hmiller@nea.org::dc6a611b-98bc-40da-96a0-d4073e000613" providerId="AD" clId="Web-{8DEB59B0-BA72-5390-44EA-6FACC1220D16}" dt="2022-03-20T18:45:29.568" v="153" actId="20577"/>
          <ac:spMkLst>
            <pc:docMk/>
            <pc:sldMk cId="3346776666" sldId="262"/>
            <ac:spMk id="3" creationId="{E90F637A-28BF-4A83-9C2E-79664D85C545}"/>
          </ac:spMkLst>
        </pc:spChg>
      </pc:sldChg>
      <pc:sldChg chg="modSp">
        <pc:chgData name="Miller, Heidi [NEA]" userId="S::hmiller@nea.org::dc6a611b-98bc-40da-96a0-d4073e000613" providerId="AD" clId="Web-{8DEB59B0-BA72-5390-44EA-6FACC1220D16}" dt="2022-03-20T18:47:47.647" v="162" actId="20577"/>
        <pc:sldMkLst>
          <pc:docMk/>
          <pc:sldMk cId="4126505120" sldId="263"/>
        </pc:sldMkLst>
        <pc:spChg chg="mod">
          <ac:chgData name="Miller, Heidi [NEA]" userId="S::hmiller@nea.org::dc6a611b-98bc-40da-96a0-d4073e000613" providerId="AD" clId="Web-{8DEB59B0-BA72-5390-44EA-6FACC1220D16}" dt="2022-03-20T18:47:47.647" v="162" actId="20577"/>
          <ac:spMkLst>
            <pc:docMk/>
            <pc:sldMk cId="4126505120" sldId="263"/>
            <ac:spMk id="3" creationId="{E90F637A-28BF-4A83-9C2E-79664D85C545}"/>
          </ac:spMkLst>
        </pc:spChg>
      </pc:sldChg>
      <pc:sldChg chg="modSp">
        <pc:chgData name="Miller, Heidi [NEA]" userId="S::hmiller@nea.org::dc6a611b-98bc-40da-96a0-d4073e000613" providerId="AD" clId="Web-{8DEB59B0-BA72-5390-44EA-6FACC1220D16}" dt="2022-03-20T18:48:36.912" v="171" actId="20577"/>
        <pc:sldMkLst>
          <pc:docMk/>
          <pc:sldMk cId="2401527906" sldId="264"/>
        </pc:sldMkLst>
        <pc:graphicFrameChg chg="modGraphic">
          <ac:chgData name="Miller, Heidi [NEA]" userId="S::hmiller@nea.org::dc6a611b-98bc-40da-96a0-d4073e000613" providerId="AD" clId="Web-{8DEB59B0-BA72-5390-44EA-6FACC1220D16}" dt="2022-03-20T18:48:36.912" v="171" actId="20577"/>
          <ac:graphicFrameMkLst>
            <pc:docMk/>
            <pc:sldMk cId="2401527906" sldId="264"/>
            <ac:graphicFrameMk id="21" creationId="{B064020D-B6AF-441D-921B-7037EF65A926}"/>
          </ac:graphicFrameMkLst>
        </pc:graphicFrameChg>
      </pc:sldChg>
      <pc:sldChg chg="modNotes">
        <pc:chgData name="Miller, Heidi [NEA]" userId="S::hmiller@nea.org::dc6a611b-98bc-40da-96a0-d4073e000613" providerId="AD" clId="Web-{8DEB59B0-BA72-5390-44EA-6FACC1220D16}" dt="2022-03-20T13:37:34.884" v="56"/>
        <pc:sldMkLst>
          <pc:docMk/>
          <pc:sldMk cId="860697006" sldId="266"/>
        </pc:sldMkLst>
      </pc:sldChg>
      <pc:sldChg chg="modSp modNotes">
        <pc:chgData name="Miller, Heidi [NEA]" userId="S::hmiller@nea.org::dc6a611b-98bc-40da-96a0-d4073e000613" providerId="AD" clId="Web-{8DEB59B0-BA72-5390-44EA-6FACC1220D16}" dt="2022-03-20T20:41:09.755" v="324" actId="20577"/>
        <pc:sldMkLst>
          <pc:docMk/>
          <pc:sldMk cId="2545389723" sldId="267"/>
        </pc:sldMkLst>
        <pc:spChg chg="mod">
          <ac:chgData name="Miller, Heidi [NEA]" userId="S::hmiller@nea.org::dc6a611b-98bc-40da-96a0-d4073e000613" providerId="AD" clId="Web-{8DEB59B0-BA72-5390-44EA-6FACC1220D16}" dt="2022-03-20T20:41:09.755" v="324" actId="20577"/>
          <ac:spMkLst>
            <pc:docMk/>
            <pc:sldMk cId="2545389723" sldId="267"/>
            <ac:spMk id="2" creationId="{BA3D9075-0058-4A2B-8FFB-0D242D0FEDB7}"/>
          </ac:spMkLst>
        </pc:spChg>
      </pc:sldChg>
      <pc:sldChg chg="modNotes">
        <pc:chgData name="Miller, Heidi [NEA]" userId="S::hmiller@nea.org::dc6a611b-98bc-40da-96a0-d4073e000613" providerId="AD" clId="Web-{8DEB59B0-BA72-5390-44EA-6FACC1220D16}" dt="2022-03-20T13:39:33.040" v="60"/>
        <pc:sldMkLst>
          <pc:docMk/>
          <pc:sldMk cId="1945079205" sldId="268"/>
        </pc:sldMkLst>
      </pc:sldChg>
      <pc:sldChg chg="modNotes">
        <pc:chgData name="Miller, Heidi [NEA]" userId="S::hmiller@nea.org::dc6a611b-98bc-40da-96a0-d4073e000613" providerId="AD" clId="Web-{8DEB59B0-BA72-5390-44EA-6FACC1220D16}" dt="2022-03-20T13:39:36.665" v="61"/>
        <pc:sldMkLst>
          <pc:docMk/>
          <pc:sldMk cId="1552216007" sldId="269"/>
        </pc:sldMkLst>
      </pc:sldChg>
      <pc:sldChg chg="ord">
        <pc:chgData name="Miller, Heidi [NEA]" userId="S::hmiller@nea.org::dc6a611b-98bc-40da-96a0-d4073e000613" providerId="AD" clId="Web-{8DEB59B0-BA72-5390-44EA-6FACC1220D16}" dt="2022-03-20T19:09:33.489" v="210"/>
        <pc:sldMkLst>
          <pc:docMk/>
          <pc:sldMk cId="3461690270" sldId="270"/>
        </pc:sldMkLst>
      </pc:sldChg>
      <pc:sldChg chg="modNotes">
        <pc:chgData name="Miller, Heidi [NEA]" userId="S::hmiller@nea.org::dc6a611b-98bc-40da-96a0-d4073e000613" providerId="AD" clId="Web-{8DEB59B0-BA72-5390-44EA-6FACC1220D16}" dt="2022-03-20T13:41:13.586" v="70"/>
        <pc:sldMkLst>
          <pc:docMk/>
          <pc:sldMk cId="3863865788" sldId="273"/>
        </pc:sldMkLst>
      </pc:sldChg>
      <pc:sldChg chg="modNotes">
        <pc:chgData name="Miller, Heidi [NEA]" userId="S::hmiller@nea.org::dc6a611b-98bc-40da-96a0-d4073e000613" providerId="AD" clId="Web-{8DEB59B0-BA72-5390-44EA-6FACC1220D16}" dt="2022-03-20T13:41:41.195" v="73"/>
        <pc:sldMkLst>
          <pc:docMk/>
          <pc:sldMk cId="760530151" sldId="274"/>
        </pc:sldMkLst>
      </pc:sldChg>
      <pc:sldChg chg="modNotes">
        <pc:chgData name="Miller, Heidi [NEA]" userId="S::hmiller@nea.org::dc6a611b-98bc-40da-96a0-d4073e000613" providerId="AD" clId="Web-{8DEB59B0-BA72-5390-44EA-6FACC1220D16}" dt="2022-03-20T13:42:01.086" v="78"/>
        <pc:sldMkLst>
          <pc:docMk/>
          <pc:sldMk cId="1595729791" sldId="275"/>
        </pc:sldMkLst>
      </pc:sldChg>
      <pc:sldChg chg="modNotes">
        <pc:chgData name="Miller, Heidi [NEA]" userId="S::hmiller@nea.org::dc6a611b-98bc-40da-96a0-d4073e000613" providerId="AD" clId="Web-{8DEB59B0-BA72-5390-44EA-6FACC1220D16}" dt="2022-03-20T13:42:04.679" v="79"/>
        <pc:sldMkLst>
          <pc:docMk/>
          <pc:sldMk cId="70017559" sldId="276"/>
        </pc:sldMkLst>
      </pc:sldChg>
      <pc:sldChg chg="modNotes">
        <pc:chgData name="Miller, Heidi [NEA]" userId="S::hmiller@nea.org::dc6a611b-98bc-40da-96a0-d4073e000613" providerId="AD" clId="Web-{8DEB59B0-BA72-5390-44EA-6FACC1220D16}" dt="2022-03-20T19:33:55.991" v="213"/>
        <pc:sldMkLst>
          <pc:docMk/>
          <pc:sldMk cId="1529779528" sldId="278"/>
        </pc:sldMkLst>
      </pc:sldChg>
      <pc:sldChg chg="modSp">
        <pc:chgData name="Miller, Heidi [NEA]" userId="S::hmiller@nea.org::dc6a611b-98bc-40da-96a0-d4073e000613" providerId="AD" clId="Web-{8DEB59B0-BA72-5390-44EA-6FACC1220D16}" dt="2022-03-20T20:31:31.985" v="294" actId="14100"/>
        <pc:sldMkLst>
          <pc:docMk/>
          <pc:sldMk cId="106876167" sldId="287"/>
        </pc:sldMkLst>
        <pc:spChg chg="mod">
          <ac:chgData name="Miller, Heidi [NEA]" userId="S::hmiller@nea.org::dc6a611b-98bc-40da-96a0-d4073e000613" providerId="AD" clId="Web-{8DEB59B0-BA72-5390-44EA-6FACC1220D16}" dt="2022-03-20T20:31:31.985" v="294" actId="14100"/>
          <ac:spMkLst>
            <pc:docMk/>
            <pc:sldMk cId="106876167" sldId="287"/>
            <ac:spMk id="2" creationId="{BA3D9075-0058-4A2B-8FFB-0D242D0FEDB7}"/>
          </ac:spMkLst>
        </pc:spChg>
      </pc:sldChg>
      <pc:sldChg chg="modSp">
        <pc:chgData name="Miller, Heidi [NEA]" userId="S::hmiller@nea.org::dc6a611b-98bc-40da-96a0-d4073e000613" providerId="AD" clId="Web-{8DEB59B0-BA72-5390-44EA-6FACC1220D16}" dt="2022-03-20T20:42:27.459" v="329" actId="20577"/>
        <pc:sldMkLst>
          <pc:docMk/>
          <pc:sldMk cId="2678653059" sldId="300"/>
        </pc:sldMkLst>
        <pc:spChg chg="mod">
          <ac:chgData name="Miller, Heidi [NEA]" userId="S::hmiller@nea.org::dc6a611b-98bc-40da-96a0-d4073e000613" providerId="AD" clId="Web-{8DEB59B0-BA72-5390-44EA-6FACC1220D16}" dt="2022-03-20T20:42:27.459" v="329" actId="20577"/>
          <ac:spMkLst>
            <pc:docMk/>
            <pc:sldMk cId="2678653059" sldId="300"/>
            <ac:spMk id="2" creationId="{BA3D9075-0058-4A2B-8FFB-0D242D0FEDB7}"/>
          </ac:spMkLst>
        </pc:spChg>
      </pc:sldChg>
      <pc:sldChg chg="modSp">
        <pc:chgData name="Miller, Heidi [NEA]" userId="S::hmiller@nea.org::dc6a611b-98bc-40da-96a0-d4073e000613" providerId="AD" clId="Web-{8DEB59B0-BA72-5390-44EA-6FACC1220D16}" dt="2022-03-20T20:39:15.708" v="317" actId="20577"/>
        <pc:sldMkLst>
          <pc:docMk/>
          <pc:sldMk cId="2795889781" sldId="301"/>
        </pc:sldMkLst>
        <pc:spChg chg="mod">
          <ac:chgData name="Miller, Heidi [NEA]" userId="S::hmiller@nea.org::dc6a611b-98bc-40da-96a0-d4073e000613" providerId="AD" clId="Web-{8DEB59B0-BA72-5390-44EA-6FACC1220D16}" dt="2022-03-20T20:39:15.708" v="317" actId="20577"/>
          <ac:spMkLst>
            <pc:docMk/>
            <pc:sldMk cId="2795889781" sldId="301"/>
            <ac:spMk id="3" creationId="{E90F637A-28BF-4A83-9C2E-79664D85C545}"/>
          </ac:spMkLst>
        </pc:spChg>
      </pc:sldChg>
      <pc:sldChg chg="modNotes">
        <pc:chgData name="Miller, Heidi [NEA]" userId="S::hmiller@nea.org::dc6a611b-98bc-40da-96a0-d4073e000613" providerId="AD" clId="Web-{8DEB59B0-BA72-5390-44EA-6FACC1220D16}" dt="2022-03-20T13:37:19.978" v="55"/>
        <pc:sldMkLst>
          <pc:docMk/>
          <pc:sldMk cId="1808690494" sldId="341"/>
        </pc:sldMkLst>
      </pc:sldChg>
      <pc:sldChg chg="modNotes">
        <pc:chgData name="Miller, Heidi [NEA]" userId="S::hmiller@nea.org::dc6a611b-98bc-40da-96a0-d4073e000613" providerId="AD" clId="Web-{8DEB59B0-BA72-5390-44EA-6FACC1220D16}" dt="2022-03-20T13:39:41.633" v="62"/>
        <pc:sldMkLst>
          <pc:docMk/>
          <pc:sldMk cId="2191708405" sldId="342"/>
        </pc:sldMkLst>
      </pc:sldChg>
      <pc:sldChg chg="modNotes">
        <pc:chgData name="Miller, Heidi [NEA]" userId="S::hmiller@nea.org::dc6a611b-98bc-40da-96a0-d4073e000613" providerId="AD" clId="Web-{8DEB59B0-BA72-5390-44EA-6FACC1220D16}" dt="2022-03-20T13:41:17.102" v="71"/>
        <pc:sldMkLst>
          <pc:docMk/>
          <pc:sldMk cId="2793049247" sldId="345"/>
        </pc:sldMkLst>
      </pc:sldChg>
      <pc:sldChg chg="modNotes">
        <pc:chgData name="Miller, Heidi [NEA]" userId="S::hmiller@nea.org::dc6a611b-98bc-40da-96a0-d4073e000613" providerId="AD" clId="Web-{8DEB59B0-BA72-5390-44EA-6FACC1220D16}" dt="2022-03-20T13:41:45.148" v="74"/>
        <pc:sldMkLst>
          <pc:docMk/>
          <pc:sldMk cId="4273842290" sldId="346"/>
        </pc:sldMkLst>
      </pc:sldChg>
      <pc:sldChg chg="modNotes">
        <pc:chgData name="Miller, Heidi [NEA]" userId="S::hmiller@nea.org::dc6a611b-98bc-40da-96a0-d4073e000613" providerId="AD" clId="Web-{8DEB59B0-BA72-5390-44EA-6FACC1220D16}" dt="2022-03-20T13:41:48.508" v="75"/>
        <pc:sldMkLst>
          <pc:docMk/>
          <pc:sldMk cId="1049415134" sldId="347"/>
        </pc:sldMkLst>
      </pc:sldChg>
      <pc:sldChg chg="modNotes">
        <pc:chgData name="Miller, Heidi [NEA]" userId="S::hmiller@nea.org::dc6a611b-98bc-40da-96a0-d4073e000613" providerId="AD" clId="Web-{8DEB59B0-BA72-5390-44EA-6FACC1220D16}" dt="2022-03-20T13:41:53.789" v="76"/>
        <pc:sldMkLst>
          <pc:docMk/>
          <pc:sldMk cId="146615376" sldId="348"/>
        </pc:sldMkLst>
      </pc:sldChg>
      <pc:sldChg chg="modNotes">
        <pc:chgData name="Miller, Heidi [NEA]" userId="S::hmiller@nea.org::dc6a611b-98bc-40da-96a0-d4073e000613" providerId="AD" clId="Web-{8DEB59B0-BA72-5390-44EA-6FACC1220D16}" dt="2022-03-20T13:41:56.554" v="77"/>
        <pc:sldMkLst>
          <pc:docMk/>
          <pc:sldMk cId="3067268180" sldId="349"/>
        </pc:sldMkLst>
      </pc:sldChg>
      <pc:sldChg chg="modNotes">
        <pc:chgData name="Miller, Heidi [NEA]" userId="S::hmiller@nea.org::dc6a611b-98bc-40da-96a0-d4073e000613" providerId="AD" clId="Web-{8DEB59B0-BA72-5390-44EA-6FACC1220D16}" dt="2022-03-20T13:42:08.523" v="80"/>
        <pc:sldMkLst>
          <pc:docMk/>
          <pc:sldMk cId="3111908500" sldId="350"/>
        </pc:sldMkLst>
      </pc:sldChg>
      <pc:sldChg chg="modSp">
        <pc:chgData name="Miller, Heidi [NEA]" userId="S::hmiller@nea.org::dc6a611b-98bc-40da-96a0-d4073e000613" providerId="AD" clId="Web-{8DEB59B0-BA72-5390-44EA-6FACC1220D16}" dt="2022-03-20T20:42:35.287" v="330" actId="20577"/>
        <pc:sldMkLst>
          <pc:docMk/>
          <pc:sldMk cId="1494921633" sldId="590"/>
        </pc:sldMkLst>
        <pc:spChg chg="mod">
          <ac:chgData name="Miller, Heidi [NEA]" userId="S::hmiller@nea.org::dc6a611b-98bc-40da-96a0-d4073e000613" providerId="AD" clId="Web-{8DEB59B0-BA72-5390-44EA-6FACC1220D16}" dt="2022-03-20T20:42:35.287" v="330" actId="20577"/>
          <ac:spMkLst>
            <pc:docMk/>
            <pc:sldMk cId="1494921633" sldId="590"/>
            <ac:spMk id="2" creationId="{00000000-0000-0000-0000-000000000000}"/>
          </ac:spMkLst>
        </pc:spChg>
      </pc:sldChg>
      <pc:sldChg chg="modSp modNotes">
        <pc:chgData name="Miller, Heidi [NEA]" userId="S::hmiller@nea.org::dc6a611b-98bc-40da-96a0-d4073e000613" providerId="AD" clId="Web-{8DEB59B0-BA72-5390-44EA-6FACC1220D16}" dt="2022-03-20T20:42:02.552" v="326" actId="20577"/>
        <pc:sldMkLst>
          <pc:docMk/>
          <pc:sldMk cId="3693327798" sldId="599"/>
        </pc:sldMkLst>
        <pc:spChg chg="mod">
          <ac:chgData name="Miller, Heidi [NEA]" userId="S::hmiller@nea.org::dc6a611b-98bc-40da-96a0-d4073e000613" providerId="AD" clId="Web-{8DEB59B0-BA72-5390-44EA-6FACC1220D16}" dt="2022-03-20T20:42:02.552" v="326" actId="20577"/>
          <ac:spMkLst>
            <pc:docMk/>
            <pc:sldMk cId="3693327798" sldId="599"/>
            <ac:spMk id="7" creationId="{00000000-0000-0000-0000-000000000000}"/>
          </ac:spMkLst>
        </pc:spChg>
      </pc:sldChg>
      <pc:sldChg chg="modSp">
        <pc:chgData name="Miller, Heidi [NEA]" userId="S::hmiller@nea.org::dc6a611b-98bc-40da-96a0-d4073e000613" providerId="AD" clId="Web-{8DEB59B0-BA72-5390-44EA-6FACC1220D16}" dt="2022-03-20T20:35:00.470" v="302" actId="20577"/>
        <pc:sldMkLst>
          <pc:docMk/>
          <pc:sldMk cId="2426073713" sldId="608"/>
        </pc:sldMkLst>
        <pc:spChg chg="mod">
          <ac:chgData name="Miller, Heidi [NEA]" userId="S::hmiller@nea.org::dc6a611b-98bc-40da-96a0-d4073e000613" providerId="AD" clId="Web-{8DEB59B0-BA72-5390-44EA-6FACC1220D16}" dt="2022-03-20T20:32:35.579" v="298" actId="1076"/>
          <ac:spMkLst>
            <pc:docMk/>
            <pc:sldMk cId="2426073713" sldId="608"/>
            <ac:spMk id="5" creationId="{00000000-0000-0000-0000-000000000000}"/>
          </ac:spMkLst>
        </pc:spChg>
        <pc:spChg chg="mod">
          <ac:chgData name="Miller, Heidi [NEA]" userId="S::hmiller@nea.org::dc6a611b-98bc-40da-96a0-d4073e000613" providerId="AD" clId="Web-{8DEB59B0-BA72-5390-44EA-6FACC1220D16}" dt="2022-03-20T20:35:00.470" v="302" actId="20577"/>
          <ac:spMkLst>
            <pc:docMk/>
            <pc:sldMk cId="2426073713" sldId="608"/>
            <ac:spMk id="6" creationId="{00000000-0000-0000-0000-000000000000}"/>
          </ac:spMkLst>
        </pc:spChg>
        <pc:picChg chg="mod">
          <ac:chgData name="Miller, Heidi [NEA]" userId="S::hmiller@nea.org::dc6a611b-98bc-40da-96a0-d4073e000613" providerId="AD" clId="Web-{8DEB59B0-BA72-5390-44EA-6FACC1220D16}" dt="2022-03-20T20:32:40.141" v="299" actId="1076"/>
          <ac:picMkLst>
            <pc:docMk/>
            <pc:sldMk cId="2426073713" sldId="608"/>
            <ac:picMk id="4" creationId="{00000000-0000-0000-0000-000000000000}"/>
          </ac:picMkLst>
        </pc:picChg>
      </pc:sldChg>
      <pc:sldChg chg="modNotes">
        <pc:chgData name="Miller, Heidi [NEA]" userId="S::hmiller@nea.org::dc6a611b-98bc-40da-96a0-d4073e000613" providerId="AD" clId="Web-{8DEB59B0-BA72-5390-44EA-6FACC1220D16}" dt="2022-03-20T14:04:03.335" v="129"/>
        <pc:sldMkLst>
          <pc:docMk/>
          <pc:sldMk cId="845416918" sldId="678"/>
        </pc:sldMkLst>
      </pc:sldChg>
      <pc:sldChg chg="modNotes">
        <pc:chgData name="Miller, Heidi [NEA]" userId="S::hmiller@nea.org::dc6a611b-98bc-40da-96a0-d4073e000613" providerId="AD" clId="Web-{8DEB59B0-BA72-5390-44EA-6FACC1220D16}" dt="2022-03-20T14:03:52.835" v="125"/>
        <pc:sldMkLst>
          <pc:docMk/>
          <pc:sldMk cId="2785260742" sldId="679"/>
        </pc:sldMkLst>
      </pc:sldChg>
      <pc:sldChg chg="modNotes">
        <pc:chgData name="Miller, Heidi [NEA]" userId="S::hmiller@nea.org::dc6a611b-98bc-40da-96a0-d4073e000613" providerId="AD" clId="Web-{8DEB59B0-BA72-5390-44EA-6FACC1220D16}" dt="2022-03-20T14:04:25.820" v="132"/>
        <pc:sldMkLst>
          <pc:docMk/>
          <pc:sldMk cId="2851994657" sldId="680"/>
        </pc:sldMkLst>
      </pc:sldChg>
      <pc:sldChg chg="modNotes">
        <pc:chgData name="Miller, Heidi [NEA]" userId="S::hmiller@nea.org::dc6a611b-98bc-40da-96a0-d4073e000613" providerId="AD" clId="Web-{8DEB59B0-BA72-5390-44EA-6FACC1220D16}" dt="2022-03-20T14:04:35.695" v="136"/>
        <pc:sldMkLst>
          <pc:docMk/>
          <pc:sldMk cId="233577080" sldId="681"/>
        </pc:sldMkLst>
      </pc:sldChg>
      <pc:sldChg chg="modSp">
        <pc:chgData name="Miller, Heidi [NEA]" userId="S::hmiller@nea.org::dc6a611b-98bc-40da-96a0-d4073e000613" providerId="AD" clId="Web-{8DEB59B0-BA72-5390-44EA-6FACC1220D16}" dt="2022-03-20T20:42:13.849" v="327" actId="20577"/>
        <pc:sldMkLst>
          <pc:docMk/>
          <pc:sldMk cId="452257839" sldId="700"/>
        </pc:sldMkLst>
        <pc:spChg chg="mod">
          <ac:chgData name="Miller, Heidi [NEA]" userId="S::hmiller@nea.org::dc6a611b-98bc-40da-96a0-d4073e000613" providerId="AD" clId="Web-{8DEB59B0-BA72-5390-44EA-6FACC1220D16}" dt="2022-03-20T20:42:13.849" v="327" actId="20577"/>
          <ac:spMkLst>
            <pc:docMk/>
            <pc:sldMk cId="452257839" sldId="700"/>
            <ac:spMk id="2" creationId="{57DED27A-48A9-4009-8B78-5F21108CAF80}"/>
          </ac:spMkLst>
        </pc:spChg>
      </pc:sldChg>
      <pc:sldChg chg="ord">
        <pc:chgData name="Miller, Heidi [NEA]" userId="S::hmiller@nea.org::dc6a611b-98bc-40da-96a0-d4073e000613" providerId="AD" clId="Web-{8DEB59B0-BA72-5390-44EA-6FACC1220D16}" dt="2022-03-20T13:49:38.181" v="103"/>
        <pc:sldMkLst>
          <pc:docMk/>
          <pc:sldMk cId="707681445" sldId="703"/>
        </pc:sldMkLst>
      </pc:sldChg>
      <pc:sldChg chg="modSp">
        <pc:chgData name="Miller, Heidi [NEA]" userId="S::hmiller@nea.org::dc6a611b-98bc-40da-96a0-d4073e000613" providerId="AD" clId="Web-{8DEB59B0-BA72-5390-44EA-6FACC1220D16}" dt="2022-03-20T20:37:57.831" v="304" actId="20577"/>
        <pc:sldMkLst>
          <pc:docMk/>
          <pc:sldMk cId="2389960618" sldId="705"/>
        </pc:sldMkLst>
        <pc:spChg chg="mod">
          <ac:chgData name="Miller, Heidi [NEA]" userId="S::hmiller@nea.org::dc6a611b-98bc-40da-96a0-d4073e000613" providerId="AD" clId="Web-{8DEB59B0-BA72-5390-44EA-6FACC1220D16}" dt="2022-03-20T20:37:57.831" v="304" actId="20577"/>
          <ac:spMkLst>
            <pc:docMk/>
            <pc:sldMk cId="2389960618" sldId="705"/>
            <ac:spMk id="3" creationId="{1626D2E9-5AF5-4D05-98DA-57F795A8AE70}"/>
          </ac:spMkLst>
        </pc:spChg>
      </pc:sldChg>
      <pc:sldChg chg="modNotes">
        <pc:chgData name="Miller, Heidi [NEA]" userId="S::hmiller@nea.org::dc6a611b-98bc-40da-96a0-d4073e000613" providerId="AD" clId="Web-{8DEB59B0-BA72-5390-44EA-6FACC1220D16}" dt="2022-03-20T13:37:44.447" v="58"/>
        <pc:sldMkLst>
          <pc:docMk/>
          <pc:sldMk cId="550337031" sldId="707"/>
        </pc:sldMkLst>
      </pc:sldChg>
      <pc:sldChg chg="modNotes">
        <pc:chgData name="Miller, Heidi [NEA]" userId="S::hmiller@nea.org::dc6a611b-98bc-40da-96a0-d4073e000613" providerId="AD" clId="Web-{8DEB59B0-BA72-5390-44EA-6FACC1220D16}" dt="2022-03-20T13:41:20.570" v="72"/>
        <pc:sldMkLst>
          <pc:docMk/>
          <pc:sldMk cId="4176540915" sldId="708"/>
        </pc:sldMkLst>
      </pc:sldChg>
      <pc:sldChg chg="modNotes">
        <pc:chgData name="Miller, Heidi [NEA]" userId="S::hmiller@nea.org::dc6a611b-98bc-40da-96a0-d4073e000613" providerId="AD" clId="Web-{8DEB59B0-BA72-5390-44EA-6FACC1220D16}" dt="2022-03-20T13:37:48.775" v="59"/>
        <pc:sldMkLst>
          <pc:docMk/>
          <pc:sldMk cId="3362553443" sldId="716"/>
        </pc:sldMkLst>
      </pc:sldChg>
      <pc:sldChg chg="modSp">
        <pc:chgData name="Miller, Heidi [NEA]" userId="S::hmiller@nea.org::dc6a611b-98bc-40da-96a0-d4073e000613" providerId="AD" clId="Web-{8DEB59B0-BA72-5390-44EA-6FACC1220D16}" dt="2022-03-20T20:30:00.984" v="274" actId="20577"/>
        <pc:sldMkLst>
          <pc:docMk/>
          <pc:sldMk cId="1426930297" sldId="718"/>
        </pc:sldMkLst>
        <pc:spChg chg="mod">
          <ac:chgData name="Miller, Heidi [NEA]" userId="S::hmiller@nea.org::dc6a611b-98bc-40da-96a0-d4073e000613" providerId="AD" clId="Web-{8DEB59B0-BA72-5390-44EA-6FACC1220D16}" dt="2022-03-20T20:30:00.984" v="274" actId="20577"/>
          <ac:spMkLst>
            <pc:docMk/>
            <pc:sldMk cId="1426930297" sldId="718"/>
            <ac:spMk id="3" creationId="{496E4F1C-01FA-4895-A37B-611B6DF4D18B}"/>
          </ac:spMkLst>
        </pc:spChg>
      </pc:sldChg>
      <pc:sldChg chg="del">
        <pc:chgData name="Miller, Heidi [NEA]" userId="S::hmiller@nea.org::dc6a611b-98bc-40da-96a0-d4073e000613" providerId="AD" clId="Web-{8DEB59B0-BA72-5390-44EA-6FACC1220D16}" dt="2022-03-20T20:38:05.393" v="305"/>
        <pc:sldMkLst>
          <pc:docMk/>
          <pc:sldMk cId="3184471533" sldId="729"/>
        </pc:sldMkLst>
      </pc:sldChg>
      <pc:sldChg chg="modSp">
        <pc:chgData name="Miller, Heidi [NEA]" userId="S::hmiller@nea.org::dc6a611b-98bc-40da-96a0-d4073e000613" providerId="AD" clId="Web-{8DEB59B0-BA72-5390-44EA-6FACC1220D16}" dt="2022-03-20T20:23:17.935" v="250" actId="1076"/>
        <pc:sldMkLst>
          <pc:docMk/>
          <pc:sldMk cId="3381832951" sldId="732"/>
        </pc:sldMkLst>
        <pc:picChg chg="mod">
          <ac:chgData name="Miller, Heidi [NEA]" userId="S::hmiller@nea.org::dc6a611b-98bc-40da-96a0-d4073e000613" providerId="AD" clId="Web-{8DEB59B0-BA72-5390-44EA-6FACC1220D16}" dt="2022-03-20T20:23:17.935" v="250" actId="1076"/>
          <ac:picMkLst>
            <pc:docMk/>
            <pc:sldMk cId="3381832951" sldId="732"/>
            <ac:picMk id="1030" creationId="{0940783D-FC1A-495A-944F-8E63F6B3380B}"/>
          </ac:picMkLst>
        </pc:picChg>
      </pc:sldChg>
      <pc:sldChg chg="modSp">
        <pc:chgData name="Miller, Heidi [NEA]" userId="S::hmiller@nea.org::dc6a611b-98bc-40da-96a0-d4073e000613" providerId="AD" clId="Web-{8DEB59B0-BA72-5390-44EA-6FACC1220D16}" dt="2022-03-20T20:18:09.745" v="231" actId="1076"/>
        <pc:sldMkLst>
          <pc:docMk/>
          <pc:sldMk cId="729803234" sldId="1168"/>
        </pc:sldMkLst>
        <pc:picChg chg="mod">
          <ac:chgData name="Miller, Heidi [NEA]" userId="S::hmiller@nea.org::dc6a611b-98bc-40da-96a0-d4073e000613" providerId="AD" clId="Web-{8DEB59B0-BA72-5390-44EA-6FACC1220D16}" dt="2022-03-20T20:18:09.745" v="231" actId="1076"/>
          <ac:picMkLst>
            <pc:docMk/>
            <pc:sldMk cId="729803234" sldId="1168"/>
            <ac:picMk id="1030" creationId="{0940783D-FC1A-495A-944F-8E63F6B3380B}"/>
          </ac:picMkLst>
        </pc:picChg>
      </pc:sldChg>
      <pc:sldChg chg="modSp">
        <pc:chgData name="Miller, Heidi [NEA]" userId="S::hmiller@nea.org::dc6a611b-98bc-40da-96a0-d4073e000613" providerId="AD" clId="Web-{8DEB59B0-BA72-5390-44EA-6FACC1220D16}" dt="2022-03-20T20:31:12.485" v="278" actId="20577"/>
        <pc:sldMkLst>
          <pc:docMk/>
          <pc:sldMk cId="1603107305" sldId="1169"/>
        </pc:sldMkLst>
        <pc:spChg chg="mod">
          <ac:chgData name="Miller, Heidi [NEA]" userId="S::hmiller@nea.org::dc6a611b-98bc-40da-96a0-d4073e000613" providerId="AD" clId="Web-{8DEB59B0-BA72-5390-44EA-6FACC1220D16}" dt="2022-03-20T20:31:12.485" v="278" actId="20577"/>
          <ac:spMkLst>
            <pc:docMk/>
            <pc:sldMk cId="1603107305" sldId="1169"/>
            <ac:spMk id="3" creationId="{496E4F1C-01FA-4895-A37B-611B6DF4D18B}"/>
          </ac:spMkLst>
        </pc:spChg>
      </pc:sldChg>
      <pc:sldChg chg="modSp">
        <pc:chgData name="Miller, Heidi [NEA]" userId="S::hmiller@nea.org::dc6a611b-98bc-40da-96a0-d4073e000613" providerId="AD" clId="Web-{8DEB59B0-BA72-5390-44EA-6FACC1220D16}" dt="2022-03-20T20:40:55.802" v="323" actId="14100"/>
        <pc:sldMkLst>
          <pc:docMk/>
          <pc:sldMk cId="975710334" sldId="1179"/>
        </pc:sldMkLst>
        <pc:spChg chg="mod">
          <ac:chgData name="Miller, Heidi [NEA]" userId="S::hmiller@nea.org::dc6a611b-98bc-40da-96a0-d4073e000613" providerId="AD" clId="Web-{8DEB59B0-BA72-5390-44EA-6FACC1220D16}" dt="2022-03-20T20:40:48.021" v="322" actId="20577"/>
          <ac:spMkLst>
            <pc:docMk/>
            <pc:sldMk cId="975710334" sldId="1179"/>
            <ac:spMk id="2" creationId="{BA3D9075-0058-4A2B-8FFB-0D242D0FEDB7}"/>
          </ac:spMkLst>
        </pc:spChg>
        <pc:spChg chg="mod">
          <ac:chgData name="Miller, Heidi [NEA]" userId="S::hmiller@nea.org::dc6a611b-98bc-40da-96a0-d4073e000613" providerId="AD" clId="Web-{8DEB59B0-BA72-5390-44EA-6FACC1220D16}" dt="2022-03-20T20:40:31.052" v="319" actId="20577"/>
          <ac:spMkLst>
            <pc:docMk/>
            <pc:sldMk cId="975710334" sldId="1179"/>
            <ac:spMk id="3" creationId="{E90F637A-28BF-4A83-9C2E-79664D85C545}"/>
          </ac:spMkLst>
        </pc:spChg>
        <pc:picChg chg="mod">
          <ac:chgData name="Miller, Heidi [NEA]" userId="S::hmiller@nea.org::dc6a611b-98bc-40da-96a0-d4073e000613" providerId="AD" clId="Web-{8DEB59B0-BA72-5390-44EA-6FACC1220D16}" dt="2022-03-20T20:40:55.802" v="323" actId="14100"/>
          <ac:picMkLst>
            <pc:docMk/>
            <pc:sldMk cId="975710334" sldId="1179"/>
            <ac:picMk id="5122" creationId="{74B17DC3-8725-480A-B456-B4767EE2318F}"/>
          </ac:picMkLst>
        </pc:picChg>
      </pc:sldChg>
      <pc:sldChg chg="addSp delSp modSp">
        <pc:chgData name="Miller, Heidi [NEA]" userId="S::hmiller@nea.org::dc6a611b-98bc-40da-96a0-d4073e000613" providerId="AD" clId="Web-{8DEB59B0-BA72-5390-44EA-6FACC1220D16}" dt="2022-03-20T13:21:38.013" v="54" actId="14100"/>
        <pc:sldMkLst>
          <pc:docMk/>
          <pc:sldMk cId="1465652244" sldId="1182"/>
        </pc:sldMkLst>
        <pc:spChg chg="mod">
          <ac:chgData name="Miller, Heidi [NEA]" userId="S::hmiller@nea.org::dc6a611b-98bc-40da-96a0-d4073e000613" providerId="AD" clId="Web-{8DEB59B0-BA72-5390-44EA-6FACC1220D16}" dt="2022-03-20T13:12:54.985" v="31" actId="20577"/>
          <ac:spMkLst>
            <pc:docMk/>
            <pc:sldMk cId="1465652244" sldId="1182"/>
            <ac:spMk id="2" creationId="{71744E87-999D-4C70-98D2-C5065EAE5CFD}"/>
          </ac:spMkLst>
        </pc:spChg>
        <pc:spChg chg="add del mod">
          <ac:chgData name="Miller, Heidi [NEA]" userId="S::hmiller@nea.org::dc6a611b-98bc-40da-96a0-d4073e000613" providerId="AD" clId="Web-{8DEB59B0-BA72-5390-44EA-6FACC1220D16}" dt="2022-03-20T13:20:09.248" v="45"/>
          <ac:spMkLst>
            <pc:docMk/>
            <pc:sldMk cId="1465652244" sldId="1182"/>
            <ac:spMk id="4" creationId="{1B9B4153-6C72-4D51-ADDF-B35D6FEC47F3}"/>
          </ac:spMkLst>
        </pc:spChg>
        <pc:picChg chg="del">
          <ac:chgData name="Miller, Heidi [NEA]" userId="S::hmiller@nea.org::dc6a611b-98bc-40da-96a0-d4073e000613" providerId="AD" clId="Web-{8DEB59B0-BA72-5390-44EA-6FACC1220D16}" dt="2022-03-20T13:13:01.110" v="32"/>
          <ac:picMkLst>
            <pc:docMk/>
            <pc:sldMk cId="1465652244" sldId="1182"/>
            <ac:picMk id="5" creationId="{443BFB72-C7A3-4598-87F9-562AAF502A53}"/>
          </ac:picMkLst>
        </pc:picChg>
        <pc:picChg chg="add mod ord modCrop">
          <ac:chgData name="Miller, Heidi [NEA]" userId="S::hmiller@nea.org::dc6a611b-98bc-40da-96a0-d4073e000613" providerId="AD" clId="Web-{8DEB59B0-BA72-5390-44EA-6FACC1220D16}" dt="2022-03-20T13:21:38.013" v="54" actId="14100"/>
          <ac:picMkLst>
            <pc:docMk/>
            <pc:sldMk cId="1465652244" sldId="1182"/>
            <ac:picMk id="6" creationId="{EAF34FDB-D4C2-4B7F-82B4-B1D6661D4B8C}"/>
          </ac:picMkLst>
        </pc:picChg>
      </pc:sldChg>
      <pc:sldChg chg="addSp delSp modSp">
        <pc:chgData name="Miller, Heidi [NEA]" userId="S::hmiller@nea.org::dc6a611b-98bc-40da-96a0-d4073e000613" providerId="AD" clId="Web-{8DEB59B0-BA72-5390-44EA-6FACC1220D16}" dt="2022-03-20T13:18:53.983" v="44" actId="14100"/>
        <pc:sldMkLst>
          <pc:docMk/>
          <pc:sldMk cId="2960956179" sldId="1183"/>
        </pc:sldMkLst>
        <pc:spChg chg="mod">
          <ac:chgData name="Miller, Heidi [NEA]" userId="S::hmiller@nea.org::dc6a611b-98bc-40da-96a0-d4073e000613" providerId="AD" clId="Web-{8DEB59B0-BA72-5390-44EA-6FACC1220D16}" dt="2022-03-20T13:12:45.032" v="27" actId="20577"/>
          <ac:spMkLst>
            <pc:docMk/>
            <pc:sldMk cId="2960956179" sldId="1183"/>
            <ac:spMk id="2" creationId="{C2FCFCA7-A898-4953-A48B-68E56C3ADDC9}"/>
          </ac:spMkLst>
        </pc:spChg>
        <pc:spChg chg="add del mod">
          <ac:chgData name="Miller, Heidi [NEA]" userId="S::hmiller@nea.org::dc6a611b-98bc-40da-96a0-d4073e000613" providerId="AD" clId="Web-{8DEB59B0-BA72-5390-44EA-6FACC1220D16}" dt="2022-03-20T13:18:46.514" v="42"/>
          <ac:spMkLst>
            <pc:docMk/>
            <pc:sldMk cId="2960956179" sldId="1183"/>
            <ac:spMk id="4" creationId="{1D9B23D6-5092-47BD-A685-13FA9A0911D7}"/>
          </ac:spMkLst>
        </pc:spChg>
        <pc:picChg chg="del">
          <ac:chgData name="Miller, Heidi [NEA]" userId="S::hmiller@nea.org::dc6a611b-98bc-40da-96a0-d4073e000613" providerId="AD" clId="Web-{8DEB59B0-BA72-5390-44EA-6FACC1220D16}" dt="2022-03-20T13:12:45.876" v="28"/>
          <ac:picMkLst>
            <pc:docMk/>
            <pc:sldMk cId="2960956179" sldId="1183"/>
            <ac:picMk id="5" creationId="{401C8561-16E3-40AD-AB6B-15DD7D8C73F9}"/>
          </ac:picMkLst>
        </pc:picChg>
        <pc:picChg chg="add mod ord">
          <ac:chgData name="Miller, Heidi [NEA]" userId="S::hmiller@nea.org::dc6a611b-98bc-40da-96a0-d4073e000613" providerId="AD" clId="Web-{8DEB59B0-BA72-5390-44EA-6FACC1220D16}" dt="2022-03-20T13:18:53.983" v="44" actId="14100"/>
          <ac:picMkLst>
            <pc:docMk/>
            <pc:sldMk cId="2960956179" sldId="1183"/>
            <ac:picMk id="6" creationId="{C769B2D2-BD43-487C-B382-6354237984E0}"/>
          </ac:picMkLst>
        </pc:picChg>
      </pc:sldChg>
      <pc:sldChg chg="addSp delSp modSp">
        <pc:chgData name="Miller, Heidi [NEA]" userId="S::hmiller@nea.org::dc6a611b-98bc-40da-96a0-d4073e000613" providerId="AD" clId="Web-{8DEB59B0-BA72-5390-44EA-6FACC1220D16}" dt="2022-03-20T13:12:28.391" v="22" actId="14100"/>
        <pc:sldMkLst>
          <pc:docMk/>
          <pc:sldMk cId="3717618191" sldId="1184"/>
        </pc:sldMkLst>
        <pc:spChg chg="mod">
          <ac:chgData name="Miller, Heidi [NEA]" userId="S::hmiller@nea.org::dc6a611b-98bc-40da-96a0-d4073e000613" providerId="AD" clId="Web-{8DEB59B0-BA72-5390-44EA-6FACC1220D16}" dt="2022-03-20T13:11:52.251" v="16" actId="20577"/>
          <ac:spMkLst>
            <pc:docMk/>
            <pc:sldMk cId="3717618191" sldId="1184"/>
            <ac:spMk id="2" creationId="{6A20293D-008B-4888-9884-298A68EC5E0E}"/>
          </ac:spMkLst>
        </pc:spChg>
        <pc:spChg chg="add del mod">
          <ac:chgData name="Miller, Heidi [NEA]" userId="S::hmiller@nea.org::dc6a611b-98bc-40da-96a0-d4073e000613" providerId="AD" clId="Web-{8DEB59B0-BA72-5390-44EA-6FACC1220D16}" dt="2022-03-20T13:12:06.188" v="18"/>
          <ac:spMkLst>
            <pc:docMk/>
            <pc:sldMk cId="3717618191" sldId="1184"/>
            <ac:spMk id="4" creationId="{4D74AD73-F7F7-410C-A0CA-18AB4769F686}"/>
          </ac:spMkLst>
        </pc:spChg>
        <pc:picChg chg="del">
          <ac:chgData name="Miller, Heidi [NEA]" userId="S::hmiller@nea.org::dc6a611b-98bc-40da-96a0-d4073e000613" providerId="AD" clId="Web-{8DEB59B0-BA72-5390-44EA-6FACC1220D16}" dt="2022-03-20T13:11:54.954" v="17"/>
          <ac:picMkLst>
            <pc:docMk/>
            <pc:sldMk cId="3717618191" sldId="1184"/>
            <ac:picMk id="5" creationId="{78988570-8092-4FAC-A053-06D03025F7C1}"/>
          </ac:picMkLst>
        </pc:picChg>
        <pc:picChg chg="add mod ord">
          <ac:chgData name="Miller, Heidi [NEA]" userId="S::hmiller@nea.org::dc6a611b-98bc-40da-96a0-d4073e000613" providerId="AD" clId="Web-{8DEB59B0-BA72-5390-44EA-6FACC1220D16}" dt="2022-03-20T13:12:28.391" v="22" actId="14100"/>
          <ac:picMkLst>
            <pc:docMk/>
            <pc:sldMk cId="3717618191" sldId="1184"/>
            <ac:picMk id="6" creationId="{45554466-2F18-4233-B74F-B4765A2E01DF}"/>
          </ac:picMkLst>
        </pc:picChg>
      </pc:sldChg>
      <pc:sldChg chg="addSp delSp modSp">
        <pc:chgData name="Miller, Heidi [NEA]" userId="S::hmiller@nea.org::dc6a611b-98bc-40da-96a0-d4073e000613" providerId="AD" clId="Web-{8DEB59B0-BA72-5390-44EA-6FACC1220D16}" dt="2022-03-20T13:17:29.452" v="41" actId="1076"/>
        <pc:sldMkLst>
          <pc:docMk/>
          <pc:sldMk cId="4071721374" sldId="1185"/>
        </pc:sldMkLst>
        <pc:spChg chg="add del mod">
          <ac:chgData name="Miller, Heidi [NEA]" userId="S::hmiller@nea.org::dc6a611b-98bc-40da-96a0-d4073e000613" providerId="AD" clId="Web-{8DEB59B0-BA72-5390-44EA-6FACC1220D16}" dt="2022-03-20T13:17:18.436" v="38"/>
          <ac:spMkLst>
            <pc:docMk/>
            <pc:sldMk cId="4071721374" sldId="1185"/>
            <ac:spMk id="4" creationId="{1747F62F-84A6-4E86-AA52-EB6C58840D21}"/>
          </ac:spMkLst>
        </pc:spChg>
        <pc:picChg chg="del mod">
          <ac:chgData name="Miller, Heidi [NEA]" userId="S::hmiller@nea.org::dc6a611b-98bc-40da-96a0-d4073e000613" providerId="AD" clId="Web-{8DEB59B0-BA72-5390-44EA-6FACC1220D16}" dt="2022-03-20T13:17:08.936" v="37"/>
          <ac:picMkLst>
            <pc:docMk/>
            <pc:sldMk cId="4071721374" sldId="1185"/>
            <ac:picMk id="5" creationId="{CA49328E-2FED-47C3-B7FF-5056167CA6D8}"/>
          </ac:picMkLst>
        </pc:picChg>
        <pc:picChg chg="add mod ord">
          <ac:chgData name="Miller, Heidi [NEA]" userId="S::hmiller@nea.org::dc6a611b-98bc-40da-96a0-d4073e000613" providerId="AD" clId="Web-{8DEB59B0-BA72-5390-44EA-6FACC1220D16}" dt="2022-03-20T13:17:29.452" v="41" actId="1076"/>
          <ac:picMkLst>
            <pc:docMk/>
            <pc:sldMk cId="4071721374" sldId="1185"/>
            <ac:picMk id="6" creationId="{69458B84-054A-4424-A9C3-5AE9DC6DD601}"/>
          </ac:picMkLst>
        </pc:picChg>
      </pc:sldChg>
      <pc:sldChg chg="modSp">
        <pc:chgData name="Miller, Heidi [NEA]" userId="S::hmiller@nea.org::dc6a611b-98bc-40da-96a0-d4073e000613" providerId="AD" clId="Web-{8DEB59B0-BA72-5390-44EA-6FACC1220D16}" dt="2022-03-20T13:41:08.430" v="69" actId="20577"/>
        <pc:sldMkLst>
          <pc:docMk/>
          <pc:sldMk cId="1450516927" sldId="1186"/>
        </pc:sldMkLst>
        <pc:spChg chg="mod">
          <ac:chgData name="Miller, Heidi [NEA]" userId="S::hmiller@nea.org::dc6a611b-98bc-40da-96a0-d4073e000613" providerId="AD" clId="Web-{8DEB59B0-BA72-5390-44EA-6FACC1220D16}" dt="2022-03-20T13:41:08.430" v="69" actId="20577"/>
          <ac:spMkLst>
            <pc:docMk/>
            <pc:sldMk cId="1450516927" sldId="1186"/>
            <ac:spMk id="2" creationId="{10B7FB55-CB74-4E45-94DE-9235BED12B71}"/>
          </ac:spMkLst>
        </pc:spChg>
        <pc:spChg chg="mod">
          <ac:chgData name="Miller, Heidi [NEA]" userId="S::hmiller@nea.org::dc6a611b-98bc-40da-96a0-d4073e000613" providerId="AD" clId="Web-{8DEB59B0-BA72-5390-44EA-6FACC1220D16}" dt="2022-03-20T13:40:59.555" v="68" actId="14100"/>
          <ac:spMkLst>
            <pc:docMk/>
            <pc:sldMk cId="1450516927" sldId="1186"/>
            <ac:spMk id="3" creationId="{B909D90B-098F-4516-B067-12408C1B8656}"/>
          </ac:spMkLst>
        </pc:spChg>
      </pc:sldChg>
      <pc:sldChg chg="modSp">
        <pc:chgData name="Miller, Heidi [NEA]" userId="S::hmiller@nea.org::dc6a611b-98bc-40da-96a0-d4073e000613" providerId="AD" clId="Web-{8DEB59B0-BA72-5390-44EA-6FACC1220D16}" dt="2022-03-20T13:40:45.633" v="67" actId="20577"/>
        <pc:sldMkLst>
          <pc:docMk/>
          <pc:sldMk cId="473058437" sldId="1187"/>
        </pc:sldMkLst>
        <pc:spChg chg="mod">
          <ac:chgData name="Miller, Heidi [NEA]" userId="S::hmiller@nea.org::dc6a611b-98bc-40da-96a0-d4073e000613" providerId="AD" clId="Web-{8DEB59B0-BA72-5390-44EA-6FACC1220D16}" dt="2022-03-20T13:40:45.633" v="67" actId="20577"/>
          <ac:spMkLst>
            <pc:docMk/>
            <pc:sldMk cId="473058437" sldId="1187"/>
            <ac:spMk id="2" creationId="{707CD4A4-3821-4ED1-BB13-F76866F6A486}"/>
          </ac:spMkLst>
        </pc:spChg>
        <pc:spChg chg="mod">
          <ac:chgData name="Miller, Heidi [NEA]" userId="S::hmiller@nea.org::dc6a611b-98bc-40da-96a0-d4073e000613" providerId="AD" clId="Web-{8DEB59B0-BA72-5390-44EA-6FACC1220D16}" dt="2022-03-20T13:40:19.133" v="63" actId="14100"/>
          <ac:spMkLst>
            <pc:docMk/>
            <pc:sldMk cId="473058437" sldId="1187"/>
            <ac:spMk id="3" creationId="{3972FC78-BA48-4821-A662-F0E6E4C2B2F0}"/>
          </ac:spMkLst>
        </pc:spChg>
      </pc:sldChg>
      <pc:sldChg chg="modSp">
        <pc:chgData name="Miller, Heidi [NEA]" userId="S::hmiller@nea.org::dc6a611b-98bc-40da-96a0-d4073e000613" providerId="AD" clId="Web-{8DEB59B0-BA72-5390-44EA-6FACC1220D16}" dt="2022-03-20T19:24:21.220" v="211" actId="14100"/>
        <pc:sldMkLst>
          <pc:docMk/>
          <pc:sldMk cId="4118635653" sldId="1188"/>
        </pc:sldMkLst>
        <pc:spChg chg="mod">
          <ac:chgData name="Miller, Heidi [NEA]" userId="S::hmiller@nea.org::dc6a611b-98bc-40da-96a0-d4073e000613" providerId="AD" clId="Web-{8DEB59B0-BA72-5390-44EA-6FACC1220D16}" dt="2022-03-20T19:24:21.220" v="211" actId="14100"/>
          <ac:spMkLst>
            <pc:docMk/>
            <pc:sldMk cId="4118635653" sldId="1188"/>
            <ac:spMk id="3" creationId="{11387E96-8C14-4398-963B-3087017269B9}"/>
          </ac:spMkLst>
        </pc:spChg>
      </pc:sldChg>
      <pc:sldChg chg="modSp">
        <pc:chgData name="Miller, Heidi [NEA]" userId="S::hmiller@nea.org::dc6a611b-98bc-40da-96a0-d4073e000613" providerId="AD" clId="Web-{8DEB59B0-BA72-5390-44EA-6FACC1220D16}" dt="2022-03-20T13:44:26.147" v="83" actId="20577"/>
        <pc:sldMkLst>
          <pc:docMk/>
          <pc:sldMk cId="2110063067" sldId="1189"/>
        </pc:sldMkLst>
        <pc:spChg chg="mod">
          <ac:chgData name="Miller, Heidi [NEA]" userId="S::hmiller@nea.org::dc6a611b-98bc-40da-96a0-d4073e000613" providerId="AD" clId="Web-{8DEB59B0-BA72-5390-44EA-6FACC1220D16}" dt="2022-03-20T13:44:26.147" v="83" actId="20577"/>
          <ac:spMkLst>
            <pc:docMk/>
            <pc:sldMk cId="2110063067" sldId="1189"/>
            <ac:spMk id="2" creationId="{A514AF6E-07D5-4370-B30F-A4B08501ADC1}"/>
          </ac:spMkLst>
        </pc:spChg>
        <pc:spChg chg="mod">
          <ac:chgData name="Miller, Heidi [NEA]" userId="S::hmiller@nea.org::dc6a611b-98bc-40da-96a0-d4073e000613" providerId="AD" clId="Web-{8DEB59B0-BA72-5390-44EA-6FACC1220D16}" dt="2022-03-20T13:44:03.304" v="81" actId="14100"/>
          <ac:spMkLst>
            <pc:docMk/>
            <pc:sldMk cId="2110063067" sldId="1189"/>
            <ac:spMk id="3" creationId="{AF09D031-ADC6-4D22-8BB7-160E5C035850}"/>
          </ac:spMkLst>
        </pc:spChg>
      </pc:sldChg>
      <pc:sldChg chg="modSp">
        <pc:chgData name="Miller, Heidi [NEA]" userId="S::hmiller@nea.org::dc6a611b-98bc-40da-96a0-d4073e000613" providerId="AD" clId="Web-{8DEB59B0-BA72-5390-44EA-6FACC1220D16}" dt="2022-03-20T13:44:35.678" v="89" actId="20577"/>
        <pc:sldMkLst>
          <pc:docMk/>
          <pc:sldMk cId="27544004" sldId="1190"/>
        </pc:sldMkLst>
        <pc:spChg chg="mod">
          <ac:chgData name="Miller, Heidi [NEA]" userId="S::hmiller@nea.org::dc6a611b-98bc-40da-96a0-d4073e000613" providerId="AD" clId="Web-{8DEB59B0-BA72-5390-44EA-6FACC1220D16}" dt="2022-03-20T13:44:35.678" v="89" actId="20577"/>
          <ac:spMkLst>
            <pc:docMk/>
            <pc:sldMk cId="27544004" sldId="1190"/>
            <ac:spMk id="2" creationId="{A46AF919-9334-4AFA-BC13-D60E845DB175}"/>
          </ac:spMkLst>
        </pc:spChg>
        <pc:spChg chg="mod">
          <ac:chgData name="Miller, Heidi [NEA]" userId="S::hmiller@nea.org::dc6a611b-98bc-40da-96a0-d4073e000613" providerId="AD" clId="Web-{8DEB59B0-BA72-5390-44EA-6FACC1220D16}" dt="2022-03-20T13:44:28.897" v="84" actId="14100"/>
          <ac:spMkLst>
            <pc:docMk/>
            <pc:sldMk cId="27544004" sldId="1190"/>
            <ac:spMk id="3" creationId="{9AA2FF65-BD0E-46AF-87F1-3DB4BAA976CB}"/>
          </ac:spMkLst>
        </pc:spChg>
      </pc:sldChg>
      <pc:sldChg chg="modSp">
        <pc:chgData name="Miller, Heidi [NEA]" userId="S::hmiller@nea.org::dc6a611b-98bc-40da-96a0-d4073e000613" providerId="AD" clId="Web-{8DEB59B0-BA72-5390-44EA-6FACC1220D16}" dt="2022-03-20T13:45:43.475" v="91" actId="20577"/>
        <pc:sldMkLst>
          <pc:docMk/>
          <pc:sldMk cId="3405123326" sldId="1191"/>
        </pc:sldMkLst>
        <pc:spChg chg="mod">
          <ac:chgData name="Miller, Heidi [NEA]" userId="S::hmiller@nea.org::dc6a611b-98bc-40da-96a0-d4073e000613" providerId="AD" clId="Web-{8DEB59B0-BA72-5390-44EA-6FACC1220D16}" dt="2022-03-20T13:45:43.475" v="91" actId="20577"/>
          <ac:spMkLst>
            <pc:docMk/>
            <pc:sldMk cId="3405123326" sldId="1191"/>
            <ac:spMk id="2" creationId="{78CB0160-06A4-4169-851B-360743950EEC}"/>
          </ac:spMkLst>
        </pc:spChg>
        <pc:spChg chg="mod">
          <ac:chgData name="Miller, Heidi [NEA]" userId="S::hmiller@nea.org::dc6a611b-98bc-40da-96a0-d4073e000613" providerId="AD" clId="Web-{8DEB59B0-BA72-5390-44EA-6FACC1220D16}" dt="2022-03-20T13:45:36.678" v="90" actId="14100"/>
          <ac:spMkLst>
            <pc:docMk/>
            <pc:sldMk cId="3405123326" sldId="1191"/>
            <ac:spMk id="3" creationId="{3182E34B-621F-47C1-8DD2-740FBE568CFF}"/>
          </ac:spMkLst>
        </pc:spChg>
      </pc:sldChg>
      <pc:sldChg chg="modSp">
        <pc:chgData name="Miller, Heidi [NEA]" userId="S::hmiller@nea.org::dc6a611b-98bc-40da-96a0-d4073e000613" providerId="AD" clId="Web-{8DEB59B0-BA72-5390-44EA-6FACC1220D16}" dt="2022-03-20T13:47:31.802" v="102" actId="20577"/>
        <pc:sldMkLst>
          <pc:docMk/>
          <pc:sldMk cId="2647060474" sldId="1192"/>
        </pc:sldMkLst>
        <pc:spChg chg="mod">
          <ac:chgData name="Miller, Heidi [NEA]" userId="S::hmiller@nea.org::dc6a611b-98bc-40da-96a0-d4073e000613" providerId="AD" clId="Web-{8DEB59B0-BA72-5390-44EA-6FACC1220D16}" dt="2022-03-20T13:47:31.802" v="102" actId="20577"/>
          <ac:spMkLst>
            <pc:docMk/>
            <pc:sldMk cId="2647060474" sldId="1192"/>
            <ac:spMk id="2" creationId="{8D278A87-29C8-488D-8A8D-824C50E70987}"/>
          </ac:spMkLst>
        </pc:spChg>
      </pc:sldChg>
      <pc:sldChg chg="modSp">
        <pc:chgData name="Miller, Heidi [NEA]" userId="S::hmiller@nea.org::dc6a611b-98bc-40da-96a0-d4073e000613" providerId="AD" clId="Web-{8DEB59B0-BA72-5390-44EA-6FACC1220D16}" dt="2022-03-20T20:24:48.326" v="253" actId="20577"/>
        <pc:sldMkLst>
          <pc:docMk/>
          <pc:sldMk cId="3663416094" sldId="1193"/>
        </pc:sldMkLst>
        <pc:spChg chg="mod">
          <ac:chgData name="Miller, Heidi [NEA]" userId="S::hmiller@nea.org::dc6a611b-98bc-40da-96a0-d4073e000613" providerId="AD" clId="Web-{8DEB59B0-BA72-5390-44EA-6FACC1220D16}" dt="2022-03-20T20:24:48.326" v="253" actId="20577"/>
          <ac:spMkLst>
            <pc:docMk/>
            <pc:sldMk cId="3663416094" sldId="1193"/>
            <ac:spMk id="2" creationId="{FF768481-F0A4-4A8E-A248-ADDAA615ABA3}"/>
          </ac:spMkLst>
        </pc:spChg>
        <pc:spChg chg="mod">
          <ac:chgData name="Miller, Heidi [NEA]" userId="S::hmiller@nea.org::dc6a611b-98bc-40da-96a0-d4073e000613" providerId="AD" clId="Web-{8DEB59B0-BA72-5390-44EA-6FACC1220D16}" dt="2022-03-20T13:47:22.240" v="99" actId="14100"/>
          <ac:spMkLst>
            <pc:docMk/>
            <pc:sldMk cId="3663416094" sldId="1193"/>
            <ac:spMk id="3" creationId="{1B3E7B73-053A-4727-B85E-7D3325CF8CA9}"/>
          </ac:spMkLst>
        </pc:spChg>
      </pc:sldChg>
      <pc:sldChg chg="modSp">
        <pc:chgData name="Miller, Heidi [NEA]" userId="S::hmiller@nea.org::dc6a611b-98bc-40da-96a0-d4073e000613" providerId="AD" clId="Web-{8DEB59B0-BA72-5390-44EA-6FACC1220D16}" dt="2022-03-20T12:54:06.802" v="15" actId="20577"/>
        <pc:sldMkLst>
          <pc:docMk/>
          <pc:sldMk cId="2098533091" sldId="1219"/>
        </pc:sldMkLst>
        <pc:spChg chg="mod">
          <ac:chgData name="Miller, Heidi [NEA]" userId="S::hmiller@nea.org::dc6a611b-98bc-40da-96a0-d4073e000613" providerId="AD" clId="Web-{8DEB59B0-BA72-5390-44EA-6FACC1220D16}" dt="2022-03-20T12:54:06.802" v="15" actId="20577"/>
          <ac:spMkLst>
            <pc:docMk/>
            <pc:sldMk cId="2098533091" sldId="1219"/>
            <ac:spMk id="3" creationId="{7248748C-D351-47FB-A208-AAAEB607FB3C}"/>
          </ac:spMkLst>
        </pc:spChg>
      </pc:sldChg>
      <pc:sldChg chg="addSp delSp modSp add replId">
        <pc:chgData name="Miller, Heidi [NEA]" userId="S::hmiller@nea.org::dc6a611b-98bc-40da-96a0-d4073e000613" providerId="AD" clId="Web-{8DEB59B0-BA72-5390-44EA-6FACC1220D16}" dt="2022-03-20T13:21:27.403" v="53" actId="14100"/>
        <pc:sldMkLst>
          <pc:docMk/>
          <pc:sldMk cId="3128571241" sldId="1220"/>
        </pc:sldMkLst>
        <pc:spChg chg="mod">
          <ac:chgData name="Miller, Heidi [NEA]" userId="S::hmiller@nea.org::dc6a611b-98bc-40da-96a0-d4073e000613" providerId="AD" clId="Web-{8DEB59B0-BA72-5390-44EA-6FACC1220D16}" dt="2022-03-20T13:13:12.657" v="34" actId="20577"/>
          <ac:spMkLst>
            <pc:docMk/>
            <pc:sldMk cId="3128571241" sldId="1220"/>
            <ac:spMk id="2" creationId="{6A20293D-008B-4888-9884-298A68EC5E0E}"/>
          </ac:spMkLst>
        </pc:spChg>
        <pc:spChg chg="add del mod">
          <ac:chgData name="Miller, Heidi [NEA]" userId="S::hmiller@nea.org::dc6a611b-98bc-40da-96a0-d4073e000613" providerId="AD" clId="Web-{8DEB59B0-BA72-5390-44EA-6FACC1220D16}" dt="2022-03-20T13:21:20.263" v="51"/>
          <ac:spMkLst>
            <pc:docMk/>
            <pc:sldMk cId="3128571241" sldId="1220"/>
            <ac:spMk id="4" creationId="{7DE17BC7-88F8-46B3-B98A-213EAD041DBE}"/>
          </ac:spMkLst>
        </pc:spChg>
        <pc:picChg chg="add mod ord">
          <ac:chgData name="Miller, Heidi [NEA]" userId="S::hmiller@nea.org::dc6a611b-98bc-40da-96a0-d4073e000613" providerId="AD" clId="Web-{8DEB59B0-BA72-5390-44EA-6FACC1220D16}" dt="2022-03-20T13:21:27.403" v="53" actId="14100"/>
          <ac:picMkLst>
            <pc:docMk/>
            <pc:sldMk cId="3128571241" sldId="1220"/>
            <ac:picMk id="5" creationId="{BFEFD363-FB8F-4216-9439-F61D79C71254}"/>
          </ac:picMkLst>
        </pc:picChg>
        <pc:picChg chg="del">
          <ac:chgData name="Miller, Heidi [NEA]" userId="S::hmiller@nea.org::dc6a611b-98bc-40da-96a0-d4073e000613" providerId="AD" clId="Web-{8DEB59B0-BA72-5390-44EA-6FACC1220D16}" dt="2022-03-20T13:13:14.625" v="35"/>
          <ac:picMkLst>
            <pc:docMk/>
            <pc:sldMk cId="3128571241" sldId="1220"/>
            <ac:picMk id="6" creationId="{45554466-2F18-4233-B74F-B4765A2E01DF}"/>
          </ac:picMkLst>
        </pc:picChg>
      </pc:sldChg>
      <pc:sldChg chg="addSp delSp modSp new">
        <pc:chgData name="Miller, Heidi [NEA]" userId="S::hmiller@nea.org::dc6a611b-98bc-40da-96a0-d4073e000613" providerId="AD" clId="Web-{8DEB59B0-BA72-5390-44EA-6FACC1220D16}" dt="2022-03-20T18:53:43.868" v="205" actId="14100"/>
        <pc:sldMkLst>
          <pc:docMk/>
          <pc:sldMk cId="3012561242" sldId="1221"/>
        </pc:sldMkLst>
        <pc:spChg chg="mod">
          <ac:chgData name="Miller, Heidi [NEA]" userId="S::hmiller@nea.org::dc6a611b-98bc-40da-96a0-d4073e000613" providerId="AD" clId="Web-{8DEB59B0-BA72-5390-44EA-6FACC1220D16}" dt="2022-03-20T18:53:08.102" v="203" actId="20577"/>
          <ac:spMkLst>
            <pc:docMk/>
            <pc:sldMk cId="3012561242" sldId="1221"/>
            <ac:spMk id="2" creationId="{65DD5D1C-F692-4DFC-9A25-BE05A47D54DC}"/>
          </ac:spMkLst>
        </pc:spChg>
        <pc:spChg chg="del">
          <ac:chgData name="Miller, Heidi [NEA]" userId="S::hmiller@nea.org::dc6a611b-98bc-40da-96a0-d4073e000613" providerId="AD" clId="Web-{8DEB59B0-BA72-5390-44EA-6FACC1220D16}" dt="2022-03-20T18:53:34.617" v="204"/>
          <ac:spMkLst>
            <pc:docMk/>
            <pc:sldMk cId="3012561242" sldId="1221"/>
            <ac:spMk id="3" creationId="{E644FBA7-CBF5-4177-BD17-C2A374F2BA92}"/>
          </ac:spMkLst>
        </pc:spChg>
        <pc:picChg chg="add mod ord">
          <ac:chgData name="Miller, Heidi [NEA]" userId="S::hmiller@nea.org::dc6a611b-98bc-40da-96a0-d4073e000613" providerId="AD" clId="Web-{8DEB59B0-BA72-5390-44EA-6FACC1220D16}" dt="2022-03-20T18:53:43.868" v="205" actId="14100"/>
          <ac:picMkLst>
            <pc:docMk/>
            <pc:sldMk cId="3012561242" sldId="1221"/>
            <ac:picMk id="4" creationId="{04949BAC-FDE9-4270-8A6A-939AD199676F}"/>
          </ac:picMkLst>
        </pc:picChg>
      </pc:sldChg>
    </pc:docChg>
  </pc:docChgLst>
  <pc:docChgLst>
    <pc:chgData name="Guest User" userId="S::urn:spo:anon#1c7a80bb50076e69792615b0e08c4b754f4d3e5e43c8573071c27c36685affa1::" providerId="AD" clId="Web-{10A24AE7-0CD7-A08A-2960-0354B073212A}"/>
    <pc:docChg chg="modSld">
      <pc:chgData name="Guest User" userId="S::urn:spo:anon#1c7a80bb50076e69792615b0e08c4b754f4d3e5e43c8573071c27c36685affa1::" providerId="AD" clId="Web-{10A24AE7-0CD7-A08A-2960-0354B073212A}" dt="2022-05-04T18:09:09.667" v="252" actId="14100"/>
      <pc:docMkLst>
        <pc:docMk/>
      </pc:docMkLst>
      <pc:sldChg chg="modSp">
        <pc:chgData name="Guest User" userId="S::urn:spo:anon#1c7a80bb50076e69792615b0e08c4b754f4d3e5e43c8573071c27c36685affa1::" providerId="AD" clId="Web-{10A24AE7-0CD7-A08A-2960-0354B073212A}" dt="2022-05-04T17:52:45.792" v="28" actId="20577"/>
        <pc:sldMkLst>
          <pc:docMk/>
          <pc:sldMk cId="1982223221" sldId="259"/>
        </pc:sldMkLst>
        <pc:spChg chg="mod">
          <ac:chgData name="Guest User" userId="S::urn:spo:anon#1c7a80bb50076e69792615b0e08c4b754f4d3e5e43c8573071c27c36685affa1::" providerId="AD" clId="Web-{10A24AE7-0CD7-A08A-2960-0354B073212A}" dt="2022-05-04T17:52:45.792" v="28" actId="20577"/>
          <ac:spMkLst>
            <pc:docMk/>
            <pc:sldMk cId="1982223221" sldId="259"/>
            <ac:spMk id="2" creationId="{477A6527-C903-413B-847D-C979DB1A2A33}"/>
          </ac:spMkLst>
        </pc:spChg>
        <pc:picChg chg="mod">
          <ac:chgData name="Guest User" userId="S::urn:spo:anon#1c7a80bb50076e69792615b0e08c4b754f4d3e5e43c8573071c27c36685affa1::" providerId="AD" clId="Web-{10A24AE7-0CD7-A08A-2960-0354B073212A}" dt="2022-05-04T17:52:02.946" v="27" actId="1076"/>
          <ac:picMkLst>
            <pc:docMk/>
            <pc:sldMk cId="1982223221" sldId="259"/>
            <ac:picMk id="25" creationId="{97823640-E8F1-4EC0-9C54-D0A888BE3686}"/>
          </ac:picMkLst>
        </pc:picChg>
      </pc:sldChg>
      <pc:sldChg chg="modSp">
        <pc:chgData name="Guest User" userId="S::urn:spo:anon#1c7a80bb50076e69792615b0e08c4b754f4d3e5e43c8573071c27c36685affa1::" providerId="AD" clId="Web-{10A24AE7-0CD7-A08A-2960-0354B073212A}" dt="2022-05-04T17:59:40.865" v="142" actId="14100"/>
        <pc:sldMkLst>
          <pc:docMk/>
          <pc:sldMk cId="3171714655" sldId="261"/>
        </pc:sldMkLst>
        <pc:spChg chg="mod">
          <ac:chgData name="Guest User" userId="S::urn:spo:anon#1c7a80bb50076e69792615b0e08c4b754f4d3e5e43c8573071c27c36685affa1::" providerId="AD" clId="Web-{10A24AE7-0CD7-A08A-2960-0354B073212A}" dt="2022-05-04T17:59:40.865" v="142" actId="14100"/>
          <ac:spMkLst>
            <pc:docMk/>
            <pc:sldMk cId="3171714655" sldId="261"/>
            <ac:spMk id="3" creationId="{E90F637A-28BF-4A83-9C2E-79664D85C545}"/>
          </ac:spMkLst>
        </pc:spChg>
      </pc:sldChg>
      <pc:sldChg chg="modSp">
        <pc:chgData name="Guest User" userId="S::urn:spo:anon#1c7a80bb50076e69792615b0e08c4b754f4d3e5e43c8573071c27c36685affa1::" providerId="AD" clId="Web-{10A24AE7-0CD7-A08A-2960-0354B073212A}" dt="2022-05-04T17:56:04.258" v="104" actId="20577"/>
        <pc:sldMkLst>
          <pc:docMk/>
          <pc:sldMk cId="3346776666" sldId="262"/>
        </pc:sldMkLst>
        <pc:spChg chg="mod">
          <ac:chgData name="Guest User" userId="S::urn:spo:anon#1c7a80bb50076e69792615b0e08c4b754f4d3e5e43c8573071c27c36685affa1::" providerId="AD" clId="Web-{10A24AE7-0CD7-A08A-2960-0354B073212A}" dt="2022-05-04T17:56:04.258" v="104" actId="20577"/>
          <ac:spMkLst>
            <pc:docMk/>
            <pc:sldMk cId="3346776666" sldId="262"/>
            <ac:spMk id="3" creationId="{E90F637A-28BF-4A83-9C2E-79664D85C545}"/>
          </ac:spMkLst>
        </pc:spChg>
      </pc:sldChg>
      <pc:sldChg chg="modSp">
        <pc:chgData name="Guest User" userId="S::urn:spo:anon#1c7a80bb50076e69792615b0e08c4b754f4d3e5e43c8573071c27c36685affa1::" providerId="AD" clId="Web-{10A24AE7-0CD7-A08A-2960-0354B073212A}" dt="2022-05-04T17:57:54.124" v="115" actId="1076"/>
        <pc:sldMkLst>
          <pc:docMk/>
          <pc:sldMk cId="860697006" sldId="266"/>
        </pc:sldMkLst>
        <pc:spChg chg="mod">
          <ac:chgData name="Guest User" userId="S::urn:spo:anon#1c7a80bb50076e69792615b0e08c4b754f4d3e5e43c8573071c27c36685affa1::" providerId="AD" clId="Web-{10A24AE7-0CD7-A08A-2960-0354B073212A}" dt="2022-05-04T17:57:54.124" v="115" actId="1076"/>
          <ac:spMkLst>
            <pc:docMk/>
            <pc:sldMk cId="860697006" sldId="266"/>
            <ac:spMk id="2" creationId="{BA3D9075-0058-4A2B-8FFB-0D242D0FEDB7}"/>
          </ac:spMkLst>
        </pc:spChg>
        <pc:spChg chg="mod">
          <ac:chgData name="Guest User" userId="S::urn:spo:anon#1c7a80bb50076e69792615b0e08c4b754f4d3e5e43c8573071c27c36685affa1::" providerId="AD" clId="Web-{10A24AE7-0CD7-A08A-2960-0354B073212A}" dt="2022-05-04T17:57:50.780" v="114" actId="1076"/>
          <ac:spMkLst>
            <pc:docMk/>
            <pc:sldMk cId="860697006" sldId="266"/>
            <ac:spMk id="3" creationId="{E90F637A-28BF-4A83-9C2E-79664D85C545}"/>
          </ac:spMkLst>
        </pc:spChg>
        <pc:spChg chg="mod">
          <ac:chgData name="Guest User" userId="S::urn:spo:anon#1c7a80bb50076e69792615b0e08c4b754f4d3e5e43c8573071c27c36685affa1::" providerId="AD" clId="Web-{10A24AE7-0CD7-A08A-2960-0354B073212A}" dt="2022-05-04T17:57:45.796" v="113" actId="1076"/>
          <ac:spMkLst>
            <pc:docMk/>
            <pc:sldMk cId="860697006" sldId="266"/>
            <ac:spMk id="5" creationId="{C6EE1E5C-E328-4E79-AA7A-2A49764585B6}"/>
          </ac:spMkLst>
        </pc:spChg>
      </pc:sldChg>
      <pc:sldChg chg="modSp">
        <pc:chgData name="Guest User" userId="S::urn:spo:anon#1c7a80bb50076e69792615b0e08c4b754f4d3e5e43c8573071c27c36685affa1::" providerId="AD" clId="Web-{10A24AE7-0CD7-A08A-2960-0354B073212A}" dt="2022-05-04T17:58:43.065" v="128" actId="20577"/>
        <pc:sldMkLst>
          <pc:docMk/>
          <pc:sldMk cId="2545389723" sldId="267"/>
        </pc:sldMkLst>
        <pc:spChg chg="mod">
          <ac:chgData name="Guest User" userId="S::urn:spo:anon#1c7a80bb50076e69792615b0e08c4b754f4d3e5e43c8573071c27c36685affa1::" providerId="AD" clId="Web-{10A24AE7-0CD7-A08A-2960-0354B073212A}" dt="2022-05-04T17:58:43.065" v="128" actId="20577"/>
          <ac:spMkLst>
            <pc:docMk/>
            <pc:sldMk cId="2545389723" sldId="267"/>
            <ac:spMk id="3" creationId="{E90F637A-28BF-4A83-9C2E-79664D85C545}"/>
          </ac:spMkLst>
        </pc:spChg>
        <pc:picChg chg="mod">
          <ac:chgData name="Guest User" userId="S::urn:spo:anon#1c7a80bb50076e69792615b0e08c4b754f4d3e5e43c8573071c27c36685affa1::" providerId="AD" clId="Web-{10A24AE7-0CD7-A08A-2960-0354B073212A}" dt="2022-05-04T17:58:26.001" v="121" actId="1076"/>
          <ac:picMkLst>
            <pc:docMk/>
            <pc:sldMk cId="2545389723" sldId="267"/>
            <ac:picMk id="7170" creationId="{7B8DE775-C302-4B7D-B77C-23F1ED32B49D}"/>
          </ac:picMkLst>
        </pc:picChg>
      </pc:sldChg>
      <pc:sldChg chg="modSp">
        <pc:chgData name="Guest User" userId="S::urn:spo:anon#1c7a80bb50076e69792615b0e08c4b754f4d3e5e43c8573071c27c36685affa1::" providerId="AD" clId="Web-{10A24AE7-0CD7-A08A-2960-0354B073212A}" dt="2022-05-04T18:05:31.825" v="199" actId="20577"/>
        <pc:sldMkLst>
          <pc:docMk/>
          <pc:sldMk cId="1945079205" sldId="268"/>
        </pc:sldMkLst>
        <pc:spChg chg="mod">
          <ac:chgData name="Guest User" userId="S::urn:spo:anon#1c7a80bb50076e69792615b0e08c4b754f4d3e5e43c8573071c27c36685affa1::" providerId="AD" clId="Web-{10A24AE7-0CD7-A08A-2960-0354B073212A}" dt="2022-05-04T18:05:31.825" v="199" actId="20577"/>
          <ac:spMkLst>
            <pc:docMk/>
            <pc:sldMk cId="1945079205" sldId="268"/>
            <ac:spMk id="3" creationId="{E90F637A-28BF-4A83-9C2E-79664D85C545}"/>
          </ac:spMkLst>
        </pc:spChg>
        <pc:picChg chg="mod">
          <ac:chgData name="Guest User" userId="S::urn:spo:anon#1c7a80bb50076e69792615b0e08c4b754f4d3e5e43c8573071c27c36685affa1::" providerId="AD" clId="Web-{10A24AE7-0CD7-A08A-2960-0354B073212A}" dt="2022-05-04T18:03:46.819" v="182" actId="1076"/>
          <ac:picMkLst>
            <pc:docMk/>
            <pc:sldMk cId="1945079205" sldId="268"/>
            <ac:picMk id="8194" creationId="{81AB9329-F934-4311-A76E-DD4EF79DA00C}"/>
          </ac:picMkLst>
        </pc:picChg>
      </pc:sldChg>
      <pc:sldChg chg="modSp">
        <pc:chgData name="Guest User" userId="S::urn:spo:anon#1c7a80bb50076e69792615b0e08c4b754f4d3e5e43c8573071c27c36685affa1::" providerId="AD" clId="Web-{10A24AE7-0CD7-A08A-2960-0354B073212A}" dt="2022-05-04T18:06:17.406" v="209" actId="1076"/>
        <pc:sldMkLst>
          <pc:docMk/>
          <pc:sldMk cId="1552216007" sldId="269"/>
        </pc:sldMkLst>
        <pc:spChg chg="mod">
          <ac:chgData name="Guest User" userId="S::urn:spo:anon#1c7a80bb50076e69792615b0e08c4b754f4d3e5e43c8573071c27c36685affa1::" providerId="AD" clId="Web-{10A24AE7-0CD7-A08A-2960-0354B073212A}" dt="2022-05-04T18:06:14.750" v="208" actId="14100"/>
          <ac:spMkLst>
            <pc:docMk/>
            <pc:sldMk cId="1552216007" sldId="269"/>
            <ac:spMk id="3" creationId="{E90F637A-28BF-4A83-9C2E-79664D85C545}"/>
          </ac:spMkLst>
        </pc:spChg>
        <pc:picChg chg="mod">
          <ac:chgData name="Guest User" userId="S::urn:spo:anon#1c7a80bb50076e69792615b0e08c4b754f4d3e5e43c8573071c27c36685affa1::" providerId="AD" clId="Web-{10A24AE7-0CD7-A08A-2960-0354B073212A}" dt="2022-05-04T18:06:17.406" v="209" actId="1076"/>
          <ac:picMkLst>
            <pc:docMk/>
            <pc:sldMk cId="1552216007" sldId="269"/>
            <ac:picMk id="9218" creationId="{66FF7F3E-5A0C-402E-805C-D81D7A0631C0}"/>
          </ac:picMkLst>
        </pc:picChg>
      </pc:sldChg>
      <pc:sldChg chg="modSp">
        <pc:chgData name="Guest User" userId="S::urn:spo:anon#1c7a80bb50076e69792615b0e08c4b754f4d3e5e43c8573071c27c36685affa1::" providerId="AD" clId="Web-{10A24AE7-0CD7-A08A-2960-0354B073212A}" dt="2022-05-04T18:07:08.441" v="225" actId="14100"/>
        <pc:sldMkLst>
          <pc:docMk/>
          <pc:sldMk cId="3461690270" sldId="270"/>
        </pc:sldMkLst>
        <pc:spChg chg="mod">
          <ac:chgData name="Guest User" userId="S::urn:spo:anon#1c7a80bb50076e69792615b0e08c4b754f4d3e5e43c8573071c27c36685affa1::" providerId="AD" clId="Web-{10A24AE7-0CD7-A08A-2960-0354B073212A}" dt="2022-05-04T18:07:08.441" v="225" actId="14100"/>
          <ac:spMkLst>
            <pc:docMk/>
            <pc:sldMk cId="3461690270" sldId="270"/>
            <ac:spMk id="2" creationId="{BA3D9075-0058-4A2B-8FFB-0D242D0FEDB7}"/>
          </ac:spMkLst>
        </pc:spChg>
      </pc:sldChg>
      <pc:sldChg chg="modSp">
        <pc:chgData name="Guest User" userId="S::urn:spo:anon#1c7a80bb50076e69792615b0e08c4b754f4d3e5e43c8573071c27c36685affa1::" providerId="AD" clId="Web-{10A24AE7-0CD7-A08A-2960-0354B073212A}" dt="2022-05-04T18:07:33.771" v="230" actId="20577"/>
        <pc:sldMkLst>
          <pc:docMk/>
          <pc:sldMk cId="1396841938" sldId="271"/>
        </pc:sldMkLst>
        <pc:spChg chg="mod">
          <ac:chgData name="Guest User" userId="S::urn:spo:anon#1c7a80bb50076e69792615b0e08c4b754f4d3e5e43c8573071c27c36685affa1::" providerId="AD" clId="Web-{10A24AE7-0CD7-A08A-2960-0354B073212A}" dt="2022-05-04T18:07:33.771" v="230" actId="20577"/>
          <ac:spMkLst>
            <pc:docMk/>
            <pc:sldMk cId="1396841938" sldId="271"/>
            <ac:spMk id="2" creationId="{BA3D9075-0058-4A2B-8FFB-0D242D0FEDB7}"/>
          </ac:spMkLst>
        </pc:spChg>
      </pc:sldChg>
      <pc:sldChg chg="modSp">
        <pc:chgData name="Guest User" userId="S::urn:spo:anon#1c7a80bb50076e69792615b0e08c4b754f4d3e5e43c8573071c27c36685affa1::" providerId="AD" clId="Web-{10A24AE7-0CD7-A08A-2960-0354B073212A}" dt="2022-05-04T18:09:09.667" v="252" actId="14100"/>
        <pc:sldMkLst>
          <pc:docMk/>
          <pc:sldMk cId="2140844288" sldId="272"/>
        </pc:sldMkLst>
        <pc:spChg chg="mod">
          <ac:chgData name="Guest User" userId="S::urn:spo:anon#1c7a80bb50076e69792615b0e08c4b754f4d3e5e43c8573071c27c36685affa1::" providerId="AD" clId="Web-{10A24AE7-0CD7-A08A-2960-0354B073212A}" dt="2022-05-04T18:09:09.667" v="252" actId="14100"/>
          <ac:spMkLst>
            <pc:docMk/>
            <pc:sldMk cId="2140844288" sldId="272"/>
            <ac:spMk id="3" creationId="{E90F637A-28BF-4A83-9C2E-79664D85C545}"/>
          </ac:spMkLst>
        </pc:spChg>
        <pc:grpChg chg="mod">
          <ac:chgData name="Guest User" userId="S::urn:spo:anon#1c7a80bb50076e69792615b0e08c4b754f4d3e5e43c8573071c27c36685affa1::" providerId="AD" clId="Web-{10A24AE7-0CD7-A08A-2960-0354B073212A}" dt="2022-05-04T18:07:54.709" v="232" actId="1076"/>
          <ac:grpSpMkLst>
            <pc:docMk/>
            <pc:sldMk cId="2140844288" sldId="272"/>
            <ac:grpSpMk id="12" creationId="{B94C57F6-EA5F-4BAF-8B9D-B4762BE9538E}"/>
          </ac:grpSpMkLst>
        </pc:grpChg>
      </pc:sldChg>
      <pc:sldChg chg="modSp">
        <pc:chgData name="Guest User" userId="S::urn:spo:anon#1c7a80bb50076e69792615b0e08c4b754f4d3e5e43c8573071c27c36685affa1::" providerId="AD" clId="Web-{10A24AE7-0CD7-A08A-2960-0354B073212A}" dt="2022-05-04T18:00:06.023" v="146" actId="14100"/>
        <pc:sldMkLst>
          <pc:docMk/>
          <pc:sldMk cId="1808690494" sldId="341"/>
        </pc:sldMkLst>
        <pc:spChg chg="mod">
          <ac:chgData name="Guest User" userId="S::urn:spo:anon#1c7a80bb50076e69792615b0e08c4b754f4d3e5e43c8573071c27c36685affa1::" providerId="AD" clId="Web-{10A24AE7-0CD7-A08A-2960-0354B073212A}" dt="2022-05-04T18:00:06.023" v="146" actId="14100"/>
          <ac:spMkLst>
            <pc:docMk/>
            <pc:sldMk cId="1808690494" sldId="341"/>
            <ac:spMk id="3" creationId="{518173DE-CAF6-4D7F-817B-8F3D44D66298}"/>
          </ac:spMkLst>
        </pc:spChg>
      </pc:sldChg>
      <pc:sldChg chg="modSp">
        <pc:chgData name="Guest User" userId="S::urn:spo:anon#1c7a80bb50076e69792615b0e08c4b754f4d3e5e43c8573071c27c36685affa1::" providerId="AD" clId="Web-{10A24AE7-0CD7-A08A-2960-0354B073212A}" dt="2022-05-04T18:06:58.893" v="223" actId="14100"/>
        <pc:sldMkLst>
          <pc:docMk/>
          <pc:sldMk cId="2191708405" sldId="342"/>
        </pc:sldMkLst>
        <pc:spChg chg="mod">
          <ac:chgData name="Guest User" userId="S::urn:spo:anon#1c7a80bb50076e69792615b0e08c4b754f4d3e5e43c8573071c27c36685affa1::" providerId="AD" clId="Web-{10A24AE7-0CD7-A08A-2960-0354B073212A}" dt="2022-05-04T18:06:58.893" v="223" actId="14100"/>
          <ac:spMkLst>
            <pc:docMk/>
            <pc:sldMk cId="2191708405" sldId="342"/>
            <ac:spMk id="3" creationId="{1626D2E9-5AF5-4D05-98DA-57F795A8AE70}"/>
          </ac:spMkLst>
        </pc:spChg>
        <pc:picChg chg="mod">
          <ac:chgData name="Guest User" userId="S::urn:spo:anon#1c7a80bb50076e69792615b0e08c4b754f4d3e5e43c8573071c27c36685affa1::" providerId="AD" clId="Web-{10A24AE7-0CD7-A08A-2960-0354B073212A}" dt="2022-05-04T18:06:20.875" v="210" actId="1076"/>
          <ac:picMkLst>
            <pc:docMk/>
            <pc:sldMk cId="2191708405" sldId="342"/>
            <ac:picMk id="10242" creationId="{BE559CB4-CC0C-4E57-A306-6AF5B8BE73EB}"/>
          </ac:picMkLst>
        </pc:picChg>
      </pc:sldChg>
      <pc:sldChg chg="modSp">
        <pc:chgData name="Guest User" userId="S::urn:spo:anon#1c7a80bb50076e69792615b0e08c4b754f4d3e5e43c8573071c27c36685affa1::" providerId="AD" clId="Web-{10A24AE7-0CD7-A08A-2960-0354B073212A}" dt="2022-05-04T18:01:17.090" v="154" actId="1076"/>
        <pc:sldMkLst>
          <pc:docMk/>
          <pc:sldMk cId="550337031" sldId="707"/>
        </pc:sldMkLst>
        <pc:spChg chg="mod">
          <ac:chgData name="Guest User" userId="S::urn:spo:anon#1c7a80bb50076e69792615b0e08c4b754f4d3e5e43c8573071c27c36685affa1::" providerId="AD" clId="Web-{10A24AE7-0CD7-A08A-2960-0354B073212A}" dt="2022-05-04T18:01:17.090" v="154" actId="1076"/>
          <ac:spMkLst>
            <pc:docMk/>
            <pc:sldMk cId="550337031" sldId="707"/>
            <ac:spMk id="3" creationId="{1626D2E9-5AF5-4D05-98DA-57F795A8AE70}"/>
          </ac:spMkLst>
        </pc:spChg>
        <pc:picChg chg="mod">
          <ac:chgData name="Guest User" userId="S::urn:spo:anon#1c7a80bb50076e69792615b0e08c4b754f4d3e5e43c8573071c27c36685affa1::" providerId="AD" clId="Web-{10A24AE7-0CD7-A08A-2960-0354B073212A}" dt="2022-05-04T17:58:55.784" v="130" actId="1076"/>
          <ac:picMkLst>
            <pc:docMk/>
            <pc:sldMk cId="550337031" sldId="707"/>
            <ac:picMk id="10242" creationId="{BE559CB4-CC0C-4E57-A306-6AF5B8BE73EB}"/>
          </ac:picMkLst>
        </pc:picChg>
      </pc:sldChg>
      <pc:sldChg chg="modSp">
        <pc:chgData name="Guest User" userId="S::urn:spo:anon#1c7a80bb50076e69792615b0e08c4b754f4d3e5e43c8573071c27c36685affa1::" providerId="AD" clId="Web-{10A24AE7-0CD7-A08A-2960-0354B073212A}" dt="2022-05-04T18:01:50.952" v="159" actId="1076"/>
        <pc:sldMkLst>
          <pc:docMk/>
          <pc:sldMk cId="3362553443" sldId="716"/>
        </pc:sldMkLst>
        <pc:spChg chg="mod">
          <ac:chgData name="Guest User" userId="S::urn:spo:anon#1c7a80bb50076e69792615b0e08c4b754f4d3e5e43c8573071c27c36685affa1::" providerId="AD" clId="Web-{10A24AE7-0CD7-A08A-2960-0354B073212A}" dt="2022-05-04T18:01:45.952" v="158" actId="1076"/>
          <ac:spMkLst>
            <pc:docMk/>
            <pc:sldMk cId="3362553443" sldId="716"/>
            <ac:spMk id="2" creationId="{BA3D9075-0058-4A2B-8FFB-0D242D0FEDB7}"/>
          </ac:spMkLst>
        </pc:spChg>
        <pc:picChg chg="mod">
          <ac:chgData name="Guest User" userId="S::urn:spo:anon#1c7a80bb50076e69792615b0e08c4b754f4d3e5e43c8573071c27c36685affa1::" providerId="AD" clId="Web-{10A24AE7-0CD7-A08A-2960-0354B073212A}" dt="2022-05-04T18:01:50.952" v="159" actId="1076"/>
          <ac:picMkLst>
            <pc:docMk/>
            <pc:sldMk cId="3362553443" sldId="716"/>
            <ac:picMk id="8197" creationId="{81AB9329-F934-4311-A76E-DD4EF79DA00C}"/>
          </ac:picMkLst>
        </pc:picChg>
      </pc:sldChg>
      <pc:sldChg chg="addSp delSp modSp">
        <pc:chgData name="Guest User" userId="S::urn:spo:anon#1c7a80bb50076e69792615b0e08c4b754f4d3e5e43c8573071c27c36685affa1::" providerId="AD" clId="Web-{10A24AE7-0CD7-A08A-2960-0354B073212A}" dt="2022-05-04T17:59:26.943" v="140" actId="1076"/>
        <pc:sldMkLst>
          <pc:docMk/>
          <pc:sldMk cId="664396982" sldId="720"/>
        </pc:sldMkLst>
        <pc:spChg chg="mod">
          <ac:chgData name="Guest User" userId="S::urn:spo:anon#1c7a80bb50076e69792615b0e08c4b754f4d3e5e43c8573071c27c36685affa1::" providerId="AD" clId="Web-{10A24AE7-0CD7-A08A-2960-0354B073212A}" dt="2022-05-04T17:55:10.473" v="96" actId="14100"/>
          <ac:spMkLst>
            <pc:docMk/>
            <pc:sldMk cId="664396982" sldId="720"/>
            <ac:spMk id="2" creationId="{7E681E87-5E3C-4CDE-99D5-2EDFD44052BC}"/>
          </ac:spMkLst>
        </pc:spChg>
        <pc:spChg chg="del mod">
          <ac:chgData name="Guest User" userId="S::urn:spo:anon#1c7a80bb50076e69792615b0e08c4b754f4d3e5e43c8573071c27c36685affa1::" providerId="AD" clId="Web-{10A24AE7-0CD7-A08A-2960-0354B073212A}" dt="2022-05-04T17:54:55.191" v="94"/>
          <ac:spMkLst>
            <pc:docMk/>
            <pc:sldMk cId="664396982" sldId="720"/>
            <ac:spMk id="3" creationId="{1626D2E9-5AF5-4D05-98DA-57F795A8AE70}"/>
          </ac:spMkLst>
        </pc:spChg>
        <pc:spChg chg="add mod">
          <ac:chgData name="Guest User" userId="S::urn:spo:anon#1c7a80bb50076e69792615b0e08c4b754f4d3e5e43c8573071c27c36685affa1::" providerId="AD" clId="Web-{10A24AE7-0CD7-A08A-2960-0354B073212A}" dt="2022-05-04T17:59:26.943" v="140" actId="1076"/>
          <ac:spMkLst>
            <pc:docMk/>
            <pc:sldMk cId="664396982" sldId="720"/>
            <ac:spMk id="4" creationId="{F24E193E-6198-ECF2-8AE3-1378F2AC43A9}"/>
          </ac:spMkLst>
        </pc:spChg>
        <pc:spChg chg="add del mod">
          <ac:chgData name="Guest User" userId="S::urn:spo:anon#1c7a80bb50076e69792615b0e08c4b754f4d3e5e43c8573071c27c36685affa1::" providerId="AD" clId="Web-{10A24AE7-0CD7-A08A-2960-0354B073212A}" dt="2022-05-04T17:55:24.005" v="100"/>
          <ac:spMkLst>
            <pc:docMk/>
            <pc:sldMk cId="664396982" sldId="720"/>
            <ac:spMk id="6" creationId="{6A7E4691-31AE-4C78-1365-A00C36238461}"/>
          </ac:spMkLst>
        </pc:spChg>
        <pc:picChg chg="mod">
          <ac:chgData name="Guest User" userId="S::urn:spo:anon#1c7a80bb50076e69792615b0e08c4b754f4d3e5e43c8573071c27c36685affa1::" providerId="AD" clId="Web-{10A24AE7-0CD7-A08A-2960-0354B073212A}" dt="2022-05-04T17:53:26.904" v="37" actId="1076"/>
          <ac:picMkLst>
            <pc:docMk/>
            <pc:sldMk cId="664396982" sldId="720"/>
            <ac:picMk id="10242" creationId="{BE559CB4-CC0C-4E57-A306-6AF5B8BE73EB}"/>
          </ac:picMkLst>
        </pc:picChg>
      </pc:sldChg>
      <pc:sldChg chg="modSp">
        <pc:chgData name="Guest User" userId="S::urn:spo:anon#1c7a80bb50076e69792615b0e08c4b754f4d3e5e43c8573071c27c36685affa1::" providerId="AD" clId="Web-{10A24AE7-0CD7-A08A-2960-0354B073212A}" dt="2022-05-04T17:57:36.436" v="112" actId="20577"/>
        <pc:sldMkLst>
          <pc:docMk/>
          <pc:sldMk cId="4044238763" sldId="1171"/>
        </pc:sldMkLst>
        <pc:spChg chg="mod">
          <ac:chgData name="Guest User" userId="S::urn:spo:anon#1c7a80bb50076e69792615b0e08c4b754f4d3e5e43c8573071c27c36685affa1::" providerId="AD" clId="Web-{10A24AE7-0CD7-A08A-2960-0354B073212A}" dt="2022-05-04T17:57:36.436" v="112" actId="20577"/>
          <ac:spMkLst>
            <pc:docMk/>
            <pc:sldMk cId="4044238763" sldId="1171"/>
            <ac:spMk id="3" creationId="{60C7B7B6-CC48-49DA-9367-E8C99F9FBCD7}"/>
          </ac:spMkLst>
        </pc:spChg>
        <pc:picChg chg="mod">
          <ac:chgData name="Guest User" userId="S::urn:spo:anon#1c7a80bb50076e69792615b0e08c4b754f4d3e5e43c8573071c27c36685affa1::" providerId="AD" clId="Web-{10A24AE7-0CD7-A08A-2960-0354B073212A}" dt="2022-05-04T17:57:04.684" v="107" actId="1076"/>
          <ac:picMkLst>
            <pc:docMk/>
            <pc:sldMk cId="4044238763" sldId="1171"/>
            <ac:picMk id="1026" creationId="{03B37D5F-3072-4834-92DC-D325D27C6336}"/>
          </ac:picMkLst>
        </pc:picChg>
      </pc:sldChg>
      <pc:sldChg chg="modSp">
        <pc:chgData name="Guest User" userId="S::urn:spo:anon#1c7a80bb50076e69792615b0e08c4b754f4d3e5e43c8573071c27c36685affa1::" providerId="AD" clId="Web-{10A24AE7-0CD7-A08A-2960-0354B073212A}" dt="2022-05-04T17:56:17.821" v="105" actId="20577"/>
        <pc:sldMkLst>
          <pc:docMk/>
          <pc:sldMk cId="3220987791" sldId="1180"/>
        </pc:sldMkLst>
        <pc:spChg chg="mod">
          <ac:chgData name="Guest User" userId="S::urn:spo:anon#1c7a80bb50076e69792615b0e08c4b754f4d3e5e43c8573071c27c36685affa1::" providerId="AD" clId="Web-{10A24AE7-0CD7-A08A-2960-0354B073212A}" dt="2022-05-04T17:56:17.821" v="105" actId="20577"/>
          <ac:spMkLst>
            <pc:docMk/>
            <pc:sldMk cId="3220987791" sldId="1180"/>
            <ac:spMk id="2" creationId="{EDA07BC5-0761-4A74-9DC1-568674B3AD27}"/>
          </ac:spMkLst>
        </pc:spChg>
      </pc:sldChg>
      <pc:sldChg chg="modSp">
        <pc:chgData name="Guest User" userId="S::urn:spo:anon#1c7a80bb50076e69792615b0e08c4b754f4d3e5e43c8573071c27c36685affa1::" providerId="AD" clId="Web-{10A24AE7-0CD7-A08A-2960-0354B073212A}" dt="2022-05-04T18:01:59.562" v="161" actId="20577"/>
        <pc:sldMkLst>
          <pc:docMk/>
          <pc:sldMk cId="1506458163" sldId="1181"/>
        </pc:sldMkLst>
        <pc:spChg chg="mod">
          <ac:chgData name="Guest User" userId="S::urn:spo:anon#1c7a80bb50076e69792615b0e08c4b754f4d3e5e43c8573071c27c36685affa1::" providerId="AD" clId="Web-{10A24AE7-0CD7-A08A-2960-0354B073212A}" dt="2022-05-04T18:01:59.562" v="161" actId="20577"/>
          <ac:spMkLst>
            <pc:docMk/>
            <pc:sldMk cId="1506458163" sldId="1181"/>
            <ac:spMk id="2" creationId="{ED9BA1C9-7B3D-480F-BE32-52593B79060D}"/>
          </ac:spMkLst>
        </pc:spChg>
      </pc:sldChg>
      <pc:sldChg chg="modSp">
        <pc:chgData name="Guest User" userId="S::urn:spo:anon#1c7a80bb50076e69792615b0e08c4b754f4d3e5e43c8573071c27c36685affa1::" providerId="AD" clId="Web-{10A24AE7-0CD7-A08A-2960-0354B073212A}" dt="2022-05-04T18:02:03.093" v="162" actId="20577"/>
        <pc:sldMkLst>
          <pc:docMk/>
          <pc:sldMk cId="1465652244" sldId="1182"/>
        </pc:sldMkLst>
        <pc:spChg chg="mod">
          <ac:chgData name="Guest User" userId="S::urn:spo:anon#1c7a80bb50076e69792615b0e08c4b754f4d3e5e43c8573071c27c36685affa1::" providerId="AD" clId="Web-{10A24AE7-0CD7-A08A-2960-0354B073212A}" dt="2022-05-04T18:02:03.093" v="162" actId="20577"/>
          <ac:spMkLst>
            <pc:docMk/>
            <pc:sldMk cId="1465652244" sldId="1182"/>
            <ac:spMk id="2" creationId="{71744E87-999D-4C70-98D2-C5065EAE5CFD}"/>
          </ac:spMkLst>
        </pc:spChg>
      </pc:sldChg>
      <pc:sldChg chg="modSp">
        <pc:chgData name="Guest User" userId="S::urn:spo:anon#1c7a80bb50076e69792615b0e08c4b754f4d3e5e43c8573071c27c36685affa1::" providerId="AD" clId="Web-{10A24AE7-0CD7-A08A-2960-0354B073212A}" dt="2022-05-04T18:02:06.640" v="163" actId="20577"/>
        <pc:sldMkLst>
          <pc:docMk/>
          <pc:sldMk cId="2960956179" sldId="1183"/>
        </pc:sldMkLst>
        <pc:spChg chg="mod">
          <ac:chgData name="Guest User" userId="S::urn:spo:anon#1c7a80bb50076e69792615b0e08c4b754f4d3e5e43c8573071c27c36685affa1::" providerId="AD" clId="Web-{10A24AE7-0CD7-A08A-2960-0354B073212A}" dt="2022-05-04T18:02:06.640" v="163" actId="20577"/>
          <ac:spMkLst>
            <pc:docMk/>
            <pc:sldMk cId="2960956179" sldId="1183"/>
            <ac:spMk id="2" creationId="{C2FCFCA7-A898-4953-A48B-68E56C3ADDC9}"/>
          </ac:spMkLst>
        </pc:spChg>
      </pc:sldChg>
      <pc:sldChg chg="modSp">
        <pc:chgData name="Guest User" userId="S::urn:spo:anon#1c7a80bb50076e69792615b0e08c4b754f4d3e5e43c8573071c27c36685affa1::" providerId="AD" clId="Web-{10A24AE7-0CD7-A08A-2960-0354B073212A}" dt="2022-05-04T18:02:10.391" v="164" actId="20577"/>
        <pc:sldMkLst>
          <pc:docMk/>
          <pc:sldMk cId="3717618191" sldId="1184"/>
        </pc:sldMkLst>
        <pc:spChg chg="mod">
          <ac:chgData name="Guest User" userId="S::urn:spo:anon#1c7a80bb50076e69792615b0e08c4b754f4d3e5e43c8573071c27c36685affa1::" providerId="AD" clId="Web-{10A24AE7-0CD7-A08A-2960-0354B073212A}" dt="2022-05-04T18:02:10.391" v="164" actId="20577"/>
          <ac:spMkLst>
            <pc:docMk/>
            <pc:sldMk cId="3717618191" sldId="1184"/>
            <ac:spMk id="2" creationId="{6A20293D-008B-4888-9884-298A68EC5E0E}"/>
          </ac:spMkLst>
        </pc:spChg>
      </pc:sldChg>
      <pc:sldChg chg="modSp">
        <pc:chgData name="Guest User" userId="S::urn:spo:anon#1c7a80bb50076e69792615b0e08c4b754f4d3e5e43c8573071c27c36685affa1::" providerId="AD" clId="Web-{10A24AE7-0CD7-A08A-2960-0354B073212A}" dt="2022-05-04T18:01:56.077" v="160" actId="20577"/>
        <pc:sldMkLst>
          <pc:docMk/>
          <pc:sldMk cId="4071721374" sldId="1185"/>
        </pc:sldMkLst>
        <pc:spChg chg="mod">
          <ac:chgData name="Guest User" userId="S::urn:spo:anon#1c7a80bb50076e69792615b0e08c4b754f4d3e5e43c8573071c27c36685affa1::" providerId="AD" clId="Web-{10A24AE7-0CD7-A08A-2960-0354B073212A}" dt="2022-05-04T18:01:56.077" v="160" actId="20577"/>
          <ac:spMkLst>
            <pc:docMk/>
            <pc:sldMk cId="4071721374" sldId="1185"/>
            <ac:spMk id="2" creationId="{7119F4AD-4D07-4F3C-AFA3-E42E53D599C1}"/>
          </ac:spMkLst>
        </pc:spChg>
      </pc:sldChg>
      <pc:sldChg chg="modSp">
        <pc:chgData name="Guest User" userId="S::urn:spo:anon#1c7a80bb50076e69792615b0e08c4b754f4d3e5e43c8573071c27c36685affa1::" providerId="AD" clId="Web-{10A24AE7-0CD7-A08A-2960-0354B073212A}" dt="2022-05-04T18:07:47.865" v="231" actId="20577"/>
        <pc:sldMkLst>
          <pc:docMk/>
          <pc:sldMk cId="473058437" sldId="1187"/>
        </pc:sldMkLst>
        <pc:spChg chg="mod">
          <ac:chgData name="Guest User" userId="S::urn:spo:anon#1c7a80bb50076e69792615b0e08c4b754f4d3e5e43c8573071c27c36685affa1::" providerId="AD" clId="Web-{10A24AE7-0CD7-A08A-2960-0354B073212A}" dt="2022-05-04T18:07:47.865" v="231" actId="20577"/>
          <ac:spMkLst>
            <pc:docMk/>
            <pc:sldMk cId="473058437" sldId="1187"/>
            <ac:spMk id="2" creationId="{707CD4A4-3821-4ED1-BB13-F76866F6A486}"/>
          </ac:spMkLst>
        </pc:spChg>
      </pc:sldChg>
      <pc:sldChg chg="modSp">
        <pc:chgData name="Guest User" userId="S::urn:spo:anon#1c7a80bb50076e69792615b0e08c4b754f4d3e5e43c8573071c27c36685affa1::" providerId="AD" clId="Web-{10A24AE7-0CD7-A08A-2960-0354B073212A}" dt="2022-05-04T18:02:14.406" v="165" actId="20577"/>
        <pc:sldMkLst>
          <pc:docMk/>
          <pc:sldMk cId="3128571241" sldId="1220"/>
        </pc:sldMkLst>
        <pc:spChg chg="mod">
          <ac:chgData name="Guest User" userId="S::urn:spo:anon#1c7a80bb50076e69792615b0e08c4b754f4d3e5e43c8573071c27c36685affa1::" providerId="AD" clId="Web-{10A24AE7-0CD7-A08A-2960-0354B073212A}" dt="2022-05-04T18:02:14.406" v="165" actId="20577"/>
          <ac:spMkLst>
            <pc:docMk/>
            <pc:sldMk cId="3128571241" sldId="1220"/>
            <ac:spMk id="2" creationId="{6A20293D-008B-4888-9884-298A68EC5E0E}"/>
          </ac:spMkLst>
        </pc:spChg>
      </pc:sldChg>
    </pc:docChg>
  </pc:docChgLst>
  <pc:docChgLst>
    <pc:chgData name="Adam Janiak" userId="S::adam.janiak_edmn.org#ext#@neahq.onmicrosoft.com::002a7ee9-41a7-4f0b-84b8-5a04768eeadd" providerId="AD" clId="Web-{8A330128-CB7F-E9AD-7FB3-AD4D9A2B8447}"/>
    <pc:docChg chg="addSld delSld modSld sldOrd">
      <pc:chgData name="Adam Janiak" userId="S::adam.janiak_edmn.org#ext#@neahq.onmicrosoft.com::002a7ee9-41a7-4f0b-84b8-5a04768eeadd" providerId="AD" clId="Web-{8A330128-CB7F-E9AD-7FB3-AD4D9A2B8447}" dt="2023-08-13T16:15:22.926" v="1432" actId="20577"/>
      <pc:docMkLst>
        <pc:docMk/>
      </pc:docMkLst>
      <pc:sldChg chg="modSp">
        <pc:chgData name="Adam Janiak" userId="S::adam.janiak_edmn.org#ext#@neahq.onmicrosoft.com::002a7ee9-41a7-4f0b-84b8-5a04768eeadd" providerId="AD" clId="Web-{8A330128-CB7F-E9AD-7FB3-AD4D9A2B8447}" dt="2023-08-13T14:03:11.714" v="96" actId="20577"/>
        <pc:sldMkLst>
          <pc:docMk/>
          <pc:sldMk cId="4126505120" sldId="263"/>
        </pc:sldMkLst>
        <pc:spChg chg="mod">
          <ac:chgData name="Adam Janiak" userId="S::adam.janiak_edmn.org#ext#@neahq.onmicrosoft.com::002a7ee9-41a7-4f0b-84b8-5a04768eeadd" providerId="AD" clId="Web-{8A330128-CB7F-E9AD-7FB3-AD4D9A2B8447}" dt="2023-08-13T14:03:11.714" v="96" actId="20577"/>
          <ac:spMkLst>
            <pc:docMk/>
            <pc:sldMk cId="4126505120" sldId="263"/>
            <ac:spMk id="3" creationId="{E90F637A-28BF-4A83-9C2E-79664D85C545}"/>
          </ac:spMkLst>
        </pc:spChg>
      </pc:sldChg>
      <pc:sldChg chg="modSp ord">
        <pc:chgData name="Adam Janiak" userId="S::adam.janiak_edmn.org#ext#@neahq.onmicrosoft.com::002a7ee9-41a7-4f0b-84b8-5a04768eeadd" providerId="AD" clId="Web-{8A330128-CB7F-E9AD-7FB3-AD4D9A2B8447}" dt="2023-08-13T14:14:09.971" v="111"/>
        <pc:sldMkLst>
          <pc:docMk/>
          <pc:sldMk cId="1396841938" sldId="271"/>
        </pc:sldMkLst>
        <pc:spChg chg="mod">
          <ac:chgData name="Adam Janiak" userId="S::adam.janiak_edmn.org#ext#@neahq.onmicrosoft.com::002a7ee9-41a7-4f0b-84b8-5a04768eeadd" providerId="AD" clId="Web-{8A330128-CB7F-E9AD-7FB3-AD4D9A2B8447}" dt="2023-08-13T14:10:39.949" v="109" actId="1076"/>
          <ac:spMkLst>
            <pc:docMk/>
            <pc:sldMk cId="1396841938" sldId="271"/>
            <ac:spMk id="2" creationId="{BA3D9075-0058-4A2B-8FFB-0D242D0FEDB7}"/>
          </ac:spMkLst>
        </pc:spChg>
      </pc:sldChg>
      <pc:sldChg chg="modSp">
        <pc:chgData name="Adam Janiak" userId="S::adam.janiak_edmn.org#ext#@neahq.onmicrosoft.com::002a7ee9-41a7-4f0b-84b8-5a04768eeadd" providerId="AD" clId="Web-{8A330128-CB7F-E9AD-7FB3-AD4D9A2B8447}" dt="2023-08-13T14:18:18.417" v="127" actId="20577"/>
        <pc:sldMkLst>
          <pc:docMk/>
          <pc:sldMk cId="2140844288" sldId="272"/>
        </pc:sldMkLst>
        <pc:spChg chg="mod">
          <ac:chgData name="Adam Janiak" userId="S::adam.janiak_edmn.org#ext#@neahq.onmicrosoft.com::002a7ee9-41a7-4f0b-84b8-5a04768eeadd" providerId="AD" clId="Web-{8A330128-CB7F-E9AD-7FB3-AD4D9A2B8447}" dt="2023-08-13T14:18:18.417" v="127" actId="20577"/>
          <ac:spMkLst>
            <pc:docMk/>
            <pc:sldMk cId="2140844288" sldId="272"/>
            <ac:spMk id="2" creationId="{BA3D9075-0058-4A2B-8FFB-0D242D0FEDB7}"/>
          </ac:spMkLst>
        </pc:spChg>
      </pc:sldChg>
      <pc:sldChg chg="modSp">
        <pc:chgData name="Adam Janiak" userId="S::adam.janiak_edmn.org#ext#@neahq.onmicrosoft.com::002a7ee9-41a7-4f0b-84b8-5a04768eeadd" providerId="AD" clId="Web-{8A330128-CB7F-E9AD-7FB3-AD4D9A2B8447}" dt="2023-08-13T13:58:32.674" v="60" actId="14100"/>
        <pc:sldMkLst>
          <pc:docMk/>
          <pc:sldMk cId="4189400699" sldId="719"/>
        </pc:sldMkLst>
        <pc:spChg chg="mod">
          <ac:chgData name="Adam Janiak" userId="S::adam.janiak_edmn.org#ext#@neahq.onmicrosoft.com::002a7ee9-41a7-4f0b-84b8-5a04768eeadd" providerId="AD" clId="Web-{8A330128-CB7F-E9AD-7FB3-AD4D9A2B8447}" dt="2023-08-13T13:58:32.674" v="60" actId="14100"/>
          <ac:spMkLst>
            <pc:docMk/>
            <pc:sldMk cId="4189400699" sldId="719"/>
            <ac:spMk id="2" creationId="{EA4C74C2-301F-4E39-9FE1-60EB79607EB7}"/>
          </ac:spMkLst>
        </pc:spChg>
      </pc:sldChg>
      <pc:sldChg chg="modSp">
        <pc:chgData name="Adam Janiak" userId="S::adam.janiak_edmn.org#ext#@neahq.onmicrosoft.com::002a7ee9-41a7-4f0b-84b8-5a04768eeadd" providerId="AD" clId="Web-{8A330128-CB7F-E9AD-7FB3-AD4D9A2B8447}" dt="2023-08-13T14:06:16.533" v="100" actId="1076"/>
        <pc:sldMkLst>
          <pc:docMk/>
          <pc:sldMk cId="3220987791" sldId="1180"/>
        </pc:sldMkLst>
        <pc:spChg chg="mod">
          <ac:chgData name="Adam Janiak" userId="S::adam.janiak_edmn.org#ext#@neahq.onmicrosoft.com::002a7ee9-41a7-4f0b-84b8-5a04768eeadd" providerId="AD" clId="Web-{8A330128-CB7F-E9AD-7FB3-AD4D9A2B8447}" dt="2023-08-13T14:06:16.533" v="100" actId="1076"/>
          <ac:spMkLst>
            <pc:docMk/>
            <pc:sldMk cId="3220987791" sldId="1180"/>
            <ac:spMk id="3" creationId="{4122A621-4CEE-7986-73E2-2EBAA14AD006}"/>
          </ac:spMkLst>
        </pc:spChg>
      </pc:sldChg>
      <pc:sldChg chg="delSp modSp">
        <pc:chgData name="Adam Janiak" userId="S::adam.janiak_edmn.org#ext#@neahq.onmicrosoft.com::002a7ee9-41a7-4f0b-84b8-5a04768eeadd" providerId="AD" clId="Web-{8A330128-CB7F-E9AD-7FB3-AD4D9A2B8447}" dt="2023-08-13T14:19:28.888" v="140"/>
        <pc:sldMkLst>
          <pc:docMk/>
          <pc:sldMk cId="473058437" sldId="1187"/>
        </pc:sldMkLst>
        <pc:spChg chg="mod">
          <ac:chgData name="Adam Janiak" userId="S::adam.janiak_edmn.org#ext#@neahq.onmicrosoft.com::002a7ee9-41a7-4f0b-84b8-5a04768eeadd" providerId="AD" clId="Web-{8A330128-CB7F-E9AD-7FB3-AD4D9A2B8447}" dt="2023-08-13T14:19:25.638" v="139" actId="20577"/>
          <ac:spMkLst>
            <pc:docMk/>
            <pc:sldMk cId="473058437" sldId="1187"/>
            <ac:spMk id="2" creationId="{707CD4A4-3821-4ED1-BB13-F76866F6A486}"/>
          </ac:spMkLst>
        </pc:spChg>
        <pc:spChg chg="del">
          <ac:chgData name="Adam Janiak" userId="S::adam.janiak_edmn.org#ext#@neahq.onmicrosoft.com::002a7ee9-41a7-4f0b-84b8-5a04768eeadd" providerId="AD" clId="Web-{8A330128-CB7F-E9AD-7FB3-AD4D9A2B8447}" dt="2023-08-13T14:19:28.888" v="140"/>
          <ac:spMkLst>
            <pc:docMk/>
            <pc:sldMk cId="473058437" sldId="1187"/>
            <ac:spMk id="3" creationId="{3972FC78-BA48-4821-A662-F0E6E4C2B2F0}"/>
          </ac:spMkLst>
        </pc:spChg>
      </pc:sldChg>
      <pc:sldChg chg="modSp">
        <pc:chgData name="Adam Janiak" userId="S::adam.janiak_edmn.org#ext#@neahq.onmicrosoft.com::002a7ee9-41a7-4f0b-84b8-5a04768eeadd" providerId="AD" clId="Web-{8A330128-CB7F-E9AD-7FB3-AD4D9A2B8447}" dt="2023-08-13T16:15:22.926" v="1432" actId="20577"/>
        <pc:sldMkLst>
          <pc:docMk/>
          <pc:sldMk cId="2790430740" sldId="1194"/>
        </pc:sldMkLst>
        <pc:spChg chg="mod">
          <ac:chgData name="Adam Janiak" userId="S::adam.janiak_edmn.org#ext#@neahq.onmicrosoft.com::002a7ee9-41a7-4f0b-84b8-5a04768eeadd" providerId="AD" clId="Web-{8A330128-CB7F-E9AD-7FB3-AD4D9A2B8447}" dt="2023-08-13T16:15:22.926" v="1432" actId="20577"/>
          <ac:spMkLst>
            <pc:docMk/>
            <pc:sldMk cId="2790430740" sldId="1194"/>
            <ac:spMk id="2" creationId="{5EBC6723-7473-4F80-8790-6B06FEC7AC1A}"/>
          </ac:spMkLst>
        </pc:spChg>
      </pc:sldChg>
      <pc:sldChg chg="modSp">
        <pc:chgData name="Adam Janiak" userId="S::adam.janiak_edmn.org#ext#@neahq.onmicrosoft.com::002a7ee9-41a7-4f0b-84b8-5a04768eeadd" providerId="AD" clId="Web-{8A330128-CB7F-E9AD-7FB3-AD4D9A2B8447}" dt="2023-08-13T13:58:16.299" v="59" actId="20577"/>
        <pc:sldMkLst>
          <pc:docMk/>
          <pc:sldMk cId="2542191079" sldId="1232"/>
        </pc:sldMkLst>
        <pc:spChg chg="mod">
          <ac:chgData name="Adam Janiak" userId="S::adam.janiak_edmn.org#ext#@neahq.onmicrosoft.com::002a7ee9-41a7-4f0b-84b8-5a04768eeadd" providerId="AD" clId="Web-{8A330128-CB7F-E9AD-7FB3-AD4D9A2B8447}" dt="2023-08-13T13:58:16.299" v="59" actId="20577"/>
          <ac:spMkLst>
            <pc:docMk/>
            <pc:sldMk cId="2542191079" sldId="1232"/>
            <ac:spMk id="3" creationId="{7248748C-D351-47FB-A208-AAAEB607FB3C}"/>
          </ac:spMkLst>
        </pc:spChg>
      </pc:sldChg>
      <pc:sldChg chg="modSp ord">
        <pc:chgData name="Adam Janiak" userId="S::adam.janiak_edmn.org#ext#@neahq.onmicrosoft.com::002a7ee9-41a7-4f0b-84b8-5a04768eeadd" providerId="AD" clId="Web-{8A330128-CB7F-E9AD-7FB3-AD4D9A2B8447}" dt="2023-08-13T14:38:53.160" v="231"/>
        <pc:sldMkLst>
          <pc:docMk/>
          <pc:sldMk cId="1731644192" sldId="1237"/>
        </pc:sldMkLst>
        <pc:spChg chg="mod">
          <ac:chgData name="Adam Janiak" userId="S::adam.janiak_edmn.org#ext#@neahq.onmicrosoft.com::002a7ee9-41a7-4f0b-84b8-5a04768eeadd" providerId="AD" clId="Web-{8A330128-CB7F-E9AD-7FB3-AD4D9A2B8447}" dt="2023-08-13T14:23:16.380" v="145" actId="20577"/>
          <ac:spMkLst>
            <pc:docMk/>
            <pc:sldMk cId="1731644192" sldId="1237"/>
            <ac:spMk id="2" creationId="{707CD4A4-3821-4ED1-BB13-F76866F6A486}"/>
          </ac:spMkLst>
        </pc:spChg>
      </pc:sldChg>
      <pc:sldChg chg="delSp modSp">
        <pc:chgData name="Adam Janiak" userId="S::adam.janiak_edmn.org#ext#@neahq.onmicrosoft.com::002a7ee9-41a7-4f0b-84b8-5a04768eeadd" providerId="AD" clId="Web-{8A330128-CB7F-E9AD-7FB3-AD4D9A2B8447}" dt="2023-08-13T14:19:41.779" v="142" actId="1076"/>
        <pc:sldMkLst>
          <pc:docMk/>
          <pc:sldMk cId="1060091596" sldId="1248"/>
        </pc:sldMkLst>
        <pc:spChg chg="mod">
          <ac:chgData name="Adam Janiak" userId="S::adam.janiak_edmn.org#ext#@neahq.onmicrosoft.com::002a7ee9-41a7-4f0b-84b8-5a04768eeadd" providerId="AD" clId="Web-{8A330128-CB7F-E9AD-7FB3-AD4D9A2B8447}" dt="2023-08-13T14:19:41.779" v="142" actId="1076"/>
          <ac:spMkLst>
            <pc:docMk/>
            <pc:sldMk cId="1060091596" sldId="1248"/>
            <ac:spMk id="2" creationId="{6A20293D-008B-4888-9884-298A68EC5E0E}"/>
          </ac:spMkLst>
        </pc:spChg>
        <pc:spChg chg="del">
          <ac:chgData name="Adam Janiak" userId="S::adam.janiak_edmn.org#ext#@neahq.onmicrosoft.com::002a7ee9-41a7-4f0b-84b8-5a04768eeadd" providerId="AD" clId="Web-{8A330128-CB7F-E9AD-7FB3-AD4D9A2B8447}" dt="2023-08-13T14:19:34.388" v="141"/>
          <ac:spMkLst>
            <pc:docMk/>
            <pc:sldMk cId="1060091596" sldId="1248"/>
            <ac:spMk id="5" creationId="{E0216B88-641E-F71B-0362-922049878829}"/>
          </ac:spMkLst>
        </pc:spChg>
      </pc:sldChg>
      <pc:sldChg chg="modSp">
        <pc:chgData name="Adam Janiak" userId="S::adam.janiak_edmn.org#ext#@neahq.onmicrosoft.com::002a7ee9-41a7-4f0b-84b8-5a04768eeadd" providerId="AD" clId="Web-{8A330128-CB7F-E9AD-7FB3-AD4D9A2B8447}" dt="2023-08-13T14:19:16.997" v="138" actId="1076"/>
        <pc:sldMkLst>
          <pc:docMk/>
          <pc:sldMk cId="3094482922" sldId="1265"/>
        </pc:sldMkLst>
        <pc:spChg chg="mod">
          <ac:chgData name="Adam Janiak" userId="S::adam.janiak_edmn.org#ext#@neahq.onmicrosoft.com::002a7ee9-41a7-4f0b-84b8-5a04768eeadd" providerId="AD" clId="Web-{8A330128-CB7F-E9AD-7FB3-AD4D9A2B8447}" dt="2023-08-13T14:19:16.997" v="138" actId="1076"/>
          <ac:spMkLst>
            <pc:docMk/>
            <pc:sldMk cId="3094482922" sldId="1265"/>
            <ac:spMk id="3" creationId="{E950BF0B-5724-C5C5-B74F-1626D554FE89}"/>
          </ac:spMkLst>
        </pc:spChg>
      </pc:sldChg>
      <pc:sldChg chg="modSp">
        <pc:chgData name="Adam Janiak" userId="S::adam.janiak_edmn.org#ext#@neahq.onmicrosoft.com::002a7ee9-41a7-4f0b-84b8-5a04768eeadd" providerId="AD" clId="Web-{8A330128-CB7F-E9AD-7FB3-AD4D9A2B8447}" dt="2023-08-13T14:40:32.007" v="241" actId="1076"/>
        <pc:sldMkLst>
          <pc:docMk/>
          <pc:sldMk cId="1480267255" sldId="1287"/>
        </pc:sldMkLst>
        <pc:spChg chg="mod">
          <ac:chgData name="Adam Janiak" userId="S::adam.janiak_edmn.org#ext#@neahq.onmicrosoft.com::002a7ee9-41a7-4f0b-84b8-5a04768eeadd" providerId="AD" clId="Web-{8A330128-CB7F-E9AD-7FB3-AD4D9A2B8447}" dt="2023-08-13T14:40:32.007" v="241" actId="1076"/>
          <ac:spMkLst>
            <pc:docMk/>
            <pc:sldMk cId="1480267255" sldId="1287"/>
            <ac:spMk id="439" creationId="{00000000-0000-0000-0000-000000000000}"/>
          </ac:spMkLst>
        </pc:spChg>
        <pc:spChg chg="mod">
          <ac:chgData name="Adam Janiak" userId="S::adam.janiak_edmn.org#ext#@neahq.onmicrosoft.com::002a7ee9-41a7-4f0b-84b8-5a04768eeadd" providerId="AD" clId="Web-{8A330128-CB7F-E9AD-7FB3-AD4D9A2B8447}" dt="2023-08-13T14:40:22.350" v="239" actId="1076"/>
          <ac:spMkLst>
            <pc:docMk/>
            <pc:sldMk cId="1480267255" sldId="1287"/>
            <ac:spMk id="440" creationId="{00000000-0000-0000-0000-000000000000}"/>
          </ac:spMkLst>
        </pc:spChg>
        <pc:picChg chg="mod">
          <ac:chgData name="Adam Janiak" userId="S::adam.janiak_edmn.org#ext#@neahq.onmicrosoft.com::002a7ee9-41a7-4f0b-84b8-5a04768eeadd" providerId="AD" clId="Web-{8A330128-CB7F-E9AD-7FB3-AD4D9A2B8447}" dt="2023-08-13T14:40:25.694" v="240" actId="1076"/>
          <ac:picMkLst>
            <pc:docMk/>
            <pc:sldMk cId="1480267255" sldId="1287"/>
            <ac:picMk id="441" creationId="{00000000-0000-0000-0000-000000000000}"/>
          </ac:picMkLst>
        </pc:picChg>
      </pc:sldChg>
      <pc:sldChg chg="modSp">
        <pc:chgData name="Adam Janiak" userId="S::adam.janiak_edmn.org#ext#@neahq.onmicrosoft.com::002a7ee9-41a7-4f0b-84b8-5a04768eeadd" providerId="AD" clId="Web-{8A330128-CB7F-E9AD-7FB3-AD4D9A2B8447}" dt="2023-08-13T14:40:44.304" v="243"/>
        <pc:sldMkLst>
          <pc:docMk/>
          <pc:sldMk cId="3152392207" sldId="1288"/>
        </pc:sldMkLst>
        <pc:spChg chg="mod">
          <ac:chgData name="Adam Janiak" userId="S::adam.janiak_edmn.org#ext#@neahq.onmicrosoft.com::002a7ee9-41a7-4f0b-84b8-5a04768eeadd" providerId="AD" clId="Web-{8A330128-CB7F-E9AD-7FB3-AD4D9A2B8447}" dt="2023-08-13T14:39:32.146" v="233" actId="20577"/>
          <ac:spMkLst>
            <pc:docMk/>
            <pc:sldMk cId="3152392207" sldId="1288"/>
            <ac:spMk id="447" creationId="{00000000-0000-0000-0000-000000000000}"/>
          </ac:spMkLst>
        </pc:spChg>
        <pc:graphicFrameChg chg="modGraphic">
          <ac:chgData name="Adam Janiak" userId="S::adam.janiak_edmn.org#ext#@neahq.onmicrosoft.com::002a7ee9-41a7-4f0b-84b8-5a04768eeadd" providerId="AD" clId="Web-{8A330128-CB7F-E9AD-7FB3-AD4D9A2B8447}" dt="2023-08-13T14:40:44.304" v="243"/>
          <ac:graphicFrameMkLst>
            <pc:docMk/>
            <pc:sldMk cId="3152392207" sldId="1288"/>
            <ac:graphicFrameMk id="448" creationId="{00000000-0000-0000-0000-000000000000}"/>
          </ac:graphicFrameMkLst>
        </pc:graphicFrameChg>
      </pc:sldChg>
      <pc:sldChg chg="modSp">
        <pc:chgData name="Adam Janiak" userId="S::adam.janiak_edmn.org#ext#@neahq.onmicrosoft.com::002a7ee9-41a7-4f0b-84b8-5a04768eeadd" providerId="AD" clId="Web-{8A330128-CB7F-E9AD-7FB3-AD4D9A2B8447}" dt="2023-08-13T14:45:58.283" v="257" actId="14100"/>
        <pc:sldMkLst>
          <pc:docMk/>
          <pc:sldMk cId="3680110410" sldId="1290"/>
        </pc:sldMkLst>
        <pc:spChg chg="mod">
          <ac:chgData name="Adam Janiak" userId="S::adam.janiak_edmn.org#ext#@neahq.onmicrosoft.com::002a7ee9-41a7-4f0b-84b8-5a04768eeadd" providerId="AD" clId="Web-{8A330128-CB7F-E9AD-7FB3-AD4D9A2B8447}" dt="2023-08-13T14:45:52.689" v="256" actId="14100"/>
          <ac:spMkLst>
            <pc:docMk/>
            <pc:sldMk cId="3680110410" sldId="1290"/>
            <ac:spMk id="454" creationId="{00000000-0000-0000-0000-000000000000}"/>
          </ac:spMkLst>
        </pc:spChg>
        <pc:spChg chg="mod">
          <ac:chgData name="Adam Janiak" userId="S::adam.janiak_edmn.org#ext#@neahq.onmicrosoft.com::002a7ee9-41a7-4f0b-84b8-5a04768eeadd" providerId="AD" clId="Web-{8A330128-CB7F-E9AD-7FB3-AD4D9A2B8447}" dt="2023-08-13T14:45:58.283" v="257" actId="14100"/>
          <ac:spMkLst>
            <pc:docMk/>
            <pc:sldMk cId="3680110410" sldId="1290"/>
            <ac:spMk id="455" creationId="{00000000-0000-0000-0000-000000000000}"/>
          </ac:spMkLst>
        </pc:spChg>
      </pc:sldChg>
      <pc:sldChg chg="modSp">
        <pc:chgData name="Adam Janiak" userId="S::adam.janiak_edmn.org#ext#@neahq.onmicrosoft.com::002a7ee9-41a7-4f0b-84b8-5a04768eeadd" providerId="AD" clId="Web-{8A330128-CB7F-E9AD-7FB3-AD4D9A2B8447}" dt="2023-08-13T15:01:34.254" v="261" actId="20577"/>
        <pc:sldMkLst>
          <pc:docMk/>
          <pc:sldMk cId="304163198" sldId="1291"/>
        </pc:sldMkLst>
        <pc:spChg chg="mod">
          <ac:chgData name="Adam Janiak" userId="S::adam.janiak_edmn.org#ext#@neahq.onmicrosoft.com::002a7ee9-41a7-4f0b-84b8-5a04768eeadd" providerId="AD" clId="Web-{8A330128-CB7F-E9AD-7FB3-AD4D9A2B8447}" dt="2023-08-13T15:01:34.254" v="261" actId="20577"/>
          <ac:spMkLst>
            <pc:docMk/>
            <pc:sldMk cId="304163198" sldId="1291"/>
            <ac:spMk id="5" creationId="{00000000-0000-0000-0000-000000000000}"/>
          </ac:spMkLst>
        </pc:spChg>
      </pc:sldChg>
      <pc:sldChg chg="modSp">
        <pc:chgData name="Adam Janiak" userId="S::adam.janiak_edmn.org#ext#@neahq.onmicrosoft.com::002a7ee9-41a7-4f0b-84b8-5a04768eeadd" providerId="AD" clId="Web-{8A330128-CB7F-E9AD-7FB3-AD4D9A2B8447}" dt="2023-08-13T15:09:34.347" v="539" actId="1076"/>
        <pc:sldMkLst>
          <pc:docMk/>
          <pc:sldMk cId="1574126362" sldId="1294"/>
        </pc:sldMkLst>
        <pc:spChg chg="mod">
          <ac:chgData name="Adam Janiak" userId="S::adam.janiak_edmn.org#ext#@neahq.onmicrosoft.com::002a7ee9-41a7-4f0b-84b8-5a04768eeadd" providerId="AD" clId="Web-{8A330128-CB7F-E9AD-7FB3-AD4D9A2B8447}" dt="2023-08-13T15:07:12.358" v="267" actId="1076"/>
          <ac:spMkLst>
            <pc:docMk/>
            <pc:sldMk cId="1574126362" sldId="1294"/>
            <ac:spMk id="461" creationId="{00000000-0000-0000-0000-000000000000}"/>
          </ac:spMkLst>
        </pc:spChg>
        <pc:spChg chg="mod">
          <ac:chgData name="Adam Janiak" userId="S::adam.janiak_edmn.org#ext#@neahq.onmicrosoft.com::002a7ee9-41a7-4f0b-84b8-5a04768eeadd" providerId="AD" clId="Web-{8A330128-CB7F-E9AD-7FB3-AD4D9A2B8447}" dt="2023-08-13T15:09:23.988" v="538" actId="14100"/>
          <ac:spMkLst>
            <pc:docMk/>
            <pc:sldMk cId="1574126362" sldId="1294"/>
            <ac:spMk id="462" creationId="{00000000-0000-0000-0000-000000000000}"/>
          </ac:spMkLst>
        </pc:spChg>
        <pc:picChg chg="mod">
          <ac:chgData name="Adam Janiak" userId="S::adam.janiak_edmn.org#ext#@neahq.onmicrosoft.com::002a7ee9-41a7-4f0b-84b8-5a04768eeadd" providerId="AD" clId="Web-{8A330128-CB7F-E9AD-7FB3-AD4D9A2B8447}" dt="2023-08-13T15:09:34.347" v="539" actId="1076"/>
          <ac:picMkLst>
            <pc:docMk/>
            <pc:sldMk cId="1574126362" sldId="1294"/>
            <ac:picMk id="5" creationId="{BE559CB4-CC0C-4E57-A306-6AF5B8BE73EB}"/>
          </ac:picMkLst>
        </pc:picChg>
      </pc:sldChg>
      <pc:sldChg chg="delSp modSp">
        <pc:chgData name="Adam Janiak" userId="S::adam.janiak_edmn.org#ext#@neahq.onmicrosoft.com::002a7ee9-41a7-4f0b-84b8-5a04768eeadd" providerId="AD" clId="Web-{8A330128-CB7F-E9AD-7FB3-AD4D9A2B8447}" dt="2023-08-13T14:43:11.575" v="248" actId="20577"/>
        <pc:sldMkLst>
          <pc:docMk/>
          <pc:sldMk cId="4199779368" sldId="1295"/>
        </pc:sldMkLst>
        <pc:spChg chg="mod">
          <ac:chgData name="Adam Janiak" userId="S::adam.janiak_edmn.org#ext#@neahq.onmicrosoft.com::002a7ee9-41a7-4f0b-84b8-5a04768eeadd" providerId="AD" clId="Web-{8A330128-CB7F-E9AD-7FB3-AD4D9A2B8447}" dt="2023-08-13T14:43:11.575" v="248" actId="20577"/>
          <ac:spMkLst>
            <pc:docMk/>
            <pc:sldMk cId="4199779368" sldId="1295"/>
            <ac:spMk id="2" creationId="{707CD4A4-3821-4ED1-BB13-F76866F6A486}"/>
          </ac:spMkLst>
        </pc:spChg>
        <pc:spChg chg="del">
          <ac:chgData name="Adam Janiak" userId="S::adam.janiak_edmn.org#ext#@neahq.onmicrosoft.com::002a7ee9-41a7-4f0b-84b8-5a04768eeadd" providerId="AD" clId="Web-{8A330128-CB7F-E9AD-7FB3-AD4D9A2B8447}" dt="2023-08-13T14:43:05.074" v="247"/>
          <ac:spMkLst>
            <pc:docMk/>
            <pc:sldMk cId="4199779368" sldId="1295"/>
            <ac:spMk id="3" creationId="{3972FC78-BA48-4821-A662-F0E6E4C2B2F0}"/>
          </ac:spMkLst>
        </pc:spChg>
      </pc:sldChg>
      <pc:sldChg chg="ord">
        <pc:chgData name="Adam Janiak" userId="S::adam.janiak_edmn.org#ext#@neahq.onmicrosoft.com::002a7ee9-41a7-4f0b-84b8-5a04768eeadd" providerId="AD" clId="Web-{8A330128-CB7F-E9AD-7FB3-AD4D9A2B8447}" dt="2023-08-13T15:11:34.789" v="543"/>
        <pc:sldMkLst>
          <pc:docMk/>
          <pc:sldMk cId="1262522040" sldId="1296"/>
        </pc:sldMkLst>
      </pc:sldChg>
      <pc:sldChg chg="modSp ord">
        <pc:chgData name="Adam Janiak" userId="S::adam.janiak_edmn.org#ext#@neahq.onmicrosoft.com::002a7ee9-41a7-4f0b-84b8-5a04768eeadd" providerId="AD" clId="Web-{8A330128-CB7F-E9AD-7FB3-AD4D9A2B8447}" dt="2023-08-13T15:10:12.786" v="542" actId="20577"/>
        <pc:sldMkLst>
          <pc:docMk/>
          <pc:sldMk cId="2070459415" sldId="1299"/>
        </pc:sldMkLst>
        <pc:spChg chg="mod">
          <ac:chgData name="Adam Janiak" userId="S::adam.janiak_edmn.org#ext#@neahq.onmicrosoft.com::002a7ee9-41a7-4f0b-84b8-5a04768eeadd" providerId="AD" clId="Web-{8A330128-CB7F-E9AD-7FB3-AD4D9A2B8447}" dt="2023-08-13T15:10:12.786" v="542" actId="20577"/>
          <ac:spMkLst>
            <pc:docMk/>
            <pc:sldMk cId="2070459415" sldId="1299"/>
            <ac:spMk id="4" creationId="{59B695EC-D969-4AB6-8962-3A0D5B5DDA4E}"/>
          </ac:spMkLst>
        </pc:spChg>
      </pc:sldChg>
      <pc:sldChg chg="modSp del ord">
        <pc:chgData name="Adam Janiak" userId="S::adam.janiak_edmn.org#ext#@neahq.onmicrosoft.com::002a7ee9-41a7-4f0b-84b8-5a04768eeadd" providerId="AD" clId="Web-{8A330128-CB7F-E9AD-7FB3-AD4D9A2B8447}" dt="2023-08-13T16:10:58.058" v="1364"/>
        <pc:sldMkLst>
          <pc:docMk/>
          <pc:sldMk cId="2332435786" sldId="1300"/>
        </pc:sldMkLst>
        <pc:spChg chg="mod">
          <ac:chgData name="Adam Janiak" userId="S::adam.janiak_edmn.org#ext#@neahq.onmicrosoft.com::002a7ee9-41a7-4f0b-84b8-5a04768eeadd" providerId="AD" clId="Web-{8A330128-CB7F-E9AD-7FB3-AD4D9A2B8447}" dt="2023-08-13T16:09:24.836" v="1352" actId="20577"/>
          <ac:spMkLst>
            <pc:docMk/>
            <pc:sldMk cId="2332435786" sldId="1300"/>
            <ac:spMk id="5" creationId="{DA1293AC-AFC8-4A3C-BF2A-BACA36E394EA}"/>
          </ac:spMkLst>
        </pc:spChg>
        <pc:picChg chg="mod">
          <ac:chgData name="Adam Janiak" userId="S::adam.janiak_edmn.org#ext#@neahq.onmicrosoft.com::002a7ee9-41a7-4f0b-84b8-5a04768eeadd" providerId="AD" clId="Web-{8A330128-CB7F-E9AD-7FB3-AD4D9A2B8447}" dt="2023-08-13T16:05:59.783" v="1318" actId="14100"/>
          <ac:picMkLst>
            <pc:docMk/>
            <pc:sldMk cId="2332435786" sldId="1300"/>
            <ac:picMk id="6146" creationId="{61052AA5-B03A-4B4E-AB01-DA3BC2CCFA2C}"/>
          </ac:picMkLst>
        </pc:picChg>
      </pc:sldChg>
      <pc:sldChg chg="modSp">
        <pc:chgData name="Adam Janiak" userId="S::adam.janiak_edmn.org#ext#@neahq.onmicrosoft.com::002a7ee9-41a7-4f0b-84b8-5a04768eeadd" providerId="AD" clId="Web-{8A330128-CB7F-E9AD-7FB3-AD4D9A2B8447}" dt="2023-08-13T16:07:11.785" v="1333" actId="20577"/>
        <pc:sldMkLst>
          <pc:docMk/>
          <pc:sldMk cId="3317149397" sldId="1301"/>
        </pc:sldMkLst>
        <pc:spChg chg="mod">
          <ac:chgData name="Adam Janiak" userId="S::adam.janiak_edmn.org#ext#@neahq.onmicrosoft.com::002a7ee9-41a7-4f0b-84b8-5a04768eeadd" providerId="AD" clId="Web-{8A330128-CB7F-E9AD-7FB3-AD4D9A2B8447}" dt="2023-08-13T16:07:11.785" v="1333" actId="20577"/>
          <ac:spMkLst>
            <pc:docMk/>
            <pc:sldMk cId="3317149397" sldId="1301"/>
            <ac:spMk id="4" creationId="{123459CE-6D74-4142-837A-65628BA62C33}"/>
          </ac:spMkLst>
        </pc:spChg>
        <pc:spChg chg="mod">
          <ac:chgData name="Adam Janiak" userId="S::adam.janiak_edmn.org#ext#@neahq.onmicrosoft.com::002a7ee9-41a7-4f0b-84b8-5a04768eeadd" providerId="AD" clId="Web-{8A330128-CB7F-E9AD-7FB3-AD4D9A2B8447}" dt="2023-08-13T16:04:45.749" v="1301" actId="20577"/>
          <ac:spMkLst>
            <pc:docMk/>
            <pc:sldMk cId="3317149397" sldId="1301"/>
            <ac:spMk id="5" creationId="{DA1293AC-AFC8-4A3C-BF2A-BACA36E394EA}"/>
          </ac:spMkLst>
        </pc:spChg>
        <pc:picChg chg="mod">
          <ac:chgData name="Adam Janiak" userId="S::adam.janiak_edmn.org#ext#@neahq.onmicrosoft.com::002a7ee9-41a7-4f0b-84b8-5a04768eeadd" providerId="AD" clId="Web-{8A330128-CB7F-E9AD-7FB3-AD4D9A2B8447}" dt="2023-08-13T16:04:19.107" v="1296" actId="1076"/>
          <ac:picMkLst>
            <pc:docMk/>
            <pc:sldMk cId="3317149397" sldId="1301"/>
            <ac:picMk id="6146" creationId="{61052AA5-B03A-4B4E-AB01-DA3BC2CCFA2C}"/>
          </ac:picMkLst>
        </pc:picChg>
      </pc:sldChg>
      <pc:sldChg chg="addSp modSp">
        <pc:chgData name="Adam Janiak" userId="S::adam.janiak_edmn.org#ext#@neahq.onmicrosoft.com::002a7ee9-41a7-4f0b-84b8-5a04768eeadd" providerId="AD" clId="Web-{8A330128-CB7F-E9AD-7FB3-AD4D9A2B8447}" dt="2023-08-13T16:12:10.451" v="1388" actId="1076"/>
        <pc:sldMkLst>
          <pc:docMk/>
          <pc:sldMk cId="2791655214" sldId="1302"/>
        </pc:sldMkLst>
        <pc:spChg chg="add mod">
          <ac:chgData name="Adam Janiak" userId="S::adam.janiak_edmn.org#ext#@neahq.onmicrosoft.com::002a7ee9-41a7-4f0b-84b8-5a04768eeadd" providerId="AD" clId="Web-{8A330128-CB7F-E9AD-7FB3-AD4D9A2B8447}" dt="2023-08-13T16:12:10.451" v="1388" actId="1076"/>
          <ac:spMkLst>
            <pc:docMk/>
            <pc:sldMk cId="2791655214" sldId="1302"/>
            <ac:spMk id="5" creationId="{8FB9C09F-39A1-76F8-1A05-F82B155F10BA}"/>
          </ac:spMkLst>
        </pc:spChg>
      </pc:sldChg>
      <pc:sldChg chg="addSp delSp modSp">
        <pc:chgData name="Adam Janiak" userId="S::adam.janiak_edmn.org#ext#@neahq.onmicrosoft.com::002a7ee9-41a7-4f0b-84b8-5a04768eeadd" providerId="AD" clId="Web-{8A330128-CB7F-E9AD-7FB3-AD4D9A2B8447}" dt="2023-08-13T16:12:24.686" v="1392"/>
        <pc:sldMkLst>
          <pc:docMk/>
          <pc:sldMk cId="2302610357" sldId="1303"/>
        </pc:sldMkLst>
        <pc:spChg chg="add del mod">
          <ac:chgData name="Adam Janiak" userId="S::adam.janiak_edmn.org#ext#@neahq.onmicrosoft.com::002a7ee9-41a7-4f0b-84b8-5a04768eeadd" providerId="AD" clId="Web-{8A330128-CB7F-E9AD-7FB3-AD4D9A2B8447}" dt="2023-08-13T16:12:24.686" v="1392"/>
          <ac:spMkLst>
            <pc:docMk/>
            <pc:sldMk cId="2302610357" sldId="1303"/>
            <ac:spMk id="2" creationId="{BB19B3A2-809D-4298-908C-CAB19BA5F9F4}"/>
          </ac:spMkLst>
        </pc:spChg>
        <pc:spChg chg="mod">
          <ac:chgData name="Adam Janiak" userId="S::adam.janiak_edmn.org#ext#@neahq.onmicrosoft.com::002a7ee9-41a7-4f0b-84b8-5a04768eeadd" providerId="AD" clId="Web-{8A330128-CB7F-E9AD-7FB3-AD4D9A2B8447}" dt="2023-08-13T16:11:25.746" v="1373" actId="14100"/>
          <ac:spMkLst>
            <pc:docMk/>
            <pc:sldMk cId="2302610357" sldId="1303"/>
            <ac:spMk id="3" creationId="{1E9F5C61-CC3B-42A2-B668-07AF9AACB20F}"/>
          </ac:spMkLst>
        </pc:spChg>
        <pc:spChg chg="add del mod">
          <ac:chgData name="Adam Janiak" userId="S::adam.janiak_edmn.org#ext#@neahq.onmicrosoft.com::002a7ee9-41a7-4f0b-84b8-5a04768eeadd" providerId="AD" clId="Web-{8A330128-CB7F-E9AD-7FB3-AD4D9A2B8447}" dt="2023-08-13T16:12:24.686" v="1392"/>
          <ac:spMkLst>
            <pc:docMk/>
            <pc:sldMk cId="2302610357" sldId="1303"/>
            <ac:spMk id="6" creationId="{92E43614-CE74-2139-788F-5472232F3045}"/>
          </ac:spMkLst>
        </pc:spChg>
      </pc:sldChg>
      <pc:sldChg chg="modSp">
        <pc:chgData name="Adam Janiak" userId="S::adam.janiak_edmn.org#ext#@neahq.onmicrosoft.com::002a7ee9-41a7-4f0b-84b8-5a04768eeadd" providerId="AD" clId="Web-{8A330128-CB7F-E9AD-7FB3-AD4D9A2B8447}" dt="2023-08-13T16:14:17.440" v="1409" actId="1076"/>
        <pc:sldMkLst>
          <pc:docMk/>
          <pc:sldMk cId="2662563620" sldId="1304"/>
        </pc:sldMkLst>
        <pc:spChg chg="mod">
          <ac:chgData name="Adam Janiak" userId="S::adam.janiak_edmn.org#ext#@neahq.onmicrosoft.com::002a7ee9-41a7-4f0b-84b8-5a04768eeadd" providerId="AD" clId="Web-{8A330128-CB7F-E9AD-7FB3-AD4D9A2B8447}" dt="2023-08-13T16:14:06.189" v="1401" actId="20577"/>
          <ac:spMkLst>
            <pc:docMk/>
            <pc:sldMk cId="2662563620" sldId="1304"/>
            <ac:spMk id="2" creationId="{4E5F634D-142A-4B52-B85C-2C494BD67E40}"/>
          </ac:spMkLst>
        </pc:spChg>
        <pc:spChg chg="mod">
          <ac:chgData name="Adam Janiak" userId="S::adam.janiak_edmn.org#ext#@neahq.onmicrosoft.com::002a7ee9-41a7-4f0b-84b8-5a04768eeadd" providerId="AD" clId="Web-{8A330128-CB7F-E9AD-7FB3-AD4D9A2B8447}" dt="2023-08-13T16:14:17.440" v="1409" actId="1076"/>
          <ac:spMkLst>
            <pc:docMk/>
            <pc:sldMk cId="2662563620" sldId="1304"/>
            <ac:spMk id="3" creationId="{A10E770B-07CC-4C94-99C9-F690C2B45F74}"/>
          </ac:spMkLst>
        </pc:spChg>
      </pc:sldChg>
      <pc:sldChg chg="modSp">
        <pc:chgData name="Adam Janiak" userId="S::adam.janiak_edmn.org#ext#@neahq.onmicrosoft.com::002a7ee9-41a7-4f0b-84b8-5a04768eeadd" providerId="AD" clId="Web-{8A330128-CB7F-E9AD-7FB3-AD4D9A2B8447}" dt="2023-08-13T16:10:38.964" v="1363" actId="20577"/>
        <pc:sldMkLst>
          <pc:docMk/>
          <pc:sldMk cId="1063329692" sldId="1305"/>
        </pc:sldMkLst>
        <pc:spChg chg="mod">
          <ac:chgData name="Adam Janiak" userId="S::adam.janiak_edmn.org#ext#@neahq.onmicrosoft.com::002a7ee9-41a7-4f0b-84b8-5a04768eeadd" providerId="AD" clId="Web-{8A330128-CB7F-E9AD-7FB3-AD4D9A2B8447}" dt="2023-08-13T16:10:38.964" v="1363" actId="20577"/>
          <ac:spMkLst>
            <pc:docMk/>
            <pc:sldMk cId="1063329692" sldId="1305"/>
            <ac:spMk id="3" creationId="{F49654BF-0444-42DC-9F67-F1C89DEC81A4}"/>
          </ac:spMkLst>
        </pc:spChg>
      </pc:sldChg>
      <pc:sldChg chg="modSp">
        <pc:chgData name="Adam Janiak" userId="S::adam.janiak_edmn.org#ext#@neahq.onmicrosoft.com::002a7ee9-41a7-4f0b-84b8-5a04768eeadd" providerId="AD" clId="Web-{8A330128-CB7F-E9AD-7FB3-AD4D9A2B8447}" dt="2023-08-13T16:15:10.426" v="1427" actId="1076"/>
        <pc:sldMkLst>
          <pc:docMk/>
          <pc:sldMk cId="2731688544" sldId="1306"/>
        </pc:sldMkLst>
        <pc:spChg chg="mod">
          <ac:chgData name="Adam Janiak" userId="S::adam.janiak_edmn.org#ext#@neahq.onmicrosoft.com::002a7ee9-41a7-4f0b-84b8-5a04768eeadd" providerId="AD" clId="Web-{8A330128-CB7F-E9AD-7FB3-AD4D9A2B8447}" dt="2023-08-13T16:15:10.426" v="1427" actId="1076"/>
          <ac:spMkLst>
            <pc:docMk/>
            <pc:sldMk cId="2731688544" sldId="1306"/>
            <ac:spMk id="3" creationId="{1626D2E9-5AF5-4D05-98DA-57F795A8AE70}"/>
          </ac:spMkLst>
        </pc:spChg>
        <pc:picChg chg="mod">
          <ac:chgData name="Adam Janiak" userId="S::adam.janiak_edmn.org#ext#@neahq.onmicrosoft.com::002a7ee9-41a7-4f0b-84b8-5a04768eeadd" providerId="AD" clId="Web-{8A330128-CB7F-E9AD-7FB3-AD4D9A2B8447}" dt="2023-08-13T16:14:31.831" v="1411" actId="1076"/>
          <ac:picMkLst>
            <pc:docMk/>
            <pc:sldMk cId="2731688544" sldId="1306"/>
            <ac:picMk id="6" creationId="{BE559CB4-CC0C-4E57-A306-6AF5B8BE73EB}"/>
          </ac:picMkLst>
        </pc:picChg>
      </pc:sldChg>
      <pc:sldChg chg="modSp">
        <pc:chgData name="Adam Janiak" userId="S::adam.janiak_edmn.org#ext#@neahq.onmicrosoft.com::002a7ee9-41a7-4f0b-84b8-5a04768eeadd" providerId="AD" clId="Web-{8A330128-CB7F-E9AD-7FB3-AD4D9A2B8447}" dt="2023-08-13T15:44:06.940" v="907" actId="20577"/>
        <pc:sldMkLst>
          <pc:docMk/>
          <pc:sldMk cId="4135291389" sldId="1351"/>
        </pc:sldMkLst>
        <pc:spChg chg="mod">
          <ac:chgData name="Adam Janiak" userId="S::adam.janiak_edmn.org#ext#@neahq.onmicrosoft.com::002a7ee9-41a7-4f0b-84b8-5a04768eeadd" providerId="AD" clId="Web-{8A330128-CB7F-E9AD-7FB3-AD4D9A2B8447}" dt="2023-08-13T15:44:06.940" v="907" actId="20577"/>
          <ac:spMkLst>
            <pc:docMk/>
            <pc:sldMk cId="4135291389" sldId="1351"/>
            <ac:spMk id="4" creationId="{59B695EC-D969-4AB6-8962-3A0D5B5DDA4E}"/>
          </ac:spMkLst>
        </pc:spChg>
      </pc:sldChg>
      <pc:sldChg chg="modSp">
        <pc:chgData name="Adam Janiak" userId="S::adam.janiak_edmn.org#ext#@neahq.onmicrosoft.com::002a7ee9-41a7-4f0b-84b8-5a04768eeadd" providerId="AD" clId="Web-{8A330128-CB7F-E9AD-7FB3-AD4D9A2B8447}" dt="2023-08-13T15:20:20.637" v="614" actId="14100"/>
        <pc:sldMkLst>
          <pc:docMk/>
          <pc:sldMk cId="449058379" sldId="1352"/>
        </pc:sldMkLst>
        <pc:spChg chg="mod">
          <ac:chgData name="Adam Janiak" userId="S::adam.janiak_edmn.org#ext#@neahq.onmicrosoft.com::002a7ee9-41a7-4f0b-84b8-5a04768eeadd" providerId="AD" clId="Web-{8A330128-CB7F-E9AD-7FB3-AD4D9A2B8447}" dt="2023-08-13T15:20:20.637" v="614" actId="14100"/>
          <ac:spMkLst>
            <pc:docMk/>
            <pc:sldMk cId="449058379" sldId="1352"/>
            <ac:spMk id="4" creationId="{00000000-0000-0000-0000-000000000000}"/>
          </ac:spMkLst>
        </pc:spChg>
      </pc:sldChg>
      <pc:sldChg chg="modSp">
        <pc:chgData name="Adam Janiak" userId="S::adam.janiak_edmn.org#ext#@neahq.onmicrosoft.com::002a7ee9-41a7-4f0b-84b8-5a04768eeadd" providerId="AD" clId="Web-{8A330128-CB7F-E9AD-7FB3-AD4D9A2B8447}" dt="2023-08-13T15:21:24.733" v="626" actId="1076"/>
        <pc:sldMkLst>
          <pc:docMk/>
          <pc:sldMk cId="2933034098" sldId="1353"/>
        </pc:sldMkLst>
        <pc:spChg chg="mod">
          <ac:chgData name="Adam Janiak" userId="S::adam.janiak_edmn.org#ext#@neahq.onmicrosoft.com::002a7ee9-41a7-4f0b-84b8-5a04768eeadd" providerId="AD" clId="Web-{8A330128-CB7F-E9AD-7FB3-AD4D9A2B8447}" dt="2023-08-13T15:21:24.733" v="626" actId="1076"/>
          <ac:spMkLst>
            <pc:docMk/>
            <pc:sldMk cId="2933034098" sldId="1353"/>
            <ac:spMk id="3" creationId="{00000000-0000-0000-0000-000000000000}"/>
          </ac:spMkLst>
        </pc:spChg>
        <pc:spChg chg="mod">
          <ac:chgData name="Adam Janiak" userId="S::adam.janiak_edmn.org#ext#@neahq.onmicrosoft.com::002a7ee9-41a7-4f0b-84b8-5a04768eeadd" providerId="AD" clId="Web-{8A330128-CB7F-E9AD-7FB3-AD4D9A2B8447}" dt="2023-08-13T15:21:11.842" v="625" actId="14100"/>
          <ac:spMkLst>
            <pc:docMk/>
            <pc:sldMk cId="2933034098" sldId="1353"/>
            <ac:spMk id="4" creationId="{00000000-0000-0000-0000-000000000000}"/>
          </ac:spMkLst>
        </pc:spChg>
        <pc:picChg chg="mod">
          <ac:chgData name="Adam Janiak" userId="S::adam.janiak_edmn.org#ext#@neahq.onmicrosoft.com::002a7ee9-41a7-4f0b-84b8-5a04768eeadd" providerId="AD" clId="Web-{8A330128-CB7F-E9AD-7FB3-AD4D9A2B8447}" dt="2023-08-13T15:20:50.825" v="618" actId="1076"/>
          <ac:picMkLst>
            <pc:docMk/>
            <pc:sldMk cId="2933034098" sldId="1353"/>
            <ac:picMk id="4098" creationId="{00000000-0000-0000-0000-000000000000}"/>
          </ac:picMkLst>
        </pc:picChg>
      </pc:sldChg>
      <pc:sldChg chg="modSp">
        <pc:chgData name="Adam Janiak" userId="S::adam.janiak_edmn.org#ext#@neahq.onmicrosoft.com::002a7ee9-41a7-4f0b-84b8-5a04768eeadd" providerId="AD" clId="Web-{8A330128-CB7F-E9AD-7FB3-AD4D9A2B8447}" dt="2023-08-13T15:21:45.108" v="631" actId="1076"/>
        <pc:sldMkLst>
          <pc:docMk/>
          <pc:sldMk cId="2935767041" sldId="1354"/>
        </pc:sldMkLst>
        <pc:spChg chg="mod">
          <ac:chgData name="Adam Janiak" userId="S::adam.janiak_edmn.org#ext#@neahq.onmicrosoft.com::002a7ee9-41a7-4f0b-84b8-5a04768eeadd" providerId="AD" clId="Web-{8A330128-CB7F-E9AD-7FB3-AD4D9A2B8447}" dt="2023-08-13T15:21:41.483" v="630" actId="20577"/>
          <ac:spMkLst>
            <pc:docMk/>
            <pc:sldMk cId="2935767041" sldId="1354"/>
            <ac:spMk id="3" creationId="{00000000-0000-0000-0000-000000000000}"/>
          </ac:spMkLst>
        </pc:spChg>
        <pc:picChg chg="mod">
          <ac:chgData name="Adam Janiak" userId="S::adam.janiak_edmn.org#ext#@neahq.onmicrosoft.com::002a7ee9-41a7-4f0b-84b8-5a04768eeadd" providerId="AD" clId="Web-{8A330128-CB7F-E9AD-7FB3-AD4D9A2B8447}" dt="2023-08-13T15:21:45.108" v="631" actId="1076"/>
          <ac:picMkLst>
            <pc:docMk/>
            <pc:sldMk cId="2935767041" sldId="1354"/>
            <ac:picMk id="3074" creationId="{00000000-0000-0000-0000-000000000000}"/>
          </ac:picMkLst>
        </pc:picChg>
      </pc:sldChg>
      <pc:sldChg chg="modSp ord">
        <pc:chgData name="Adam Janiak" userId="S::adam.janiak_edmn.org#ext#@neahq.onmicrosoft.com::002a7ee9-41a7-4f0b-84b8-5a04768eeadd" providerId="AD" clId="Web-{8A330128-CB7F-E9AD-7FB3-AD4D9A2B8447}" dt="2023-08-13T15:39:38.534" v="902"/>
        <pc:sldMkLst>
          <pc:docMk/>
          <pc:sldMk cId="2759850716" sldId="1355"/>
        </pc:sldMkLst>
        <pc:spChg chg="mod">
          <ac:chgData name="Adam Janiak" userId="S::adam.janiak_edmn.org#ext#@neahq.onmicrosoft.com::002a7ee9-41a7-4f0b-84b8-5a04768eeadd" providerId="AD" clId="Web-{8A330128-CB7F-E9AD-7FB3-AD4D9A2B8447}" dt="2023-08-13T15:37:24.374" v="900" actId="20577"/>
          <ac:spMkLst>
            <pc:docMk/>
            <pc:sldMk cId="2759850716" sldId="1355"/>
            <ac:spMk id="2" creationId="{00000000-0000-0000-0000-000000000000}"/>
          </ac:spMkLst>
        </pc:spChg>
        <pc:spChg chg="mod">
          <ac:chgData name="Adam Janiak" userId="S::adam.janiak_edmn.org#ext#@neahq.onmicrosoft.com::002a7ee9-41a7-4f0b-84b8-5a04768eeadd" providerId="AD" clId="Web-{8A330128-CB7F-E9AD-7FB3-AD4D9A2B8447}" dt="2023-08-13T15:29:54.437" v="692" actId="14100"/>
          <ac:spMkLst>
            <pc:docMk/>
            <pc:sldMk cId="2759850716" sldId="1355"/>
            <ac:spMk id="3" creationId="{00000000-0000-0000-0000-000000000000}"/>
          </ac:spMkLst>
        </pc:spChg>
        <pc:picChg chg="mod">
          <ac:chgData name="Adam Janiak" userId="S::adam.janiak_edmn.org#ext#@neahq.onmicrosoft.com::002a7ee9-41a7-4f0b-84b8-5a04768eeadd" providerId="AD" clId="Web-{8A330128-CB7F-E9AD-7FB3-AD4D9A2B8447}" dt="2023-08-13T15:29:50.124" v="691" actId="1076"/>
          <ac:picMkLst>
            <pc:docMk/>
            <pc:sldMk cId="2759850716" sldId="1355"/>
            <ac:picMk id="4" creationId="{00000000-0000-0000-0000-000000000000}"/>
          </ac:picMkLst>
        </pc:picChg>
      </pc:sldChg>
      <pc:sldChg chg="delSp modSp">
        <pc:chgData name="Adam Janiak" userId="S::adam.janiak_edmn.org#ext#@neahq.onmicrosoft.com::002a7ee9-41a7-4f0b-84b8-5a04768eeadd" providerId="AD" clId="Web-{8A330128-CB7F-E9AD-7FB3-AD4D9A2B8447}" dt="2023-08-13T15:51:26.316" v="1209" actId="14100"/>
        <pc:sldMkLst>
          <pc:docMk/>
          <pc:sldMk cId="3726286116" sldId="1356"/>
        </pc:sldMkLst>
        <pc:spChg chg="mod">
          <ac:chgData name="Adam Janiak" userId="S::adam.janiak_edmn.org#ext#@neahq.onmicrosoft.com::002a7ee9-41a7-4f0b-84b8-5a04768eeadd" providerId="AD" clId="Web-{8A330128-CB7F-E9AD-7FB3-AD4D9A2B8447}" dt="2023-08-13T15:34:53.759" v="884" actId="20577"/>
          <ac:spMkLst>
            <pc:docMk/>
            <pc:sldMk cId="3726286116" sldId="1356"/>
            <ac:spMk id="2" creationId="{00000000-0000-0000-0000-000000000000}"/>
          </ac:spMkLst>
        </pc:spChg>
        <pc:spChg chg="mod">
          <ac:chgData name="Adam Janiak" userId="S::adam.janiak_edmn.org#ext#@neahq.onmicrosoft.com::002a7ee9-41a7-4f0b-84b8-5a04768eeadd" providerId="AD" clId="Web-{8A330128-CB7F-E9AD-7FB3-AD4D9A2B8447}" dt="2023-08-13T15:51:26.316" v="1209" actId="14100"/>
          <ac:spMkLst>
            <pc:docMk/>
            <pc:sldMk cId="3726286116" sldId="1356"/>
            <ac:spMk id="3" creationId="{00000000-0000-0000-0000-000000000000}"/>
          </ac:spMkLst>
        </pc:spChg>
        <pc:picChg chg="del mod">
          <ac:chgData name="Adam Janiak" userId="S::adam.janiak_edmn.org#ext#@neahq.onmicrosoft.com::002a7ee9-41a7-4f0b-84b8-5a04768eeadd" providerId="AD" clId="Web-{8A330128-CB7F-E9AD-7FB3-AD4D9A2B8447}" dt="2023-08-13T15:31:28.674" v="697"/>
          <ac:picMkLst>
            <pc:docMk/>
            <pc:sldMk cId="3726286116" sldId="1356"/>
            <ac:picMk id="2050" creationId="{00000000-0000-0000-0000-000000000000}"/>
          </ac:picMkLst>
        </pc:picChg>
      </pc:sldChg>
      <pc:sldChg chg="modSp ord addAnim delAnim">
        <pc:chgData name="Adam Janiak" userId="S::adam.janiak_edmn.org#ext#@neahq.onmicrosoft.com::002a7ee9-41a7-4f0b-84b8-5a04768eeadd" providerId="AD" clId="Web-{8A330128-CB7F-E9AD-7FB3-AD4D9A2B8447}" dt="2023-08-13T15:30:25.516" v="695" actId="20577"/>
        <pc:sldMkLst>
          <pc:docMk/>
          <pc:sldMk cId="3159748423" sldId="1357"/>
        </pc:sldMkLst>
        <pc:spChg chg="mod">
          <ac:chgData name="Adam Janiak" userId="S::adam.janiak_edmn.org#ext#@neahq.onmicrosoft.com::002a7ee9-41a7-4f0b-84b8-5a04768eeadd" providerId="AD" clId="Web-{8A330128-CB7F-E9AD-7FB3-AD4D9A2B8447}" dt="2023-08-13T15:30:25.516" v="695" actId="20577"/>
          <ac:spMkLst>
            <pc:docMk/>
            <pc:sldMk cId="3159748423" sldId="1357"/>
            <ac:spMk id="2" creationId="{00000000-0000-0000-0000-000000000000}"/>
          </ac:spMkLst>
        </pc:spChg>
        <pc:spChg chg="mod">
          <ac:chgData name="Adam Janiak" userId="S::adam.janiak_edmn.org#ext#@neahq.onmicrosoft.com::002a7ee9-41a7-4f0b-84b8-5a04768eeadd" providerId="AD" clId="Web-{8A330128-CB7F-E9AD-7FB3-AD4D9A2B8447}" dt="2023-08-13T15:24:19.020" v="665" actId="20577"/>
          <ac:spMkLst>
            <pc:docMk/>
            <pc:sldMk cId="3159748423" sldId="1357"/>
            <ac:spMk id="3" creationId="{00000000-0000-0000-0000-000000000000}"/>
          </ac:spMkLst>
        </pc:spChg>
        <pc:picChg chg="mod">
          <ac:chgData name="Adam Janiak" userId="S::adam.janiak_edmn.org#ext#@neahq.onmicrosoft.com::002a7ee9-41a7-4f0b-84b8-5a04768eeadd" providerId="AD" clId="Web-{8A330128-CB7F-E9AD-7FB3-AD4D9A2B8447}" dt="2023-08-13T15:26:21.946" v="687" actId="1076"/>
          <ac:picMkLst>
            <pc:docMk/>
            <pc:sldMk cId="3159748423" sldId="1357"/>
            <ac:picMk id="7" creationId="{00000000-0000-0000-0000-000000000000}"/>
          </ac:picMkLst>
        </pc:picChg>
        <pc:picChg chg="mod">
          <ac:chgData name="Adam Janiak" userId="S::adam.janiak_edmn.org#ext#@neahq.onmicrosoft.com::002a7ee9-41a7-4f0b-84b8-5a04768eeadd" providerId="AD" clId="Web-{8A330128-CB7F-E9AD-7FB3-AD4D9A2B8447}" dt="2023-08-13T15:26:19.024" v="686" actId="14100"/>
          <ac:picMkLst>
            <pc:docMk/>
            <pc:sldMk cId="3159748423" sldId="1357"/>
            <ac:picMk id="1026" creationId="{00000000-0000-0000-0000-000000000000}"/>
          </ac:picMkLst>
        </pc:picChg>
      </pc:sldChg>
      <pc:sldChg chg="addSp delSp modSp ord delAnim">
        <pc:chgData name="Adam Janiak" userId="S::adam.janiak_edmn.org#ext#@neahq.onmicrosoft.com::002a7ee9-41a7-4f0b-84b8-5a04768eeadd" providerId="AD" clId="Web-{8A330128-CB7F-E9AD-7FB3-AD4D9A2B8447}" dt="2023-08-13T15:55:40.231" v="1290" actId="1076"/>
        <pc:sldMkLst>
          <pc:docMk/>
          <pc:sldMk cId="2972256544" sldId="1358"/>
        </pc:sldMkLst>
        <pc:spChg chg="mod">
          <ac:chgData name="Adam Janiak" userId="S::adam.janiak_edmn.org#ext#@neahq.onmicrosoft.com::002a7ee9-41a7-4f0b-84b8-5a04768eeadd" providerId="AD" clId="Web-{8A330128-CB7F-E9AD-7FB3-AD4D9A2B8447}" dt="2023-08-13T15:55:40.231" v="1290" actId="1076"/>
          <ac:spMkLst>
            <pc:docMk/>
            <pc:sldMk cId="2972256544" sldId="1358"/>
            <ac:spMk id="2" creationId="{00000000-0000-0000-0000-000000000000}"/>
          </ac:spMkLst>
        </pc:spChg>
        <pc:spChg chg="del mod">
          <ac:chgData name="Adam Janiak" userId="S::adam.janiak_edmn.org#ext#@neahq.onmicrosoft.com::002a7ee9-41a7-4f0b-84b8-5a04768eeadd" providerId="AD" clId="Web-{8A330128-CB7F-E9AD-7FB3-AD4D9A2B8447}" dt="2023-08-13T15:14:22.826" v="576"/>
          <ac:spMkLst>
            <pc:docMk/>
            <pc:sldMk cId="2972256544" sldId="1358"/>
            <ac:spMk id="3" creationId="{00000000-0000-0000-0000-000000000000}"/>
          </ac:spMkLst>
        </pc:spChg>
        <pc:spChg chg="add mod">
          <ac:chgData name="Adam Janiak" userId="S::adam.janiak_edmn.org#ext#@neahq.onmicrosoft.com::002a7ee9-41a7-4f0b-84b8-5a04768eeadd" providerId="AD" clId="Web-{8A330128-CB7F-E9AD-7FB3-AD4D9A2B8447}" dt="2023-08-13T15:55:23.480" v="1288" actId="20577"/>
          <ac:spMkLst>
            <pc:docMk/>
            <pc:sldMk cId="2972256544" sldId="1358"/>
            <ac:spMk id="5" creationId="{4A2A03E7-7A36-9CEC-F935-B1882FF539BA}"/>
          </ac:spMkLst>
        </pc:spChg>
        <pc:spChg chg="add del mod">
          <ac:chgData name="Adam Janiak" userId="S::adam.janiak_edmn.org#ext#@neahq.onmicrosoft.com::002a7ee9-41a7-4f0b-84b8-5a04768eeadd" providerId="AD" clId="Web-{8A330128-CB7F-E9AD-7FB3-AD4D9A2B8447}" dt="2023-08-13T15:14:33.764" v="579"/>
          <ac:spMkLst>
            <pc:docMk/>
            <pc:sldMk cId="2972256544" sldId="1358"/>
            <ac:spMk id="7" creationId="{922C8828-56C6-4109-7726-D301F347D478}"/>
          </ac:spMkLst>
        </pc:spChg>
        <pc:spChg chg="add del mod">
          <ac:chgData name="Adam Janiak" userId="S::adam.janiak_edmn.org#ext#@neahq.onmicrosoft.com::002a7ee9-41a7-4f0b-84b8-5a04768eeadd" providerId="AD" clId="Web-{8A330128-CB7F-E9AD-7FB3-AD4D9A2B8447}" dt="2023-08-13T15:14:42.764" v="582"/>
          <ac:spMkLst>
            <pc:docMk/>
            <pc:sldMk cId="2972256544" sldId="1358"/>
            <ac:spMk id="9" creationId="{23800F96-7FA4-3B37-628B-BC51523DAC1A}"/>
          </ac:spMkLst>
        </pc:spChg>
        <pc:spChg chg="add mod">
          <ac:chgData name="Adam Janiak" userId="S::adam.janiak_edmn.org#ext#@neahq.onmicrosoft.com::002a7ee9-41a7-4f0b-84b8-5a04768eeadd" providerId="AD" clId="Web-{8A330128-CB7F-E9AD-7FB3-AD4D9A2B8447}" dt="2023-08-13T15:54:47.557" v="1223" actId="14100"/>
          <ac:spMkLst>
            <pc:docMk/>
            <pc:sldMk cId="2972256544" sldId="1358"/>
            <ac:spMk id="10" creationId="{D5AB101E-188A-0DF1-FD3F-402E69662B65}"/>
          </ac:spMkLst>
        </pc:spChg>
        <pc:picChg chg="del mod ord">
          <ac:chgData name="Adam Janiak" userId="S::adam.janiak_edmn.org#ext#@neahq.onmicrosoft.com::002a7ee9-41a7-4f0b-84b8-5a04768eeadd" providerId="AD" clId="Web-{8A330128-CB7F-E9AD-7FB3-AD4D9A2B8447}" dt="2023-08-13T15:52:56.882" v="1210"/>
          <ac:picMkLst>
            <pc:docMk/>
            <pc:sldMk cId="2972256544" sldId="1358"/>
            <ac:picMk id="4" creationId="{00000000-0000-0000-0000-000000000000}"/>
          </ac:picMkLst>
        </pc:picChg>
        <pc:picChg chg="add mod">
          <ac:chgData name="Adam Janiak" userId="S::adam.janiak_edmn.org#ext#@neahq.onmicrosoft.com::002a7ee9-41a7-4f0b-84b8-5a04768eeadd" providerId="AD" clId="Web-{8A330128-CB7F-E9AD-7FB3-AD4D9A2B8447}" dt="2023-08-13T15:55:29.496" v="1289" actId="1076"/>
          <ac:picMkLst>
            <pc:docMk/>
            <pc:sldMk cId="2972256544" sldId="1358"/>
            <ac:picMk id="12" creationId="{654F0000-4AAE-A615-1992-AA72C8080850}"/>
          </ac:picMkLst>
        </pc:picChg>
      </pc:sldChg>
      <pc:sldChg chg="delSp modSp">
        <pc:chgData name="Adam Janiak" userId="S::adam.janiak_edmn.org#ext#@neahq.onmicrosoft.com::002a7ee9-41a7-4f0b-84b8-5a04768eeadd" providerId="AD" clId="Web-{8A330128-CB7F-E9AD-7FB3-AD4D9A2B8447}" dt="2023-08-13T15:35:49.120" v="890"/>
        <pc:sldMkLst>
          <pc:docMk/>
          <pc:sldMk cId="3176084775" sldId="1359"/>
        </pc:sldMkLst>
        <pc:spChg chg="del mod">
          <ac:chgData name="Adam Janiak" userId="S::adam.janiak_edmn.org#ext#@neahq.onmicrosoft.com::002a7ee9-41a7-4f0b-84b8-5a04768eeadd" providerId="AD" clId="Web-{8A330128-CB7F-E9AD-7FB3-AD4D9A2B8447}" dt="2023-08-13T15:35:49.120" v="890"/>
          <ac:spMkLst>
            <pc:docMk/>
            <pc:sldMk cId="3176084775" sldId="1359"/>
            <ac:spMk id="3" creationId="{00000000-0000-0000-0000-000000000000}"/>
          </ac:spMkLst>
        </pc:spChg>
      </pc:sldChg>
      <pc:sldChg chg="modSp del ord">
        <pc:chgData name="Adam Janiak" userId="S::adam.janiak_edmn.org#ext#@neahq.onmicrosoft.com::002a7ee9-41a7-4f0b-84b8-5a04768eeadd" providerId="AD" clId="Web-{8A330128-CB7F-E9AD-7FB3-AD4D9A2B8447}" dt="2023-08-13T15:56:06.466" v="1291"/>
        <pc:sldMkLst>
          <pc:docMk/>
          <pc:sldMk cId="3835350383" sldId="1361"/>
        </pc:sldMkLst>
        <pc:spChg chg="mod">
          <ac:chgData name="Adam Janiak" userId="S::adam.janiak_edmn.org#ext#@neahq.onmicrosoft.com::002a7ee9-41a7-4f0b-84b8-5a04768eeadd" providerId="AD" clId="Web-{8A330128-CB7F-E9AD-7FB3-AD4D9A2B8447}" dt="2023-08-13T15:48:59.699" v="923" actId="14100"/>
          <ac:spMkLst>
            <pc:docMk/>
            <pc:sldMk cId="3835350383" sldId="1361"/>
            <ac:spMk id="3" creationId="{1626D2E9-5AF5-4D05-98DA-57F795A8AE70}"/>
          </ac:spMkLst>
        </pc:spChg>
        <pc:picChg chg="mod">
          <ac:chgData name="Adam Janiak" userId="S::adam.janiak_edmn.org#ext#@neahq.onmicrosoft.com::002a7ee9-41a7-4f0b-84b8-5a04768eeadd" providerId="AD" clId="Web-{8A330128-CB7F-E9AD-7FB3-AD4D9A2B8447}" dt="2023-08-13T15:48:54.355" v="921" actId="1076"/>
          <ac:picMkLst>
            <pc:docMk/>
            <pc:sldMk cId="3835350383" sldId="1361"/>
            <ac:picMk id="6" creationId="{BE559CB4-CC0C-4E57-A306-6AF5B8BE73EB}"/>
          </ac:picMkLst>
        </pc:picChg>
      </pc:sldChg>
      <pc:sldChg chg="addSp modSp add ord replId">
        <pc:chgData name="Adam Janiak" userId="S::adam.janiak_edmn.org#ext#@neahq.onmicrosoft.com::002a7ee9-41a7-4f0b-84b8-5a04768eeadd" providerId="AD" clId="Web-{8A330128-CB7F-E9AD-7FB3-AD4D9A2B8447}" dt="2023-08-13T14:35:24.950" v="220" actId="1076"/>
        <pc:sldMkLst>
          <pc:docMk/>
          <pc:sldMk cId="1542929699" sldId="1368"/>
        </pc:sldMkLst>
        <pc:spChg chg="mod">
          <ac:chgData name="Adam Janiak" userId="S::adam.janiak_edmn.org#ext#@neahq.onmicrosoft.com::002a7ee9-41a7-4f0b-84b8-5a04768eeadd" providerId="AD" clId="Web-{8A330128-CB7F-E9AD-7FB3-AD4D9A2B8447}" dt="2023-08-13T14:32:58.321" v="175" actId="20577"/>
          <ac:spMkLst>
            <pc:docMk/>
            <pc:sldMk cId="1542929699" sldId="1368"/>
            <ac:spMk id="2" creationId="{6A56EA04-8353-45EC-B55A-CCACE70D2F6A}"/>
          </ac:spMkLst>
        </pc:spChg>
        <pc:spChg chg="mod">
          <ac:chgData name="Adam Janiak" userId="S::adam.janiak_edmn.org#ext#@neahq.onmicrosoft.com::002a7ee9-41a7-4f0b-84b8-5a04768eeadd" providerId="AD" clId="Web-{8A330128-CB7F-E9AD-7FB3-AD4D9A2B8447}" dt="2023-08-13T14:32:42.273" v="157" actId="20577"/>
          <ac:spMkLst>
            <pc:docMk/>
            <pc:sldMk cId="1542929699" sldId="1368"/>
            <ac:spMk id="3" creationId="{17EF9E56-F6BA-4B21-8D36-1F181EE819F4}"/>
          </ac:spMkLst>
        </pc:spChg>
        <pc:spChg chg="add mod">
          <ac:chgData name="Adam Janiak" userId="S::adam.janiak_edmn.org#ext#@neahq.onmicrosoft.com::002a7ee9-41a7-4f0b-84b8-5a04768eeadd" providerId="AD" clId="Web-{8A330128-CB7F-E9AD-7FB3-AD4D9A2B8447}" dt="2023-08-13T14:35:24.950" v="220" actId="1076"/>
          <ac:spMkLst>
            <pc:docMk/>
            <pc:sldMk cId="1542929699" sldId="1368"/>
            <ac:spMk id="4" creationId="{855E559A-D5BF-C433-3A3D-AF4D8F464AE3}"/>
          </ac:spMkLst>
        </pc:spChg>
        <pc:grpChg chg="mod">
          <ac:chgData name="Adam Janiak" userId="S::adam.janiak_edmn.org#ext#@neahq.onmicrosoft.com::002a7ee9-41a7-4f0b-84b8-5a04768eeadd" providerId="AD" clId="Web-{8A330128-CB7F-E9AD-7FB3-AD4D9A2B8447}" dt="2023-08-13T14:34:11.901" v="217" actId="1076"/>
          <ac:grpSpMkLst>
            <pc:docMk/>
            <pc:sldMk cId="1542929699" sldId="1368"/>
            <ac:grpSpMk id="5" creationId="{00000000-0000-0000-0000-000000000000}"/>
          </ac:grpSpMkLst>
        </pc:grpChg>
      </pc:sldChg>
      <pc:sldChg chg="modSp add replId">
        <pc:chgData name="Adam Janiak" userId="S::adam.janiak_edmn.org#ext#@neahq.onmicrosoft.com::002a7ee9-41a7-4f0b-84b8-5a04768eeadd" providerId="AD" clId="Web-{8A330128-CB7F-E9AD-7FB3-AD4D9A2B8447}" dt="2023-08-13T15:11:41.399" v="548" actId="20577"/>
        <pc:sldMkLst>
          <pc:docMk/>
          <pc:sldMk cId="2281236183" sldId="1369"/>
        </pc:sldMkLst>
        <pc:spChg chg="mod">
          <ac:chgData name="Adam Janiak" userId="S::adam.janiak_edmn.org#ext#@neahq.onmicrosoft.com::002a7ee9-41a7-4f0b-84b8-5a04768eeadd" providerId="AD" clId="Web-{8A330128-CB7F-E9AD-7FB3-AD4D9A2B8447}" dt="2023-08-13T15:11:41.399" v="548" actId="20577"/>
          <ac:spMkLst>
            <pc:docMk/>
            <pc:sldMk cId="2281236183" sldId="1369"/>
            <ac:spMk id="4" creationId="{59B695EC-D969-4AB6-8962-3A0D5B5DDA4E}"/>
          </ac:spMkLst>
        </pc:spChg>
      </pc:sldChg>
      <pc:sldChg chg="modSp add replId">
        <pc:chgData name="Adam Janiak" userId="S::adam.janiak_edmn.org#ext#@neahq.onmicrosoft.com::002a7ee9-41a7-4f0b-84b8-5a04768eeadd" providerId="AD" clId="Web-{8A330128-CB7F-E9AD-7FB3-AD4D9A2B8447}" dt="2023-08-13T15:36:27.216" v="894" actId="14100"/>
        <pc:sldMkLst>
          <pc:docMk/>
          <pc:sldMk cId="82182520" sldId="1370"/>
        </pc:sldMkLst>
        <pc:spChg chg="mod">
          <ac:chgData name="Adam Janiak" userId="S::adam.janiak_edmn.org#ext#@neahq.onmicrosoft.com::002a7ee9-41a7-4f0b-84b8-5a04768eeadd" providerId="AD" clId="Web-{8A330128-CB7F-E9AD-7FB3-AD4D9A2B8447}" dt="2023-08-13T15:36:27.216" v="894" actId="14100"/>
          <ac:spMkLst>
            <pc:docMk/>
            <pc:sldMk cId="82182520" sldId="1370"/>
            <ac:spMk id="3" creationId="{00000000-0000-0000-0000-000000000000}"/>
          </ac:spMkLst>
        </pc:spChg>
      </pc:sldChg>
    </pc:docChg>
  </pc:docChgLst>
  <pc:docChgLst>
    <pc:chgData name="Guest User" userId="S::urn:spo:anon#be240d98a737dc1dd614bbd1e2db92dd5c8454356eedaaf8fe1d776edd38303e::" providerId="AD" clId="Web-{32FE862F-F459-DD14-2248-F2A0165A7803}"/>
    <pc:docChg chg="modSld sldOrd">
      <pc:chgData name="Guest User" userId="S::urn:spo:anon#be240d98a737dc1dd614bbd1e2db92dd5c8454356eedaaf8fe1d776edd38303e::" providerId="AD" clId="Web-{32FE862F-F459-DD14-2248-F2A0165A7803}" dt="2022-05-13T21:18:24.712" v="19" actId="1076"/>
      <pc:docMkLst>
        <pc:docMk/>
      </pc:docMkLst>
      <pc:sldChg chg="addSp delSp modSp ord">
        <pc:chgData name="Guest User" userId="S::urn:spo:anon#be240d98a737dc1dd614bbd1e2db92dd5c8454356eedaaf8fe1d776edd38303e::" providerId="AD" clId="Web-{32FE862F-F459-DD14-2248-F2A0165A7803}" dt="2022-05-13T21:18:24.712" v="19" actId="1076"/>
        <pc:sldMkLst>
          <pc:docMk/>
          <pc:sldMk cId="2960956179" sldId="1183"/>
        </pc:sldMkLst>
        <pc:spChg chg="del">
          <ac:chgData name="Guest User" userId="S::urn:spo:anon#be240d98a737dc1dd614bbd1e2db92dd5c8454356eedaaf8fe1d776edd38303e::" providerId="AD" clId="Web-{32FE862F-F459-DD14-2248-F2A0165A7803}" dt="2022-05-13T21:17:15.805" v="11"/>
          <ac:spMkLst>
            <pc:docMk/>
            <pc:sldMk cId="2960956179" sldId="1183"/>
            <ac:spMk id="4" creationId="{EE926EC6-D1AA-A691-11A7-1C4469EE81C8}"/>
          </ac:spMkLst>
        </pc:spChg>
        <pc:spChg chg="add del mod">
          <ac:chgData name="Guest User" userId="S::urn:spo:anon#be240d98a737dc1dd614bbd1e2db92dd5c8454356eedaaf8fe1d776edd38303e::" providerId="AD" clId="Web-{32FE862F-F459-DD14-2248-F2A0165A7803}" dt="2022-05-13T21:18:13.899" v="16"/>
          <ac:spMkLst>
            <pc:docMk/>
            <pc:sldMk cId="2960956179" sldId="1183"/>
            <ac:spMk id="6" creationId="{8A0EDEFE-B7FF-171E-AD1C-2B68176BF933}"/>
          </ac:spMkLst>
        </pc:spChg>
        <pc:picChg chg="add mod modCrop">
          <ac:chgData name="Guest User" userId="S::urn:spo:anon#be240d98a737dc1dd614bbd1e2db92dd5c8454356eedaaf8fe1d776edd38303e::" providerId="AD" clId="Web-{32FE862F-F459-DD14-2248-F2A0165A7803}" dt="2022-05-13T21:18:24.712" v="19" actId="1076"/>
          <ac:picMkLst>
            <pc:docMk/>
            <pc:sldMk cId="2960956179" sldId="1183"/>
            <ac:picMk id="3" creationId="{D66C1800-CF1A-F63C-4AE5-7F1A42CE6D27}"/>
          </ac:picMkLst>
        </pc:picChg>
      </pc:sldChg>
      <pc:sldChg chg="modSp">
        <pc:chgData name="Guest User" userId="S::urn:spo:anon#be240d98a737dc1dd614bbd1e2db92dd5c8454356eedaaf8fe1d776edd38303e::" providerId="AD" clId="Web-{32FE862F-F459-DD14-2248-F2A0165A7803}" dt="2022-05-13T21:08:01.047" v="5" actId="20577"/>
        <pc:sldMkLst>
          <pc:docMk/>
          <pc:sldMk cId="2098533091" sldId="1219"/>
        </pc:sldMkLst>
        <pc:spChg chg="mod">
          <ac:chgData name="Guest User" userId="S::urn:spo:anon#be240d98a737dc1dd614bbd1e2db92dd5c8454356eedaaf8fe1d776edd38303e::" providerId="AD" clId="Web-{32FE862F-F459-DD14-2248-F2A0165A7803}" dt="2022-05-13T21:08:01.047" v="5" actId="20577"/>
          <ac:spMkLst>
            <pc:docMk/>
            <pc:sldMk cId="2098533091" sldId="1219"/>
            <ac:spMk id="3" creationId="{7248748C-D351-47FB-A208-AAAEB607FB3C}"/>
          </ac:spMkLst>
        </pc:spChg>
      </pc:sldChg>
    </pc:docChg>
  </pc:docChgLst>
  <pc:docChgLst>
    <pc:chgData name="Fitouri, Sara [CO]" userId="S::sara.fitouri_coloradoea.org#ext#@neahq.onmicrosoft.com::6caa6b50-28ad-40bf-891b-b7c71d09eac5" providerId="AD" clId="Web-{99A6BFB9-1958-146E-8F46-088DF9720FB1}"/>
    <pc:docChg chg="modSld">
      <pc:chgData name="Fitouri, Sara [CO]" userId="S::sara.fitouri_coloradoea.org#ext#@neahq.onmicrosoft.com::6caa6b50-28ad-40bf-891b-b7c71d09eac5" providerId="AD" clId="Web-{99A6BFB9-1958-146E-8F46-088DF9720FB1}" dt="2023-08-14T21:12:43.700" v="11" actId="1076"/>
      <pc:docMkLst>
        <pc:docMk/>
      </pc:docMkLst>
      <pc:sldChg chg="modSp">
        <pc:chgData name="Fitouri, Sara [CO]" userId="S::sara.fitouri_coloradoea.org#ext#@neahq.onmicrosoft.com::6caa6b50-28ad-40bf-891b-b7c71d09eac5" providerId="AD" clId="Web-{99A6BFB9-1958-146E-8F46-088DF9720FB1}" dt="2023-08-14T21:12:43.700" v="11" actId="1076"/>
        <pc:sldMkLst>
          <pc:docMk/>
          <pc:sldMk cId="61475117" sldId="1266"/>
        </pc:sldMkLst>
        <pc:spChg chg="mod">
          <ac:chgData name="Fitouri, Sara [CO]" userId="S::sara.fitouri_coloradoea.org#ext#@neahq.onmicrosoft.com::6caa6b50-28ad-40bf-891b-b7c71d09eac5" providerId="AD" clId="Web-{99A6BFB9-1958-146E-8F46-088DF9720FB1}" dt="2023-08-14T21:12:03.494" v="5" actId="1076"/>
          <ac:spMkLst>
            <pc:docMk/>
            <pc:sldMk cId="61475117" sldId="1266"/>
            <ac:spMk id="11" creationId="{00000000-0000-0000-0000-000000000000}"/>
          </ac:spMkLst>
        </pc:spChg>
        <pc:spChg chg="mod">
          <ac:chgData name="Fitouri, Sara [CO]" userId="S::sara.fitouri_coloradoea.org#ext#@neahq.onmicrosoft.com::6caa6b50-28ad-40bf-891b-b7c71d09eac5" providerId="AD" clId="Web-{99A6BFB9-1958-146E-8F46-088DF9720FB1}" dt="2023-08-14T21:11:53.743" v="3" actId="1076"/>
          <ac:spMkLst>
            <pc:docMk/>
            <pc:sldMk cId="61475117" sldId="1266"/>
            <ac:spMk id="12" creationId="{00000000-0000-0000-0000-000000000000}"/>
          </ac:spMkLst>
        </pc:spChg>
        <pc:picChg chg="mod">
          <ac:chgData name="Fitouri, Sara [CO]" userId="S::sara.fitouri_coloradoea.org#ext#@neahq.onmicrosoft.com::6caa6b50-28ad-40bf-891b-b7c71d09eac5" providerId="AD" clId="Web-{99A6BFB9-1958-146E-8F46-088DF9720FB1}" dt="2023-08-14T21:12:43.700" v="11" actId="1076"/>
          <ac:picMkLst>
            <pc:docMk/>
            <pc:sldMk cId="61475117" sldId="1266"/>
            <ac:picMk id="9" creationId="{5E54235A-11FD-49A1-A720-02638322BD66}"/>
          </ac:picMkLst>
        </pc:picChg>
      </pc:sldChg>
    </pc:docChg>
  </pc:docChgLst>
  <pc:docChgLst>
    <pc:chgData name="Anderson, Beth [MN]" userId="S::beth.anderson_edmn.org#ext#@neahq.onmicrosoft.com::5b8578cb-70f0-443a-9677-e2a4ce5ebb28" providerId="AD" clId="Web-{FE2E8923-B395-9716-F932-424D1D31A92E}"/>
    <pc:docChg chg="modSld">
      <pc:chgData name="Anderson, Beth [MN]" userId="S::beth.anderson_edmn.org#ext#@neahq.onmicrosoft.com::5b8578cb-70f0-443a-9677-e2a4ce5ebb28" providerId="AD" clId="Web-{FE2E8923-B395-9716-F932-424D1D31A92E}" dt="2023-07-26T20:38:57.918" v="16" actId="1076"/>
      <pc:docMkLst>
        <pc:docMk/>
      </pc:docMkLst>
      <pc:sldChg chg="addSp delSp modSp">
        <pc:chgData name="Anderson, Beth [MN]" userId="S::beth.anderson_edmn.org#ext#@neahq.onmicrosoft.com::5b8578cb-70f0-443a-9677-e2a4ce5ebb28" providerId="AD" clId="Web-{FE2E8923-B395-9716-F932-424D1D31A92E}" dt="2023-07-26T20:38:57.918" v="16" actId="1076"/>
        <pc:sldMkLst>
          <pc:docMk/>
          <pc:sldMk cId="4071721374" sldId="1185"/>
        </pc:sldMkLst>
        <pc:spChg chg="mod">
          <ac:chgData name="Anderson, Beth [MN]" userId="S::beth.anderson_edmn.org#ext#@neahq.onmicrosoft.com::5b8578cb-70f0-443a-9677-e2a4ce5ebb28" providerId="AD" clId="Web-{FE2E8923-B395-9716-F932-424D1D31A92E}" dt="2023-07-26T20:36:06.272" v="11"/>
          <ac:spMkLst>
            <pc:docMk/>
            <pc:sldMk cId="4071721374" sldId="1185"/>
            <ac:spMk id="2" creationId="{7119F4AD-4D07-4F3C-AFA3-E42E53D599C1}"/>
          </ac:spMkLst>
        </pc:spChg>
        <pc:spChg chg="add del">
          <ac:chgData name="Anderson, Beth [MN]" userId="S::beth.anderson_edmn.org#ext#@neahq.onmicrosoft.com::5b8578cb-70f0-443a-9677-e2a4ce5ebb28" providerId="AD" clId="Web-{FE2E8923-B395-9716-F932-424D1D31A92E}" dt="2023-07-26T20:35:54.100" v="10"/>
          <ac:spMkLst>
            <pc:docMk/>
            <pc:sldMk cId="4071721374" sldId="1185"/>
            <ac:spMk id="5" creationId="{6C1D746B-1784-AE7D-F611-1D3FBD8FD69D}"/>
          </ac:spMkLst>
        </pc:spChg>
        <pc:spChg chg="add del">
          <ac:chgData name="Anderson, Beth [MN]" userId="S::beth.anderson_edmn.org#ext#@neahq.onmicrosoft.com::5b8578cb-70f0-443a-9677-e2a4ce5ebb28" providerId="AD" clId="Web-{FE2E8923-B395-9716-F932-424D1D31A92E}" dt="2023-07-26T20:36:06.272" v="11"/>
          <ac:spMkLst>
            <pc:docMk/>
            <pc:sldMk cId="4071721374" sldId="1185"/>
            <ac:spMk id="59" creationId="{990D0034-F768-41E7-85D4-F38C4DE85770}"/>
          </ac:spMkLst>
        </pc:spChg>
        <pc:spChg chg="add">
          <ac:chgData name="Anderson, Beth [MN]" userId="S::beth.anderson_edmn.org#ext#@neahq.onmicrosoft.com::5b8578cb-70f0-443a-9677-e2a4ce5ebb28" providerId="AD" clId="Web-{FE2E8923-B395-9716-F932-424D1D31A92E}" dt="2023-07-26T20:36:06.272" v="11"/>
          <ac:spMkLst>
            <pc:docMk/>
            <pc:sldMk cId="4071721374" sldId="1185"/>
            <ac:spMk id="63" creationId="{990D0034-F768-41E7-85D4-F38C4DE85770}"/>
          </ac:spMkLst>
        </pc:spChg>
        <pc:spChg chg="add del">
          <ac:chgData name="Anderson, Beth [MN]" userId="S::beth.anderson_edmn.org#ext#@neahq.onmicrosoft.com::5b8578cb-70f0-443a-9677-e2a4ce5ebb28" providerId="AD" clId="Web-{FE2E8923-B395-9716-F932-424D1D31A92E}" dt="2023-07-26T20:31:42.905" v="8"/>
          <ac:spMkLst>
            <pc:docMk/>
            <pc:sldMk cId="4071721374" sldId="1185"/>
            <ac:spMk id="65" creationId="{1C3C75CA-D2BF-E427-74AA-AFF8D401ABBC}"/>
          </ac:spMkLst>
        </pc:spChg>
        <pc:spChg chg="add del">
          <ac:chgData name="Anderson, Beth [MN]" userId="S::beth.anderson_edmn.org#ext#@neahq.onmicrosoft.com::5b8578cb-70f0-443a-9677-e2a4ce5ebb28" providerId="AD" clId="Web-{FE2E8923-B395-9716-F932-424D1D31A92E}" dt="2023-07-26T20:36:50.648" v="12"/>
          <ac:spMkLst>
            <pc:docMk/>
            <pc:sldMk cId="4071721374" sldId="1185"/>
            <ac:spMk id="66" creationId="{7EFCFF7A-2122-233C-4F46-490CB4D2867B}"/>
          </ac:spMkLst>
        </pc:spChg>
        <pc:spChg chg="add del">
          <ac:chgData name="Anderson, Beth [MN]" userId="S::beth.anderson_edmn.org#ext#@neahq.onmicrosoft.com::5b8578cb-70f0-443a-9677-e2a4ce5ebb28" providerId="AD" clId="Web-{FE2E8923-B395-9716-F932-424D1D31A92E}" dt="2023-07-26T20:31:42.905" v="8"/>
          <ac:spMkLst>
            <pc:docMk/>
            <pc:sldMk cId="4071721374" sldId="1185"/>
            <ac:spMk id="68" creationId="{990D0034-F768-41E7-85D4-F38C4DE85770}"/>
          </ac:spMkLst>
        </pc:spChg>
        <pc:picChg chg="add del mod ord">
          <ac:chgData name="Anderson, Beth [MN]" userId="S::beth.anderson_edmn.org#ext#@neahq.onmicrosoft.com::5b8578cb-70f0-443a-9677-e2a4ce5ebb28" providerId="AD" clId="Web-{FE2E8923-B395-9716-F932-424D1D31A92E}" dt="2023-07-26T20:32:13.718" v="9"/>
          <ac:picMkLst>
            <pc:docMk/>
            <pc:sldMk cId="4071721374" sldId="1185"/>
            <ac:picMk id="3" creationId="{F5FF367D-6CB6-817B-808D-687198678B47}"/>
          </ac:picMkLst>
        </pc:picChg>
        <pc:picChg chg="add mod ord">
          <ac:chgData name="Anderson, Beth [MN]" userId="S::beth.anderson_edmn.org#ext#@neahq.onmicrosoft.com::5b8578cb-70f0-443a-9677-e2a4ce5ebb28" providerId="AD" clId="Web-{FE2E8923-B395-9716-F932-424D1D31A92E}" dt="2023-07-26T20:36:06.272" v="11"/>
          <ac:picMkLst>
            <pc:docMk/>
            <pc:sldMk cId="4071721374" sldId="1185"/>
            <ac:picMk id="4" creationId="{268FF98E-F302-F686-4862-F73FD3FCBFDA}"/>
          </ac:picMkLst>
        </pc:picChg>
        <pc:picChg chg="add mod ord">
          <ac:chgData name="Anderson, Beth [MN]" userId="S::beth.anderson_edmn.org#ext#@neahq.onmicrosoft.com::5b8578cb-70f0-443a-9677-e2a4ce5ebb28" providerId="AD" clId="Web-{FE2E8923-B395-9716-F932-424D1D31A92E}" dt="2023-07-26T20:38:57.918" v="16" actId="1076"/>
          <ac:picMkLst>
            <pc:docMk/>
            <pc:sldMk cId="4071721374" sldId="1185"/>
            <ac:picMk id="6" creationId="{9B214804-50BC-DF25-1D71-CD5F3B527B69}"/>
          </ac:picMkLst>
        </pc:picChg>
        <pc:cxnChg chg="add del">
          <ac:chgData name="Anderson, Beth [MN]" userId="S::beth.anderson_edmn.org#ext#@neahq.onmicrosoft.com::5b8578cb-70f0-443a-9677-e2a4ce5ebb28" providerId="AD" clId="Web-{FE2E8923-B395-9716-F932-424D1D31A92E}" dt="2023-07-26T20:36:06.272" v="11"/>
          <ac:cxnSpMkLst>
            <pc:docMk/>
            <pc:sldMk cId="4071721374" sldId="1185"/>
            <ac:cxnSpMk id="61" creationId="{5A0A5CF6-407C-4691-8122-49DF69D0020D}"/>
          </ac:cxnSpMkLst>
        </pc:cxnChg>
        <pc:cxnChg chg="add">
          <ac:chgData name="Anderson, Beth [MN]" userId="S::beth.anderson_edmn.org#ext#@neahq.onmicrosoft.com::5b8578cb-70f0-443a-9677-e2a4ce5ebb28" providerId="AD" clId="Web-{FE2E8923-B395-9716-F932-424D1D31A92E}" dt="2023-07-26T20:36:06.272" v="11"/>
          <ac:cxnSpMkLst>
            <pc:docMk/>
            <pc:sldMk cId="4071721374" sldId="1185"/>
            <ac:cxnSpMk id="64" creationId="{5A0A5CF6-407C-4691-8122-49DF69D0020D}"/>
          </ac:cxnSpMkLst>
        </pc:cxnChg>
        <pc:cxnChg chg="add del">
          <ac:chgData name="Anderson, Beth [MN]" userId="S::beth.anderson_edmn.org#ext#@neahq.onmicrosoft.com::5b8578cb-70f0-443a-9677-e2a4ce5ebb28" providerId="AD" clId="Web-{FE2E8923-B395-9716-F932-424D1D31A92E}" dt="2023-07-26T20:31:42.905" v="8"/>
          <ac:cxnSpMkLst>
            <pc:docMk/>
            <pc:sldMk cId="4071721374" sldId="1185"/>
            <ac:cxnSpMk id="70" creationId="{5A0A5CF6-407C-4691-8122-49DF69D0020D}"/>
          </ac:cxnSpMkLst>
        </pc:cxnChg>
      </pc:sldChg>
    </pc:docChg>
  </pc:docChgLst>
  <pc:docChgLst>
    <pc:chgData name="Guest User" userId="S::urn:spo:anon#1c7a80bb50076e69792615b0e08c4b754f4d3e5e43c8573071c27c36685affa1::" providerId="AD" clId="Web-{9FD7A5E0-FACF-DCE6-D7A0-5F9C0E0420D7}"/>
    <pc:docChg chg="modSld">
      <pc:chgData name="Guest User" userId="S::urn:spo:anon#1c7a80bb50076e69792615b0e08c4b754f4d3e5e43c8573071c27c36685affa1::" providerId="AD" clId="Web-{9FD7A5E0-FACF-DCE6-D7A0-5F9C0E0420D7}" dt="2022-05-09T18:13:48.266" v="15" actId="20577"/>
      <pc:docMkLst>
        <pc:docMk/>
      </pc:docMkLst>
      <pc:sldChg chg="modSp">
        <pc:chgData name="Guest User" userId="S::urn:spo:anon#1c7a80bb50076e69792615b0e08c4b754f4d3e5e43c8573071c27c36685affa1::" providerId="AD" clId="Web-{9FD7A5E0-FACF-DCE6-D7A0-5F9C0E0420D7}" dt="2022-05-09T18:13:39.547" v="10" actId="20577"/>
        <pc:sldMkLst>
          <pc:docMk/>
          <pc:sldMk cId="1465652244" sldId="1182"/>
        </pc:sldMkLst>
        <pc:spChg chg="mod">
          <ac:chgData name="Guest User" userId="S::urn:spo:anon#1c7a80bb50076e69792615b0e08c4b754f4d3e5e43c8573071c27c36685affa1::" providerId="AD" clId="Web-{9FD7A5E0-FACF-DCE6-D7A0-5F9C0E0420D7}" dt="2022-05-09T18:13:39.547" v="10" actId="20577"/>
          <ac:spMkLst>
            <pc:docMk/>
            <pc:sldMk cId="1465652244" sldId="1182"/>
            <ac:spMk id="4" creationId="{BBA817AC-53E1-A849-895C-DFA3BFFDBDC3}"/>
          </ac:spMkLst>
        </pc:spChg>
      </pc:sldChg>
      <pc:sldChg chg="modSp">
        <pc:chgData name="Guest User" userId="S::urn:spo:anon#1c7a80bb50076e69792615b0e08c4b754f4d3e5e43c8573071c27c36685affa1::" providerId="AD" clId="Web-{9FD7A5E0-FACF-DCE6-D7A0-5F9C0E0420D7}" dt="2022-05-09T18:13:45.797" v="12" actId="20577"/>
        <pc:sldMkLst>
          <pc:docMk/>
          <pc:sldMk cId="2960956179" sldId="1183"/>
        </pc:sldMkLst>
        <pc:spChg chg="mod">
          <ac:chgData name="Guest User" userId="S::urn:spo:anon#1c7a80bb50076e69792615b0e08c4b754f4d3e5e43c8573071c27c36685affa1::" providerId="AD" clId="Web-{9FD7A5E0-FACF-DCE6-D7A0-5F9C0E0420D7}" dt="2022-05-09T18:13:45.797" v="12" actId="20577"/>
          <ac:spMkLst>
            <pc:docMk/>
            <pc:sldMk cId="2960956179" sldId="1183"/>
            <ac:spMk id="4" creationId="{EE926EC6-D1AA-A691-11A7-1C4469EE81C8}"/>
          </ac:spMkLst>
        </pc:spChg>
      </pc:sldChg>
      <pc:sldChg chg="modSp">
        <pc:chgData name="Guest User" userId="S::urn:spo:anon#1c7a80bb50076e69792615b0e08c4b754f4d3e5e43c8573071c27c36685affa1::" providerId="AD" clId="Web-{9FD7A5E0-FACF-DCE6-D7A0-5F9C0E0420D7}" dt="2022-05-09T18:13:45.953" v="14" actId="20577"/>
        <pc:sldMkLst>
          <pc:docMk/>
          <pc:sldMk cId="3717618191" sldId="1184"/>
        </pc:sldMkLst>
        <pc:spChg chg="mod">
          <ac:chgData name="Guest User" userId="S::urn:spo:anon#1c7a80bb50076e69792615b0e08c4b754f4d3e5e43c8573071c27c36685affa1::" providerId="AD" clId="Web-{9FD7A5E0-FACF-DCE6-D7A0-5F9C0E0420D7}" dt="2022-05-09T18:13:45.953" v="14" actId="20577"/>
          <ac:spMkLst>
            <pc:docMk/>
            <pc:sldMk cId="3717618191" sldId="1184"/>
            <ac:spMk id="4" creationId="{3CA92101-FCB6-ED80-3AA7-B0C5BC133E19}"/>
          </ac:spMkLst>
        </pc:spChg>
      </pc:sldChg>
      <pc:sldChg chg="modSp">
        <pc:chgData name="Guest User" userId="S::urn:spo:anon#1c7a80bb50076e69792615b0e08c4b754f4d3e5e43c8573071c27c36685affa1::" providerId="AD" clId="Web-{9FD7A5E0-FACF-DCE6-D7A0-5F9C0E0420D7}" dt="2022-05-09T18:13:37.828" v="9" actId="20577"/>
        <pc:sldMkLst>
          <pc:docMk/>
          <pc:sldMk cId="4071721374" sldId="1185"/>
        </pc:sldMkLst>
        <pc:spChg chg="mod">
          <ac:chgData name="Guest User" userId="S::urn:spo:anon#1c7a80bb50076e69792615b0e08c4b754f4d3e5e43c8573071c27c36685affa1::" providerId="AD" clId="Web-{9FD7A5E0-FACF-DCE6-D7A0-5F9C0E0420D7}" dt="2022-05-09T18:13:37.828" v="9" actId="20577"/>
          <ac:spMkLst>
            <pc:docMk/>
            <pc:sldMk cId="4071721374" sldId="1185"/>
            <ac:spMk id="4" creationId="{3160143B-BFE5-56BF-5311-D4D22A668C54}"/>
          </ac:spMkLst>
        </pc:spChg>
      </pc:sldChg>
      <pc:sldChg chg="modSp">
        <pc:chgData name="Guest User" userId="S::urn:spo:anon#1c7a80bb50076e69792615b0e08c4b754f4d3e5e43c8573071c27c36685affa1::" providerId="AD" clId="Web-{9FD7A5E0-FACF-DCE6-D7A0-5F9C0E0420D7}" dt="2022-05-09T18:13:48.266" v="15" actId="20577"/>
        <pc:sldMkLst>
          <pc:docMk/>
          <pc:sldMk cId="3128571241" sldId="1220"/>
        </pc:sldMkLst>
        <pc:spChg chg="mod">
          <ac:chgData name="Guest User" userId="S::urn:spo:anon#1c7a80bb50076e69792615b0e08c4b754f4d3e5e43c8573071c27c36685affa1::" providerId="AD" clId="Web-{9FD7A5E0-FACF-DCE6-D7A0-5F9C0E0420D7}" dt="2022-05-09T18:13:48.266" v="15" actId="20577"/>
          <ac:spMkLst>
            <pc:docMk/>
            <pc:sldMk cId="3128571241" sldId="1220"/>
            <ac:spMk id="4" creationId="{499FF6C4-3C1C-3D53-6B2B-58D38C5A3154}"/>
          </ac:spMkLst>
        </pc:spChg>
      </pc:sldChg>
    </pc:docChg>
  </pc:docChgLst>
  <pc:docChgLst>
    <pc:chgData name="Guest User" userId="S::urn:spo:anon#b77adf25af8e17cca07ef7b55efe282ad234edc2ee59906816bafc41938a3e9e::" providerId="AD" clId="Web-{20367210-6465-7BD2-10A3-12604EFFEC88}"/>
    <pc:docChg chg="modSld">
      <pc:chgData name="Guest User" userId="S::urn:spo:anon#b77adf25af8e17cca07ef7b55efe282ad234edc2ee59906816bafc41938a3e9e::" providerId="AD" clId="Web-{20367210-6465-7BD2-10A3-12604EFFEC88}" dt="2019-06-18T18:39:58.519" v="413" actId="20577"/>
      <pc:docMkLst>
        <pc:docMk/>
      </pc:docMkLst>
      <pc:sldChg chg="modSp">
        <pc:chgData name="Guest User" userId="S::urn:spo:anon#b77adf25af8e17cca07ef7b55efe282ad234edc2ee59906816bafc41938a3e9e::" providerId="AD" clId="Web-{20367210-6465-7BD2-10A3-12604EFFEC88}" dt="2019-06-18T16:33:47.962" v="101" actId="20577"/>
        <pc:sldMkLst>
          <pc:docMk/>
          <pc:sldMk cId="2545389723" sldId="267"/>
        </pc:sldMkLst>
        <pc:spChg chg="mod">
          <ac:chgData name="Guest User" userId="S::urn:spo:anon#b77adf25af8e17cca07ef7b55efe282ad234edc2ee59906816bafc41938a3e9e::" providerId="AD" clId="Web-{20367210-6465-7BD2-10A3-12604EFFEC88}" dt="2019-06-18T16:33:47.962" v="101" actId="20577"/>
          <ac:spMkLst>
            <pc:docMk/>
            <pc:sldMk cId="2545389723" sldId="267"/>
            <ac:spMk id="2" creationId="{BA3D9075-0058-4A2B-8FFB-0D242D0FEDB7}"/>
          </ac:spMkLst>
        </pc:spChg>
      </pc:sldChg>
      <pc:sldChg chg="modSp">
        <pc:chgData name="Guest User" userId="S::urn:spo:anon#b77adf25af8e17cca07ef7b55efe282ad234edc2ee59906816bafc41938a3e9e::" providerId="AD" clId="Web-{20367210-6465-7BD2-10A3-12604EFFEC88}" dt="2019-06-18T18:34:33.556" v="288" actId="20577"/>
        <pc:sldMkLst>
          <pc:docMk/>
          <pc:sldMk cId="2678653059" sldId="300"/>
        </pc:sldMkLst>
        <pc:spChg chg="mod">
          <ac:chgData name="Guest User" userId="S::urn:spo:anon#b77adf25af8e17cca07ef7b55efe282ad234edc2ee59906816bafc41938a3e9e::" providerId="AD" clId="Web-{20367210-6465-7BD2-10A3-12604EFFEC88}" dt="2019-06-18T18:34:33.556" v="288" actId="20577"/>
          <ac:spMkLst>
            <pc:docMk/>
            <pc:sldMk cId="2678653059" sldId="300"/>
            <ac:spMk id="2" creationId="{BA3D9075-0058-4A2B-8FFB-0D242D0FEDB7}"/>
          </ac:spMkLst>
        </pc:spChg>
      </pc:sldChg>
      <pc:sldChg chg="modSp">
        <pc:chgData name="Guest User" userId="S::urn:spo:anon#b77adf25af8e17cca07ef7b55efe282ad234edc2ee59906816bafc41938a3e9e::" providerId="AD" clId="Web-{20367210-6465-7BD2-10A3-12604EFFEC88}" dt="2019-06-18T18:39:33.987" v="400" actId="20577"/>
        <pc:sldMkLst>
          <pc:docMk/>
          <pc:sldMk cId="2426073713" sldId="608"/>
        </pc:sldMkLst>
        <pc:spChg chg="mod">
          <ac:chgData name="Guest User" userId="S::urn:spo:anon#b77adf25af8e17cca07ef7b55efe282ad234edc2ee59906816bafc41938a3e9e::" providerId="AD" clId="Web-{20367210-6465-7BD2-10A3-12604EFFEC88}" dt="2019-06-18T18:39:33.987" v="400" actId="20577"/>
          <ac:spMkLst>
            <pc:docMk/>
            <pc:sldMk cId="2426073713" sldId="608"/>
            <ac:spMk id="6" creationId="{00000000-0000-0000-0000-000000000000}"/>
          </ac:spMkLst>
        </pc:spChg>
      </pc:sldChg>
      <pc:sldChg chg="modSp">
        <pc:chgData name="Guest User" userId="S::urn:spo:anon#b77adf25af8e17cca07ef7b55efe282ad234edc2ee59906816bafc41938a3e9e::" providerId="AD" clId="Web-{20367210-6465-7BD2-10A3-12604EFFEC88}" dt="2019-06-18T18:33:20.617" v="282" actId="20577"/>
        <pc:sldMkLst>
          <pc:docMk/>
          <pc:sldMk cId="452257839" sldId="700"/>
        </pc:sldMkLst>
        <pc:spChg chg="mod">
          <ac:chgData name="Guest User" userId="S::urn:spo:anon#b77adf25af8e17cca07ef7b55efe282ad234edc2ee59906816bafc41938a3e9e::" providerId="AD" clId="Web-{20367210-6465-7BD2-10A3-12604EFFEC88}" dt="2019-06-18T18:33:20.617" v="282" actId="20577"/>
          <ac:spMkLst>
            <pc:docMk/>
            <pc:sldMk cId="452257839" sldId="700"/>
            <ac:spMk id="2" creationId="{57DED27A-48A9-4009-8B78-5F21108CAF80}"/>
          </ac:spMkLst>
        </pc:spChg>
      </pc:sldChg>
      <pc:sldChg chg="modSp">
        <pc:chgData name="Guest User" userId="S::urn:spo:anon#b77adf25af8e17cca07ef7b55efe282ad234edc2ee59906816bafc41938a3e9e::" providerId="AD" clId="Web-{20367210-6465-7BD2-10A3-12604EFFEC88}" dt="2019-06-18T18:34:01.524" v="287" actId="20577"/>
        <pc:sldMkLst>
          <pc:docMk/>
          <pc:sldMk cId="793890347" sldId="710"/>
        </pc:sldMkLst>
        <pc:spChg chg="mod">
          <ac:chgData name="Guest User" userId="S::urn:spo:anon#b77adf25af8e17cca07ef7b55efe282ad234edc2ee59906816bafc41938a3e9e::" providerId="AD" clId="Web-{20367210-6465-7BD2-10A3-12604EFFEC88}" dt="2019-06-18T18:34:01.524" v="287" actId="20577"/>
          <ac:spMkLst>
            <pc:docMk/>
            <pc:sldMk cId="793890347" sldId="710"/>
            <ac:spMk id="3" creationId="{1626D2E9-5AF5-4D05-98DA-57F795A8AE70}"/>
          </ac:spMkLst>
        </pc:spChg>
      </pc:sldChg>
      <pc:sldChg chg="modSp">
        <pc:chgData name="Guest User" userId="S::urn:spo:anon#b77adf25af8e17cca07ef7b55efe282ad234edc2ee59906816bafc41938a3e9e::" providerId="AD" clId="Web-{20367210-6465-7BD2-10A3-12604EFFEC88}" dt="2019-06-18T18:38:40.392" v="398" actId="20577"/>
        <pc:sldMkLst>
          <pc:docMk/>
          <pc:sldMk cId="1426930297" sldId="718"/>
        </pc:sldMkLst>
        <pc:spChg chg="mod">
          <ac:chgData name="Guest User" userId="S::urn:spo:anon#b77adf25af8e17cca07ef7b55efe282ad234edc2ee59906816bafc41938a3e9e::" providerId="AD" clId="Web-{20367210-6465-7BD2-10A3-12604EFFEC88}" dt="2019-06-18T18:38:40.392" v="398" actId="20577"/>
          <ac:spMkLst>
            <pc:docMk/>
            <pc:sldMk cId="1426930297" sldId="718"/>
            <ac:spMk id="3" creationId="{496E4F1C-01FA-4895-A37B-611B6DF4D18B}"/>
          </ac:spMkLst>
        </pc:spChg>
      </pc:sldChg>
      <pc:sldChg chg="modSp">
        <pc:chgData name="Guest User" userId="S::urn:spo:anon#b77adf25af8e17cca07ef7b55efe282ad234edc2ee59906816bafc41938a3e9e::" providerId="AD" clId="Web-{20367210-6465-7BD2-10A3-12604EFFEC88}" dt="2019-06-18T18:39:57.222" v="411" actId="20577"/>
        <pc:sldMkLst>
          <pc:docMk/>
          <pc:sldMk cId="1772147810" sldId="736"/>
        </pc:sldMkLst>
        <pc:spChg chg="mod">
          <ac:chgData name="Guest User" userId="S::urn:spo:anon#b77adf25af8e17cca07ef7b55efe282ad234edc2ee59906816bafc41938a3e9e::" providerId="AD" clId="Web-{20367210-6465-7BD2-10A3-12604EFFEC88}" dt="2019-06-18T18:39:57.222" v="411" actId="20577"/>
          <ac:spMkLst>
            <pc:docMk/>
            <pc:sldMk cId="1772147810" sldId="736"/>
            <ac:spMk id="2" creationId="{97C75637-C43D-43C1-8C51-128DB1805B18}"/>
          </ac:spMkLst>
        </pc:spChg>
      </pc:sldChg>
      <pc:sldChg chg="modSp">
        <pc:chgData name="Guest User" userId="S::urn:spo:anon#b77adf25af8e17cca07ef7b55efe282ad234edc2ee59906816bafc41938a3e9e::" providerId="AD" clId="Web-{20367210-6465-7BD2-10A3-12604EFFEC88}" dt="2019-06-18T18:38:29.282" v="392" actId="20577"/>
        <pc:sldMkLst>
          <pc:docMk/>
          <pc:sldMk cId="1603107305" sldId="1169"/>
        </pc:sldMkLst>
        <pc:spChg chg="mod">
          <ac:chgData name="Guest User" userId="S::urn:spo:anon#b77adf25af8e17cca07ef7b55efe282ad234edc2ee59906816bafc41938a3e9e::" providerId="AD" clId="Web-{20367210-6465-7BD2-10A3-12604EFFEC88}" dt="2019-06-18T18:38:29.282" v="392" actId="20577"/>
          <ac:spMkLst>
            <pc:docMk/>
            <pc:sldMk cId="1603107305" sldId="1169"/>
            <ac:spMk id="3" creationId="{496E4F1C-01FA-4895-A37B-611B6DF4D18B}"/>
          </ac:spMkLst>
        </pc:spChg>
      </pc:sldChg>
      <pc:sldChg chg="modSp">
        <pc:chgData name="Guest User" userId="S::urn:spo:anon#b77adf25af8e17cca07ef7b55efe282ad234edc2ee59906816bafc41938a3e9e::" providerId="AD" clId="Web-{20367210-6465-7BD2-10A3-12604EFFEC88}" dt="2019-06-18T18:35:31.183" v="304" actId="20577"/>
        <pc:sldMkLst>
          <pc:docMk/>
          <pc:sldMk cId="634772205" sldId="1178"/>
        </pc:sldMkLst>
        <pc:spChg chg="mod">
          <ac:chgData name="Guest User" userId="S::urn:spo:anon#b77adf25af8e17cca07ef7b55efe282ad234edc2ee59906816bafc41938a3e9e::" providerId="AD" clId="Web-{20367210-6465-7BD2-10A3-12604EFFEC88}" dt="2019-06-18T18:35:31.183" v="304" actId="20577"/>
          <ac:spMkLst>
            <pc:docMk/>
            <pc:sldMk cId="634772205" sldId="1178"/>
            <ac:spMk id="2" creationId="{010EE9FD-9200-4223-90DE-1606B78FB1DD}"/>
          </ac:spMkLst>
        </pc:spChg>
      </pc:sldChg>
      <pc:sldChg chg="modSp">
        <pc:chgData name="Guest User" userId="S::urn:spo:anon#b77adf25af8e17cca07ef7b55efe282ad234edc2ee59906816bafc41938a3e9e::" providerId="AD" clId="Web-{20367210-6465-7BD2-10A3-12604EFFEC88}" dt="2019-06-18T16:24:27.949" v="98"/>
        <pc:sldMkLst>
          <pc:docMk/>
          <pc:sldMk cId="975710334" sldId="1179"/>
        </pc:sldMkLst>
        <pc:spChg chg="mod ord">
          <ac:chgData name="Guest User" userId="S::urn:spo:anon#b77adf25af8e17cca07ef7b55efe282ad234edc2ee59906816bafc41938a3e9e::" providerId="AD" clId="Web-{20367210-6465-7BD2-10A3-12604EFFEC88}" dt="2019-06-18T16:24:04.963" v="95" actId="20577"/>
          <ac:spMkLst>
            <pc:docMk/>
            <pc:sldMk cId="975710334" sldId="1179"/>
            <ac:spMk id="2" creationId="{BA3D9075-0058-4A2B-8FFB-0D242D0FEDB7}"/>
          </ac:spMkLst>
        </pc:spChg>
        <pc:spChg chg="mod ord">
          <ac:chgData name="Guest User" userId="S::urn:spo:anon#b77adf25af8e17cca07ef7b55efe282ad234edc2ee59906816bafc41938a3e9e::" providerId="AD" clId="Web-{20367210-6465-7BD2-10A3-12604EFFEC88}" dt="2019-06-18T16:23:07.866" v="69"/>
          <ac:spMkLst>
            <pc:docMk/>
            <pc:sldMk cId="975710334" sldId="1179"/>
            <ac:spMk id="3" creationId="{E90F637A-28BF-4A83-9C2E-79664D85C545}"/>
          </ac:spMkLst>
        </pc:spChg>
        <pc:picChg chg="mod ord">
          <ac:chgData name="Guest User" userId="S::urn:spo:anon#b77adf25af8e17cca07ef7b55efe282ad234edc2ee59906816bafc41938a3e9e::" providerId="AD" clId="Web-{20367210-6465-7BD2-10A3-12604EFFEC88}" dt="2019-06-18T16:24:27.949" v="98"/>
          <ac:picMkLst>
            <pc:docMk/>
            <pc:sldMk cId="975710334" sldId="1179"/>
            <ac:picMk id="5122" creationId="{74B17DC3-8725-480A-B456-B4767EE2318F}"/>
          </ac:picMkLst>
        </pc:picChg>
      </pc:sldChg>
    </pc:docChg>
  </pc:docChgLst>
  <pc:docChgLst>
    <pc:chgData name="Jones, Albert [MD]" userId="S::aljones_mseanea.org#ext#@neahq.onmicrosoft.com::9e3d8165-1eea-49ba-adea-0c9c00351460" providerId="AD" clId="Web-{9397BAC8-7216-9C05-DCB6-1BC6C13BD5EE}"/>
    <pc:docChg chg="modSld">
      <pc:chgData name="Jones, Albert [MD]" userId="S::aljones_mseanea.org#ext#@neahq.onmicrosoft.com::9e3d8165-1eea-49ba-adea-0c9c00351460" providerId="AD" clId="Web-{9397BAC8-7216-9C05-DCB6-1BC6C13BD5EE}" dt="2024-04-14T16:21:53.952" v="13" actId="20577"/>
      <pc:docMkLst>
        <pc:docMk/>
      </pc:docMkLst>
      <pc:sldChg chg="modSp">
        <pc:chgData name="Jones, Albert [MD]" userId="S::aljones_mseanea.org#ext#@neahq.onmicrosoft.com::9e3d8165-1eea-49ba-adea-0c9c00351460" providerId="AD" clId="Web-{9397BAC8-7216-9C05-DCB6-1BC6C13BD5EE}" dt="2024-04-14T16:21:53.952" v="13" actId="20577"/>
        <pc:sldMkLst>
          <pc:docMk/>
          <pc:sldMk cId="3176084775" sldId="1359"/>
        </pc:sldMkLst>
        <pc:spChg chg="mod">
          <ac:chgData name="Jones, Albert [MD]" userId="S::aljones_mseanea.org#ext#@neahq.onmicrosoft.com::9e3d8165-1eea-49ba-adea-0c9c00351460" providerId="AD" clId="Web-{9397BAC8-7216-9C05-DCB6-1BC6C13BD5EE}" dt="2024-04-14T16:21:53.952" v="13" actId="20577"/>
          <ac:spMkLst>
            <pc:docMk/>
            <pc:sldMk cId="3176084775" sldId="1359"/>
            <ac:spMk id="3" creationId="{E1A0CBC6-7295-245E-0655-22F6F9ADC972}"/>
          </ac:spMkLst>
        </pc:spChg>
        <pc:picChg chg="mod">
          <ac:chgData name="Jones, Albert [MD]" userId="S::aljones_mseanea.org#ext#@neahq.onmicrosoft.com::9e3d8165-1eea-49ba-adea-0c9c00351460" providerId="AD" clId="Web-{9397BAC8-7216-9C05-DCB6-1BC6C13BD5EE}" dt="2024-04-14T16:21:36.233" v="3" actId="1076"/>
          <ac:picMkLst>
            <pc:docMk/>
            <pc:sldMk cId="3176084775" sldId="1359"/>
            <ac:picMk id="2050" creationId="{00000000-0000-0000-0000-000000000000}"/>
          </ac:picMkLst>
        </pc:picChg>
      </pc:sldChg>
    </pc:docChg>
  </pc:docChgLst>
  <pc:docChgLst>
    <pc:chgData name="Janiak, Adam [MN]" userId="a873c276-959f-45dd-9dc3-a92ef6b2b846" providerId="ADAL" clId="{36C623C9-227F-40F1-A0FB-046F1056BD24}"/>
    <pc:docChg chg="undo redo custSel modSld">
      <pc:chgData name="Janiak, Adam [MN]" userId="a873c276-959f-45dd-9dc3-a92ef6b2b846" providerId="ADAL" clId="{36C623C9-227F-40F1-A0FB-046F1056BD24}" dt="2023-06-08T00:16:49.629" v="1104" actId="1076"/>
      <pc:docMkLst>
        <pc:docMk/>
      </pc:docMkLst>
      <pc:sldChg chg="modSp mod">
        <pc:chgData name="Janiak, Adam [MN]" userId="a873c276-959f-45dd-9dc3-a92ef6b2b846" providerId="ADAL" clId="{36C623C9-227F-40F1-A0FB-046F1056BD24}" dt="2023-06-07T22:59:42.935" v="9" actId="1076"/>
        <pc:sldMkLst>
          <pc:docMk/>
          <pc:sldMk cId="1257603712" sldId="258"/>
        </pc:sldMkLst>
        <pc:spChg chg="mod">
          <ac:chgData name="Janiak, Adam [MN]" userId="a873c276-959f-45dd-9dc3-a92ef6b2b846" providerId="ADAL" clId="{36C623C9-227F-40F1-A0FB-046F1056BD24}" dt="2023-06-07T22:59:42.935" v="9" actId="1076"/>
          <ac:spMkLst>
            <pc:docMk/>
            <pc:sldMk cId="1257603712" sldId="258"/>
            <ac:spMk id="2" creationId="{6C462E93-4E54-4A94-8E6C-9EA67A25415A}"/>
          </ac:spMkLst>
        </pc:spChg>
        <pc:spChg chg="mod">
          <ac:chgData name="Janiak, Adam [MN]" userId="a873c276-959f-45dd-9dc3-a92ef6b2b846" providerId="ADAL" clId="{36C623C9-227F-40F1-A0FB-046F1056BD24}" dt="2023-06-07T22:59:38.523" v="8" actId="123"/>
          <ac:spMkLst>
            <pc:docMk/>
            <pc:sldMk cId="1257603712" sldId="258"/>
            <ac:spMk id="3" creationId="{A9018E10-08BF-49ED-825D-F936B236DAB3}"/>
          </ac:spMkLst>
        </pc:spChg>
      </pc:sldChg>
      <pc:sldChg chg="modSp mod">
        <pc:chgData name="Janiak, Adam [MN]" userId="a873c276-959f-45dd-9dc3-a92ef6b2b846" providerId="ADAL" clId="{36C623C9-227F-40F1-A0FB-046F1056BD24}" dt="2023-06-07T23:01:51.008" v="37" actId="404"/>
        <pc:sldMkLst>
          <pc:docMk/>
          <pc:sldMk cId="1982223221" sldId="259"/>
        </pc:sldMkLst>
        <pc:spChg chg="mod">
          <ac:chgData name="Janiak, Adam [MN]" userId="a873c276-959f-45dd-9dc3-a92ef6b2b846" providerId="ADAL" clId="{36C623C9-227F-40F1-A0FB-046F1056BD24}" dt="2023-06-07T23:00:32.558" v="19" actId="1076"/>
          <ac:spMkLst>
            <pc:docMk/>
            <pc:sldMk cId="1982223221" sldId="259"/>
            <ac:spMk id="2" creationId="{477A6527-C903-413B-847D-C979DB1A2A33}"/>
          </ac:spMkLst>
        </pc:spChg>
        <pc:spChg chg="mod">
          <ac:chgData name="Janiak, Adam [MN]" userId="a873c276-959f-45dd-9dc3-a92ef6b2b846" providerId="ADAL" clId="{36C623C9-227F-40F1-A0FB-046F1056BD24}" dt="2023-06-07T23:00:04.687" v="12" actId="14100"/>
          <ac:spMkLst>
            <pc:docMk/>
            <pc:sldMk cId="1982223221" sldId="259"/>
            <ac:spMk id="7" creationId="{00000000-0000-0000-0000-000000000000}"/>
          </ac:spMkLst>
        </pc:spChg>
        <pc:spChg chg="mod">
          <ac:chgData name="Janiak, Adam [MN]" userId="a873c276-959f-45dd-9dc3-a92ef6b2b846" providerId="ADAL" clId="{36C623C9-227F-40F1-A0FB-046F1056BD24}" dt="2023-06-07T23:01:51.008" v="37" actId="404"/>
          <ac:spMkLst>
            <pc:docMk/>
            <pc:sldMk cId="1982223221" sldId="259"/>
            <ac:spMk id="8" creationId="{00000000-0000-0000-0000-000000000000}"/>
          </ac:spMkLst>
        </pc:spChg>
        <pc:picChg chg="mod">
          <ac:chgData name="Janiak, Adam [MN]" userId="a873c276-959f-45dd-9dc3-a92ef6b2b846" providerId="ADAL" clId="{36C623C9-227F-40F1-A0FB-046F1056BD24}" dt="2023-06-07T22:59:55.513" v="10" actId="14100"/>
          <ac:picMkLst>
            <pc:docMk/>
            <pc:sldMk cId="1982223221" sldId="259"/>
            <ac:picMk id="4" creationId="{00000000-0000-0000-0000-000000000000}"/>
          </ac:picMkLst>
        </pc:picChg>
      </pc:sldChg>
      <pc:sldChg chg="addSp delSp modSp mod">
        <pc:chgData name="Janiak, Adam [MN]" userId="a873c276-959f-45dd-9dc3-a92ef6b2b846" providerId="ADAL" clId="{36C623C9-227F-40F1-A0FB-046F1056BD24}" dt="2023-06-07T23:46:06.381" v="648" actId="1076"/>
        <pc:sldMkLst>
          <pc:docMk/>
          <pc:sldMk cId="3346776666" sldId="262"/>
        </pc:sldMkLst>
        <pc:spChg chg="mod">
          <ac:chgData name="Janiak, Adam [MN]" userId="a873c276-959f-45dd-9dc3-a92ef6b2b846" providerId="ADAL" clId="{36C623C9-227F-40F1-A0FB-046F1056BD24}" dt="2023-06-07T23:39:16.441" v="115" actId="1076"/>
          <ac:spMkLst>
            <pc:docMk/>
            <pc:sldMk cId="3346776666" sldId="262"/>
            <ac:spMk id="2" creationId="{BA3D9075-0058-4A2B-8FFB-0D242D0FEDB7}"/>
          </ac:spMkLst>
        </pc:spChg>
        <pc:spChg chg="del mod">
          <ac:chgData name="Janiak, Adam [MN]" userId="a873c276-959f-45dd-9dc3-a92ef6b2b846" providerId="ADAL" clId="{36C623C9-227F-40F1-A0FB-046F1056BD24}" dt="2023-06-07T23:45:55.646" v="644" actId="478"/>
          <ac:spMkLst>
            <pc:docMk/>
            <pc:sldMk cId="3346776666" sldId="262"/>
            <ac:spMk id="3" creationId="{E90F637A-28BF-4A83-9C2E-79664D85C545}"/>
          </ac:spMkLst>
        </pc:spChg>
        <pc:spChg chg="add mod">
          <ac:chgData name="Janiak, Adam [MN]" userId="a873c276-959f-45dd-9dc3-a92ef6b2b846" providerId="ADAL" clId="{36C623C9-227F-40F1-A0FB-046F1056BD24}" dt="2023-06-07T23:46:06.381" v="648" actId="1076"/>
          <ac:spMkLst>
            <pc:docMk/>
            <pc:sldMk cId="3346776666" sldId="262"/>
            <ac:spMk id="4" creationId="{151E5B95-5F7D-7805-6DD1-CB12F1174486}"/>
          </ac:spMkLst>
        </pc:spChg>
        <pc:spChg chg="add del mod">
          <ac:chgData name="Janiak, Adam [MN]" userId="a873c276-959f-45dd-9dc3-a92ef6b2b846" providerId="ADAL" clId="{36C623C9-227F-40F1-A0FB-046F1056BD24}" dt="2023-06-07T23:45:59.363" v="645" actId="478"/>
          <ac:spMkLst>
            <pc:docMk/>
            <pc:sldMk cId="3346776666" sldId="262"/>
            <ac:spMk id="6" creationId="{5488BC3C-3E95-AF9C-30A8-72940F0E800F}"/>
          </ac:spMkLst>
        </pc:spChg>
        <pc:picChg chg="mod">
          <ac:chgData name="Janiak, Adam [MN]" userId="a873c276-959f-45dd-9dc3-a92ef6b2b846" providerId="ADAL" clId="{36C623C9-227F-40F1-A0FB-046F1056BD24}" dt="2023-06-07T23:46:03.099" v="646" actId="1076"/>
          <ac:picMkLst>
            <pc:docMk/>
            <pc:sldMk cId="3346776666" sldId="262"/>
            <ac:picMk id="2052" creationId="{2A92765A-6DC0-4044-A94F-D43EE5090A1C}"/>
          </ac:picMkLst>
        </pc:picChg>
      </pc:sldChg>
      <pc:sldChg chg="modSp mod">
        <pc:chgData name="Janiak, Adam [MN]" userId="a873c276-959f-45dd-9dc3-a92ef6b2b846" providerId="ADAL" clId="{36C623C9-227F-40F1-A0FB-046F1056BD24}" dt="2023-06-07T23:46:59.509" v="667" actId="14100"/>
        <pc:sldMkLst>
          <pc:docMk/>
          <pc:sldMk cId="4126505120" sldId="263"/>
        </pc:sldMkLst>
        <pc:spChg chg="mod">
          <ac:chgData name="Janiak, Adam [MN]" userId="a873c276-959f-45dd-9dc3-a92ef6b2b846" providerId="ADAL" clId="{36C623C9-227F-40F1-A0FB-046F1056BD24}" dt="2023-06-07T23:46:59.509" v="667" actId="14100"/>
          <ac:spMkLst>
            <pc:docMk/>
            <pc:sldMk cId="4126505120" sldId="263"/>
            <ac:spMk id="3" creationId="{E90F637A-28BF-4A83-9C2E-79664D85C545}"/>
          </ac:spMkLst>
        </pc:spChg>
      </pc:sldChg>
      <pc:sldChg chg="modSp mod">
        <pc:chgData name="Janiak, Adam [MN]" userId="a873c276-959f-45dd-9dc3-a92ef6b2b846" providerId="ADAL" clId="{36C623C9-227F-40F1-A0FB-046F1056BD24}" dt="2023-06-07T23:49:35.141" v="691" actId="1076"/>
        <pc:sldMkLst>
          <pc:docMk/>
          <pc:sldMk cId="860697006" sldId="266"/>
        </pc:sldMkLst>
        <pc:spChg chg="mod">
          <ac:chgData name="Janiak, Adam [MN]" userId="a873c276-959f-45dd-9dc3-a92ef6b2b846" providerId="ADAL" clId="{36C623C9-227F-40F1-A0FB-046F1056BD24}" dt="2023-06-07T23:49:09.501" v="687" actId="1076"/>
          <ac:spMkLst>
            <pc:docMk/>
            <pc:sldMk cId="860697006" sldId="266"/>
            <ac:spMk id="2" creationId="{BA3D9075-0058-4A2B-8FFB-0D242D0FEDB7}"/>
          </ac:spMkLst>
        </pc:spChg>
        <pc:spChg chg="mod">
          <ac:chgData name="Janiak, Adam [MN]" userId="a873c276-959f-45dd-9dc3-a92ef6b2b846" providerId="ADAL" clId="{36C623C9-227F-40F1-A0FB-046F1056BD24}" dt="2023-06-07T23:49:35.141" v="691" actId="1076"/>
          <ac:spMkLst>
            <pc:docMk/>
            <pc:sldMk cId="860697006" sldId="266"/>
            <ac:spMk id="4" creationId="{A941B162-A2D2-4EAE-A036-DE4AB187CF91}"/>
          </ac:spMkLst>
        </pc:spChg>
        <pc:spChg chg="mod">
          <ac:chgData name="Janiak, Adam [MN]" userId="a873c276-959f-45dd-9dc3-a92ef6b2b846" providerId="ADAL" clId="{36C623C9-227F-40F1-A0FB-046F1056BD24}" dt="2023-06-07T23:49:03.315" v="685" actId="1076"/>
          <ac:spMkLst>
            <pc:docMk/>
            <pc:sldMk cId="860697006" sldId="266"/>
            <ac:spMk id="5" creationId="{C6EE1E5C-E328-4E79-AA7A-2A49764585B6}"/>
          </ac:spMkLst>
        </pc:spChg>
        <pc:picChg chg="mod">
          <ac:chgData name="Janiak, Adam [MN]" userId="a873c276-959f-45dd-9dc3-a92ef6b2b846" providerId="ADAL" clId="{36C623C9-227F-40F1-A0FB-046F1056BD24}" dt="2023-06-07T23:49:30.971" v="690" actId="1076"/>
          <ac:picMkLst>
            <pc:docMk/>
            <pc:sldMk cId="860697006" sldId="266"/>
            <ac:picMk id="6146" creationId="{41DF5C9F-590C-44B6-9075-34E584202643}"/>
          </ac:picMkLst>
        </pc:picChg>
      </pc:sldChg>
      <pc:sldChg chg="modSp mod">
        <pc:chgData name="Janiak, Adam [MN]" userId="a873c276-959f-45dd-9dc3-a92ef6b2b846" providerId="ADAL" clId="{36C623C9-227F-40F1-A0FB-046F1056BD24}" dt="2023-06-07T23:52:35.775" v="741" actId="207"/>
        <pc:sldMkLst>
          <pc:docMk/>
          <pc:sldMk cId="2545389723" sldId="267"/>
        </pc:sldMkLst>
        <pc:spChg chg="mod">
          <ac:chgData name="Janiak, Adam [MN]" userId="a873c276-959f-45dd-9dc3-a92ef6b2b846" providerId="ADAL" clId="{36C623C9-227F-40F1-A0FB-046F1056BD24}" dt="2023-06-07T23:52:35.775" v="741" actId="207"/>
          <ac:spMkLst>
            <pc:docMk/>
            <pc:sldMk cId="2545389723" sldId="267"/>
            <ac:spMk id="3" creationId="{E90F637A-28BF-4A83-9C2E-79664D85C545}"/>
          </ac:spMkLst>
        </pc:spChg>
        <pc:picChg chg="mod">
          <ac:chgData name="Janiak, Adam [MN]" userId="a873c276-959f-45dd-9dc3-a92ef6b2b846" providerId="ADAL" clId="{36C623C9-227F-40F1-A0FB-046F1056BD24}" dt="2023-06-07T23:52:14.111" v="737" actId="1076"/>
          <ac:picMkLst>
            <pc:docMk/>
            <pc:sldMk cId="2545389723" sldId="267"/>
            <ac:picMk id="7170" creationId="{7B8DE775-C302-4B7D-B77C-23F1ED32B49D}"/>
          </ac:picMkLst>
        </pc:picChg>
      </pc:sldChg>
      <pc:sldChg chg="addSp modSp mod">
        <pc:chgData name="Janiak, Adam [MN]" userId="a873c276-959f-45dd-9dc3-a92ef6b2b846" providerId="ADAL" clId="{36C623C9-227F-40F1-A0FB-046F1056BD24}" dt="2023-06-07T23:59:36.760" v="856" actId="14100"/>
        <pc:sldMkLst>
          <pc:docMk/>
          <pc:sldMk cId="1945079205" sldId="268"/>
        </pc:sldMkLst>
        <pc:spChg chg="mod">
          <ac:chgData name="Janiak, Adam [MN]" userId="a873c276-959f-45dd-9dc3-a92ef6b2b846" providerId="ADAL" clId="{36C623C9-227F-40F1-A0FB-046F1056BD24}" dt="2023-06-07T23:54:39.643" v="761" actId="1076"/>
          <ac:spMkLst>
            <pc:docMk/>
            <pc:sldMk cId="1945079205" sldId="268"/>
            <ac:spMk id="2" creationId="{BA3D9075-0058-4A2B-8FFB-0D242D0FEDB7}"/>
          </ac:spMkLst>
        </pc:spChg>
        <pc:spChg chg="mod">
          <ac:chgData name="Janiak, Adam [MN]" userId="a873c276-959f-45dd-9dc3-a92ef6b2b846" providerId="ADAL" clId="{36C623C9-227F-40F1-A0FB-046F1056BD24}" dt="2023-06-07T23:59:36.760" v="856" actId="14100"/>
          <ac:spMkLst>
            <pc:docMk/>
            <pc:sldMk cId="1945079205" sldId="268"/>
            <ac:spMk id="3" creationId="{E90F637A-28BF-4A83-9C2E-79664D85C545}"/>
          </ac:spMkLst>
        </pc:spChg>
        <pc:spChg chg="add mod">
          <ac:chgData name="Janiak, Adam [MN]" userId="a873c276-959f-45dd-9dc3-a92ef6b2b846" providerId="ADAL" clId="{36C623C9-227F-40F1-A0FB-046F1056BD24}" dt="2023-06-07T23:59:00.533" v="828" actId="207"/>
          <ac:spMkLst>
            <pc:docMk/>
            <pc:sldMk cId="1945079205" sldId="268"/>
            <ac:spMk id="6" creationId="{95F3A706-863F-02F2-264C-2ABD79E5EB61}"/>
          </ac:spMkLst>
        </pc:spChg>
        <pc:picChg chg="mod">
          <ac:chgData name="Janiak, Adam [MN]" userId="a873c276-959f-45dd-9dc3-a92ef6b2b846" providerId="ADAL" clId="{36C623C9-227F-40F1-A0FB-046F1056BD24}" dt="2023-06-07T23:55:25.887" v="775" actId="1076"/>
          <ac:picMkLst>
            <pc:docMk/>
            <pc:sldMk cId="1945079205" sldId="268"/>
            <ac:picMk id="4" creationId="{58009326-FD74-F7F7-ED3F-487227DAA0EA}"/>
          </ac:picMkLst>
        </pc:picChg>
      </pc:sldChg>
      <pc:sldChg chg="modSp mod">
        <pc:chgData name="Janiak, Adam [MN]" userId="a873c276-959f-45dd-9dc3-a92ef6b2b846" providerId="ADAL" clId="{36C623C9-227F-40F1-A0FB-046F1056BD24}" dt="2023-06-07T23:58:47.354" v="826" actId="207"/>
        <pc:sldMkLst>
          <pc:docMk/>
          <pc:sldMk cId="1552216007" sldId="269"/>
        </pc:sldMkLst>
        <pc:spChg chg="mod">
          <ac:chgData name="Janiak, Adam [MN]" userId="a873c276-959f-45dd-9dc3-a92ef6b2b846" providerId="ADAL" clId="{36C623C9-227F-40F1-A0FB-046F1056BD24}" dt="2023-06-07T23:58:47.354" v="826" actId="207"/>
          <ac:spMkLst>
            <pc:docMk/>
            <pc:sldMk cId="1552216007" sldId="269"/>
            <ac:spMk id="2" creationId="{BA3D9075-0058-4A2B-8FFB-0D242D0FEDB7}"/>
          </ac:spMkLst>
        </pc:spChg>
        <pc:spChg chg="mod">
          <ac:chgData name="Janiak, Adam [MN]" userId="a873c276-959f-45dd-9dc3-a92ef6b2b846" providerId="ADAL" clId="{36C623C9-227F-40F1-A0FB-046F1056BD24}" dt="2023-06-07T23:58:41.815" v="825" actId="207"/>
          <ac:spMkLst>
            <pc:docMk/>
            <pc:sldMk cId="1552216007" sldId="269"/>
            <ac:spMk id="3" creationId="{E90F637A-28BF-4A83-9C2E-79664D85C545}"/>
          </ac:spMkLst>
        </pc:spChg>
      </pc:sldChg>
      <pc:sldChg chg="modSp mod">
        <pc:chgData name="Janiak, Adam [MN]" userId="a873c276-959f-45dd-9dc3-a92ef6b2b846" providerId="ADAL" clId="{36C623C9-227F-40F1-A0FB-046F1056BD24}" dt="2023-06-08T00:00:15.790" v="865" actId="207"/>
        <pc:sldMkLst>
          <pc:docMk/>
          <pc:sldMk cId="3461690270" sldId="270"/>
        </pc:sldMkLst>
        <pc:spChg chg="mod">
          <ac:chgData name="Janiak, Adam [MN]" userId="a873c276-959f-45dd-9dc3-a92ef6b2b846" providerId="ADAL" clId="{36C623C9-227F-40F1-A0FB-046F1056BD24}" dt="2023-06-08T00:00:15.790" v="865" actId="207"/>
          <ac:spMkLst>
            <pc:docMk/>
            <pc:sldMk cId="3461690270" sldId="270"/>
            <ac:spMk id="2" creationId="{BA3D9075-0058-4A2B-8FFB-0D242D0FEDB7}"/>
          </ac:spMkLst>
        </pc:spChg>
      </pc:sldChg>
      <pc:sldChg chg="modSp mod">
        <pc:chgData name="Janiak, Adam [MN]" userId="a873c276-959f-45dd-9dc3-a92ef6b2b846" providerId="ADAL" clId="{36C623C9-227F-40F1-A0FB-046F1056BD24}" dt="2023-06-08T00:01:06.264" v="872" actId="1076"/>
        <pc:sldMkLst>
          <pc:docMk/>
          <pc:sldMk cId="2140844288" sldId="272"/>
        </pc:sldMkLst>
        <pc:spChg chg="mod">
          <ac:chgData name="Janiak, Adam [MN]" userId="a873c276-959f-45dd-9dc3-a92ef6b2b846" providerId="ADAL" clId="{36C623C9-227F-40F1-A0FB-046F1056BD24}" dt="2023-06-08T00:00:50.722" v="870" actId="948"/>
          <ac:spMkLst>
            <pc:docMk/>
            <pc:sldMk cId="2140844288" sldId="272"/>
            <ac:spMk id="3" creationId="{E90F637A-28BF-4A83-9C2E-79664D85C545}"/>
          </ac:spMkLst>
        </pc:spChg>
        <pc:spChg chg="mod">
          <ac:chgData name="Janiak, Adam [MN]" userId="a873c276-959f-45dd-9dc3-a92ef6b2b846" providerId="ADAL" clId="{36C623C9-227F-40F1-A0FB-046F1056BD24}" dt="2023-06-08T00:01:06.264" v="872" actId="1076"/>
          <ac:spMkLst>
            <pc:docMk/>
            <pc:sldMk cId="2140844288" sldId="272"/>
            <ac:spMk id="4" creationId="{00000000-0000-0000-0000-000000000000}"/>
          </ac:spMkLst>
        </pc:spChg>
        <pc:picChg chg="mod">
          <ac:chgData name="Janiak, Adam [MN]" userId="a873c276-959f-45dd-9dc3-a92ef6b2b846" providerId="ADAL" clId="{36C623C9-227F-40F1-A0FB-046F1056BD24}" dt="2023-06-08T00:01:02.636" v="871" actId="1076"/>
          <ac:picMkLst>
            <pc:docMk/>
            <pc:sldMk cId="2140844288" sldId="272"/>
            <ac:picMk id="14" creationId="{EAE5E840-4D1A-C049-3686-90A34C10B217}"/>
          </ac:picMkLst>
        </pc:picChg>
      </pc:sldChg>
      <pc:sldChg chg="modSp mod">
        <pc:chgData name="Janiak, Adam [MN]" userId="a873c276-959f-45dd-9dc3-a92ef6b2b846" providerId="ADAL" clId="{36C623C9-227F-40F1-A0FB-046F1056BD24}" dt="2023-06-07T23:48:24.943" v="674" actId="14100"/>
        <pc:sldMkLst>
          <pc:docMk/>
          <pc:sldMk cId="1808690494" sldId="341"/>
        </pc:sldMkLst>
        <pc:spChg chg="mod">
          <ac:chgData name="Janiak, Adam [MN]" userId="a873c276-959f-45dd-9dc3-a92ef6b2b846" providerId="ADAL" clId="{36C623C9-227F-40F1-A0FB-046F1056BD24}" dt="2023-06-07T23:48:20.524" v="673" actId="1076"/>
          <ac:spMkLst>
            <pc:docMk/>
            <pc:sldMk cId="1808690494" sldId="341"/>
            <ac:spMk id="2" creationId="{42A55163-A1FB-43B2-AE88-A8839016052F}"/>
          </ac:spMkLst>
        </pc:spChg>
        <pc:spChg chg="mod">
          <ac:chgData name="Janiak, Adam [MN]" userId="a873c276-959f-45dd-9dc3-a92ef6b2b846" providerId="ADAL" clId="{36C623C9-227F-40F1-A0FB-046F1056BD24}" dt="2023-06-07T23:48:24.943" v="674" actId="14100"/>
          <ac:spMkLst>
            <pc:docMk/>
            <pc:sldMk cId="1808690494" sldId="341"/>
            <ac:spMk id="3" creationId="{518173DE-CAF6-4D7F-817B-8F3D44D66298}"/>
          </ac:spMkLst>
        </pc:spChg>
      </pc:sldChg>
      <pc:sldChg chg="modSp mod">
        <pc:chgData name="Janiak, Adam [MN]" userId="a873c276-959f-45dd-9dc3-a92ef6b2b846" providerId="ADAL" clId="{36C623C9-227F-40F1-A0FB-046F1056BD24}" dt="2023-06-07T23:58:36.543" v="824" actId="207"/>
        <pc:sldMkLst>
          <pc:docMk/>
          <pc:sldMk cId="2191708405" sldId="342"/>
        </pc:sldMkLst>
        <pc:spChg chg="mod">
          <ac:chgData name="Janiak, Adam [MN]" userId="a873c276-959f-45dd-9dc3-a92ef6b2b846" providerId="ADAL" clId="{36C623C9-227F-40F1-A0FB-046F1056BD24}" dt="2023-06-07T23:58:36.543" v="824" actId="207"/>
          <ac:spMkLst>
            <pc:docMk/>
            <pc:sldMk cId="2191708405" sldId="342"/>
            <ac:spMk id="3" creationId="{1626D2E9-5AF5-4D05-98DA-57F795A8AE70}"/>
          </ac:spMkLst>
        </pc:spChg>
      </pc:sldChg>
      <pc:sldChg chg="modSp mod">
        <pc:chgData name="Janiak, Adam [MN]" userId="a873c276-959f-45dd-9dc3-a92ef6b2b846" providerId="ADAL" clId="{36C623C9-227F-40F1-A0FB-046F1056BD24}" dt="2023-06-08T00:01:47.609" v="882" actId="1076"/>
        <pc:sldMkLst>
          <pc:docMk/>
          <pc:sldMk cId="307456156" sldId="343"/>
        </pc:sldMkLst>
        <pc:spChg chg="mod">
          <ac:chgData name="Janiak, Adam [MN]" userId="a873c276-959f-45dd-9dc3-a92ef6b2b846" providerId="ADAL" clId="{36C623C9-227F-40F1-A0FB-046F1056BD24}" dt="2023-06-08T00:01:47.609" v="882" actId="1076"/>
          <ac:spMkLst>
            <pc:docMk/>
            <pc:sldMk cId="307456156" sldId="343"/>
            <ac:spMk id="2" creationId="{BA3D9075-0058-4A2B-8FFB-0D242D0FEDB7}"/>
          </ac:spMkLst>
        </pc:spChg>
      </pc:sldChg>
      <pc:sldChg chg="modSp mod">
        <pc:chgData name="Janiak, Adam [MN]" userId="a873c276-959f-45dd-9dc3-a92ef6b2b846" providerId="ADAL" clId="{36C623C9-227F-40F1-A0FB-046F1056BD24}" dt="2023-06-08T00:02:46.418" v="908" actId="14100"/>
        <pc:sldMkLst>
          <pc:docMk/>
          <pc:sldMk cId="3214079664" sldId="344"/>
        </pc:sldMkLst>
        <pc:spChg chg="mod">
          <ac:chgData name="Janiak, Adam [MN]" userId="a873c276-959f-45dd-9dc3-a92ef6b2b846" providerId="ADAL" clId="{36C623C9-227F-40F1-A0FB-046F1056BD24}" dt="2023-06-08T00:02:46.418" v="908" actId="14100"/>
          <ac:spMkLst>
            <pc:docMk/>
            <pc:sldMk cId="3214079664" sldId="344"/>
            <ac:spMk id="3" creationId="{1626D2E9-5AF5-4D05-98DA-57F795A8AE70}"/>
          </ac:spMkLst>
        </pc:spChg>
        <pc:picChg chg="mod">
          <ac:chgData name="Janiak, Adam [MN]" userId="a873c276-959f-45dd-9dc3-a92ef6b2b846" providerId="ADAL" clId="{36C623C9-227F-40F1-A0FB-046F1056BD24}" dt="2023-06-08T00:01:58.201" v="884" actId="1076"/>
          <ac:picMkLst>
            <pc:docMk/>
            <pc:sldMk cId="3214079664" sldId="344"/>
            <ac:picMk id="5" creationId="{DA43F981-2D4F-A2E3-9F0E-E944D1792934}"/>
          </ac:picMkLst>
        </pc:picChg>
      </pc:sldChg>
      <pc:sldChg chg="modSp mod">
        <pc:chgData name="Janiak, Adam [MN]" userId="a873c276-959f-45dd-9dc3-a92ef6b2b846" providerId="ADAL" clId="{36C623C9-227F-40F1-A0FB-046F1056BD24}" dt="2023-06-07T23:53:22.222" v="749" actId="1076"/>
        <pc:sldMkLst>
          <pc:docMk/>
          <pc:sldMk cId="550337031" sldId="707"/>
        </pc:sldMkLst>
        <pc:spChg chg="mod">
          <ac:chgData name="Janiak, Adam [MN]" userId="a873c276-959f-45dd-9dc3-a92ef6b2b846" providerId="ADAL" clId="{36C623C9-227F-40F1-A0FB-046F1056BD24}" dt="2023-06-07T23:53:22.222" v="749" actId="1076"/>
          <ac:spMkLst>
            <pc:docMk/>
            <pc:sldMk cId="550337031" sldId="707"/>
            <ac:spMk id="3" creationId="{1626D2E9-5AF5-4D05-98DA-57F795A8AE70}"/>
          </ac:spMkLst>
        </pc:spChg>
        <pc:picChg chg="mod">
          <ac:chgData name="Janiak, Adam [MN]" userId="a873c276-959f-45dd-9dc3-a92ef6b2b846" providerId="ADAL" clId="{36C623C9-227F-40F1-A0FB-046F1056BD24}" dt="2023-06-07T23:53:03.775" v="744" actId="1076"/>
          <ac:picMkLst>
            <pc:docMk/>
            <pc:sldMk cId="550337031" sldId="707"/>
            <ac:picMk id="5" creationId="{E1DB921A-8F29-8581-F245-F8A100369C70}"/>
          </ac:picMkLst>
        </pc:picChg>
      </pc:sldChg>
      <pc:sldChg chg="modSp mod">
        <pc:chgData name="Janiak, Adam [MN]" userId="a873c276-959f-45dd-9dc3-a92ef6b2b846" providerId="ADAL" clId="{36C623C9-227F-40F1-A0FB-046F1056BD24}" dt="2023-06-07T23:52:51.937" v="742" actId="20577"/>
        <pc:sldMkLst>
          <pc:docMk/>
          <pc:sldMk cId="664396982" sldId="720"/>
        </pc:sldMkLst>
        <pc:spChg chg="mod">
          <ac:chgData name="Janiak, Adam [MN]" userId="a873c276-959f-45dd-9dc3-a92ef6b2b846" providerId="ADAL" clId="{36C623C9-227F-40F1-A0FB-046F1056BD24}" dt="2023-06-07T23:52:51.937" v="742" actId="20577"/>
          <ac:spMkLst>
            <pc:docMk/>
            <pc:sldMk cId="664396982" sldId="720"/>
            <ac:spMk id="2" creationId="{7E681E87-5E3C-4CDE-99D5-2EDFD44052BC}"/>
          </ac:spMkLst>
        </pc:spChg>
        <pc:picChg chg="mod">
          <ac:chgData name="Janiak, Adam [MN]" userId="a873c276-959f-45dd-9dc3-a92ef6b2b846" providerId="ADAL" clId="{36C623C9-227F-40F1-A0FB-046F1056BD24}" dt="2023-06-07T23:01:58.814" v="40" actId="1076"/>
          <ac:picMkLst>
            <pc:docMk/>
            <pc:sldMk cId="664396982" sldId="720"/>
            <ac:picMk id="10242" creationId="{BE559CB4-CC0C-4E57-A306-6AF5B8BE73EB}"/>
          </ac:picMkLst>
        </pc:picChg>
      </pc:sldChg>
      <pc:sldChg chg="modSp mod">
        <pc:chgData name="Janiak, Adam [MN]" userId="a873c276-959f-45dd-9dc3-a92ef6b2b846" providerId="ADAL" clId="{36C623C9-227F-40F1-A0FB-046F1056BD24}" dt="2023-06-07T23:38:11.791" v="88" actId="948"/>
        <pc:sldMkLst>
          <pc:docMk/>
          <pc:sldMk cId="4044238763" sldId="1171"/>
        </pc:sldMkLst>
        <pc:spChg chg="mod">
          <ac:chgData name="Janiak, Adam [MN]" userId="a873c276-959f-45dd-9dc3-a92ef6b2b846" providerId="ADAL" clId="{36C623C9-227F-40F1-A0FB-046F1056BD24}" dt="2023-06-07T23:38:11.791" v="88" actId="948"/>
          <ac:spMkLst>
            <pc:docMk/>
            <pc:sldMk cId="4044238763" sldId="1171"/>
            <ac:spMk id="3" creationId="{60C7B7B6-CC48-49DA-9367-E8C99F9FBCD7}"/>
          </ac:spMkLst>
        </pc:spChg>
        <pc:picChg chg="mod">
          <ac:chgData name="Janiak, Adam [MN]" userId="a873c276-959f-45dd-9dc3-a92ef6b2b846" providerId="ADAL" clId="{36C623C9-227F-40F1-A0FB-046F1056BD24}" dt="2023-06-07T23:36:25.004" v="56" actId="1076"/>
          <ac:picMkLst>
            <pc:docMk/>
            <pc:sldMk cId="4044238763" sldId="1171"/>
            <ac:picMk id="4" creationId="{FD544422-6BE9-E8A5-1FFC-FFD583284D3B}"/>
          </ac:picMkLst>
        </pc:picChg>
        <pc:picChg chg="mod">
          <ac:chgData name="Janiak, Adam [MN]" userId="a873c276-959f-45dd-9dc3-a92ef6b2b846" providerId="ADAL" clId="{36C623C9-227F-40F1-A0FB-046F1056BD24}" dt="2023-06-07T23:36:28.438" v="57" actId="1076"/>
          <ac:picMkLst>
            <pc:docMk/>
            <pc:sldMk cId="4044238763" sldId="1171"/>
            <ac:picMk id="5" creationId="{B4EC1DA5-0D0E-C2C0-A7F1-88A6ECE049FB}"/>
          </ac:picMkLst>
        </pc:picChg>
      </pc:sldChg>
      <pc:sldChg chg="modSp mod">
        <pc:chgData name="Janiak, Adam [MN]" userId="a873c276-959f-45dd-9dc3-a92ef6b2b846" providerId="ADAL" clId="{36C623C9-227F-40F1-A0FB-046F1056BD24}" dt="2023-06-07T23:47:43.267" v="668" actId="207"/>
        <pc:sldMkLst>
          <pc:docMk/>
          <pc:sldMk cId="2518555749" sldId="1199"/>
        </pc:sldMkLst>
        <pc:spChg chg="mod">
          <ac:chgData name="Janiak, Adam [MN]" userId="a873c276-959f-45dd-9dc3-a92ef6b2b846" providerId="ADAL" clId="{36C623C9-227F-40F1-A0FB-046F1056BD24}" dt="2023-06-07T23:47:43.267" v="668" actId="207"/>
          <ac:spMkLst>
            <pc:docMk/>
            <pc:sldMk cId="2518555749" sldId="1199"/>
            <ac:spMk id="3" creationId="{E90F637A-28BF-4A83-9C2E-79664D85C545}"/>
          </ac:spMkLst>
        </pc:spChg>
      </pc:sldChg>
      <pc:sldChg chg="modSp mod">
        <pc:chgData name="Janiak, Adam [MN]" userId="a873c276-959f-45dd-9dc3-a92ef6b2b846" providerId="ADAL" clId="{36C623C9-227F-40F1-A0FB-046F1056BD24}" dt="2023-06-08T00:01:32.305" v="878" actId="1076"/>
        <pc:sldMkLst>
          <pc:docMk/>
          <pc:sldMk cId="1610057321" sldId="1226"/>
        </pc:sldMkLst>
        <pc:spChg chg="mod">
          <ac:chgData name="Janiak, Adam [MN]" userId="a873c276-959f-45dd-9dc3-a92ef6b2b846" providerId="ADAL" clId="{36C623C9-227F-40F1-A0FB-046F1056BD24}" dt="2023-06-08T00:01:27.004" v="877" actId="1076"/>
          <ac:spMkLst>
            <pc:docMk/>
            <pc:sldMk cId="1610057321" sldId="1226"/>
            <ac:spMk id="2" creationId="{82B098B2-5F5F-D637-7E11-A6A28A1BE7DF}"/>
          </ac:spMkLst>
        </pc:spChg>
        <pc:spChg chg="mod">
          <ac:chgData name="Janiak, Adam [MN]" userId="a873c276-959f-45dd-9dc3-a92ef6b2b846" providerId="ADAL" clId="{36C623C9-227F-40F1-A0FB-046F1056BD24}" dt="2023-06-08T00:01:24.355" v="876" actId="1076"/>
          <ac:spMkLst>
            <pc:docMk/>
            <pc:sldMk cId="1610057321" sldId="1226"/>
            <ac:spMk id="3" creationId="{AB27D6D9-0462-FFAC-2C70-DEFE653724AD}"/>
          </ac:spMkLst>
        </pc:spChg>
        <pc:graphicFrameChg chg="mod">
          <ac:chgData name="Janiak, Adam [MN]" userId="a873c276-959f-45dd-9dc3-a92ef6b2b846" providerId="ADAL" clId="{36C623C9-227F-40F1-A0FB-046F1056BD24}" dt="2023-06-08T00:01:32.305" v="878" actId="1076"/>
          <ac:graphicFrameMkLst>
            <pc:docMk/>
            <pc:sldMk cId="1610057321" sldId="1226"/>
            <ac:graphicFrameMk id="6" creationId="{9C400869-1231-45F2-B173-7CFE51A8EE15}"/>
          </ac:graphicFrameMkLst>
        </pc:graphicFrameChg>
      </pc:sldChg>
      <pc:sldChg chg="modSp mod">
        <pc:chgData name="Janiak, Adam [MN]" userId="a873c276-959f-45dd-9dc3-a92ef6b2b846" providerId="ADAL" clId="{36C623C9-227F-40F1-A0FB-046F1056BD24}" dt="2023-06-07T23:50:38.726" v="710" actId="122"/>
        <pc:sldMkLst>
          <pc:docMk/>
          <pc:sldMk cId="942498628" sldId="1234"/>
        </pc:sldMkLst>
        <pc:spChg chg="mod">
          <ac:chgData name="Janiak, Adam [MN]" userId="a873c276-959f-45dd-9dc3-a92ef6b2b846" providerId="ADAL" clId="{36C623C9-227F-40F1-A0FB-046F1056BD24}" dt="2023-06-07T23:50:30.366" v="708" actId="14100"/>
          <ac:spMkLst>
            <pc:docMk/>
            <pc:sldMk cId="942498628" sldId="1234"/>
            <ac:spMk id="2" creationId="{00000000-0000-0000-0000-000000000000}"/>
          </ac:spMkLst>
        </pc:spChg>
        <pc:spChg chg="mod">
          <ac:chgData name="Janiak, Adam [MN]" userId="a873c276-959f-45dd-9dc3-a92ef6b2b846" providerId="ADAL" clId="{36C623C9-227F-40F1-A0FB-046F1056BD24}" dt="2023-06-07T23:50:38.726" v="710" actId="122"/>
          <ac:spMkLst>
            <pc:docMk/>
            <pc:sldMk cId="942498628" sldId="1234"/>
            <ac:spMk id="3" creationId="{00000000-0000-0000-0000-000000000000}"/>
          </ac:spMkLst>
        </pc:spChg>
        <pc:picChg chg="mod">
          <ac:chgData name="Janiak, Adam [MN]" userId="a873c276-959f-45dd-9dc3-a92ef6b2b846" providerId="ADAL" clId="{36C623C9-227F-40F1-A0FB-046F1056BD24}" dt="2023-06-07T23:50:34.231" v="709" actId="1076"/>
          <ac:picMkLst>
            <pc:docMk/>
            <pc:sldMk cId="942498628" sldId="1234"/>
            <ac:picMk id="4" creationId="{66D75C71-29D7-927A-DCD1-CCA292F52B8B}"/>
          </ac:picMkLst>
        </pc:picChg>
      </pc:sldChg>
      <pc:sldChg chg="modSp mod">
        <pc:chgData name="Janiak, Adam [MN]" userId="a873c276-959f-45dd-9dc3-a92ef6b2b846" providerId="ADAL" clId="{36C623C9-227F-40F1-A0FB-046F1056BD24}" dt="2023-06-08T00:03:17.409" v="913" actId="948"/>
        <pc:sldMkLst>
          <pc:docMk/>
          <pc:sldMk cId="2443314493" sldId="1267"/>
        </pc:sldMkLst>
        <pc:spChg chg="mod">
          <ac:chgData name="Janiak, Adam [MN]" userId="a873c276-959f-45dd-9dc3-a92ef6b2b846" providerId="ADAL" clId="{36C623C9-227F-40F1-A0FB-046F1056BD24}" dt="2023-06-08T00:03:01.362" v="910" actId="1076"/>
          <ac:spMkLst>
            <pc:docMk/>
            <pc:sldMk cId="2443314493" sldId="1267"/>
            <ac:spMk id="2" creationId="{A213961A-077D-4E78-A9FE-778337AB363C}"/>
          </ac:spMkLst>
        </pc:spChg>
        <pc:spChg chg="mod">
          <ac:chgData name="Janiak, Adam [MN]" userId="a873c276-959f-45dd-9dc3-a92ef6b2b846" providerId="ADAL" clId="{36C623C9-227F-40F1-A0FB-046F1056BD24}" dt="2023-06-08T00:03:17.409" v="913" actId="948"/>
          <ac:spMkLst>
            <pc:docMk/>
            <pc:sldMk cId="2443314493" sldId="1267"/>
            <ac:spMk id="3" creationId="{97463CC3-2C2D-46BC-AAFC-1AB38FB18D8D}"/>
          </ac:spMkLst>
        </pc:spChg>
      </pc:sldChg>
      <pc:sldChg chg="modSp mod">
        <pc:chgData name="Janiak, Adam [MN]" userId="a873c276-959f-45dd-9dc3-a92ef6b2b846" providerId="ADAL" clId="{36C623C9-227F-40F1-A0FB-046F1056BD24}" dt="2023-06-08T00:03:30.497" v="915" actId="20577"/>
        <pc:sldMkLst>
          <pc:docMk/>
          <pc:sldMk cId="2875138168" sldId="1269"/>
        </pc:sldMkLst>
        <pc:spChg chg="mod">
          <ac:chgData name="Janiak, Adam [MN]" userId="a873c276-959f-45dd-9dc3-a92ef6b2b846" providerId="ADAL" clId="{36C623C9-227F-40F1-A0FB-046F1056BD24}" dt="2023-06-08T00:03:30.497" v="915" actId="20577"/>
          <ac:spMkLst>
            <pc:docMk/>
            <pc:sldMk cId="2875138168" sldId="1269"/>
            <ac:spMk id="3" creationId="{17EF9E56-F6BA-4B21-8D36-1F181EE819F4}"/>
          </ac:spMkLst>
        </pc:spChg>
      </pc:sldChg>
      <pc:sldChg chg="modSp mod">
        <pc:chgData name="Janiak, Adam [MN]" userId="a873c276-959f-45dd-9dc3-a92ef6b2b846" providerId="ADAL" clId="{36C623C9-227F-40F1-A0FB-046F1056BD24}" dt="2023-06-08T00:06:02.617" v="968" actId="404"/>
        <pc:sldMkLst>
          <pc:docMk/>
          <pc:sldMk cId="140057386" sldId="1270"/>
        </pc:sldMkLst>
        <pc:spChg chg="mod">
          <ac:chgData name="Janiak, Adam [MN]" userId="a873c276-959f-45dd-9dc3-a92ef6b2b846" providerId="ADAL" clId="{36C623C9-227F-40F1-A0FB-046F1056BD24}" dt="2023-06-08T00:03:42.053" v="916" actId="1076"/>
          <ac:spMkLst>
            <pc:docMk/>
            <pc:sldMk cId="140057386" sldId="1270"/>
            <ac:spMk id="2" creationId="{6A56EA04-8353-45EC-B55A-CCACE70D2F6A}"/>
          </ac:spMkLst>
        </pc:spChg>
        <pc:spChg chg="mod">
          <ac:chgData name="Janiak, Adam [MN]" userId="a873c276-959f-45dd-9dc3-a92ef6b2b846" providerId="ADAL" clId="{36C623C9-227F-40F1-A0FB-046F1056BD24}" dt="2023-06-08T00:06:02.617" v="968" actId="404"/>
          <ac:spMkLst>
            <pc:docMk/>
            <pc:sldMk cId="140057386" sldId="1270"/>
            <ac:spMk id="3" creationId="{17EF9E56-F6BA-4B21-8D36-1F181EE819F4}"/>
          </ac:spMkLst>
        </pc:spChg>
        <pc:grpChg chg="mod ord">
          <ac:chgData name="Janiak, Adam [MN]" userId="a873c276-959f-45dd-9dc3-a92ef6b2b846" providerId="ADAL" clId="{36C623C9-227F-40F1-A0FB-046F1056BD24}" dt="2023-06-08T00:04:33.898" v="928" actId="1076"/>
          <ac:grpSpMkLst>
            <pc:docMk/>
            <pc:sldMk cId="140057386" sldId="1270"/>
            <ac:grpSpMk id="5" creationId="{00000000-0000-0000-0000-000000000000}"/>
          </ac:grpSpMkLst>
        </pc:grpChg>
      </pc:sldChg>
      <pc:sldChg chg="modSp mod">
        <pc:chgData name="Janiak, Adam [MN]" userId="a873c276-959f-45dd-9dc3-a92ef6b2b846" providerId="ADAL" clId="{36C623C9-227F-40F1-A0FB-046F1056BD24}" dt="2023-06-08T00:06:49.705" v="978" actId="14100"/>
        <pc:sldMkLst>
          <pc:docMk/>
          <pc:sldMk cId="988012426" sldId="1271"/>
        </pc:sldMkLst>
        <pc:spChg chg="mod">
          <ac:chgData name="Janiak, Adam [MN]" userId="a873c276-959f-45dd-9dc3-a92ef6b2b846" providerId="ADAL" clId="{36C623C9-227F-40F1-A0FB-046F1056BD24}" dt="2023-06-08T00:06:49.705" v="978" actId="14100"/>
          <ac:spMkLst>
            <pc:docMk/>
            <pc:sldMk cId="988012426" sldId="1271"/>
            <ac:spMk id="3" creationId="{17EF9E56-F6BA-4B21-8D36-1F181EE819F4}"/>
          </ac:spMkLst>
        </pc:spChg>
        <pc:grpChg chg="mod">
          <ac:chgData name="Janiak, Adam [MN]" userId="a873c276-959f-45dd-9dc3-a92ef6b2b846" providerId="ADAL" clId="{36C623C9-227F-40F1-A0FB-046F1056BD24}" dt="2023-06-08T00:06:13.093" v="971" actId="1076"/>
          <ac:grpSpMkLst>
            <pc:docMk/>
            <pc:sldMk cId="988012426" sldId="1271"/>
            <ac:grpSpMk id="5" creationId="{00000000-0000-0000-0000-000000000000}"/>
          </ac:grpSpMkLst>
        </pc:grpChg>
      </pc:sldChg>
      <pc:sldChg chg="modSp mod">
        <pc:chgData name="Janiak, Adam [MN]" userId="a873c276-959f-45dd-9dc3-a92ef6b2b846" providerId="ADAL" clId="{36C623C9-227F-40F1-A0FB-046F1056BD24}" dt="2023-06-08T00:08:32.006" v="1007" actId="20577"/>
        <pc:sldMkLst>
          <pc:docMk/>
          <pc:sldMk cId="3326312001" sldId="1272"/>
        </pc:sldMkLst>
        <pc:spChg chg="mod">
          <ac:chgData name="Janiak, Adam [MN]" userId="a873c276-959f-45dd-9dc3-a92ef6b2b846" providerId="ADAL" clId="{36C623C9-227F-40F1-A0FB-046F1056BD24}" dt="2023-06-08T00:08:32.006" v="1007" actId="20577"/>
          <ac:spMkLst>
            <pc:docMk/>
            <pc:sldMk cId="3326312001" sldId="1272"/>
            <ac:spMk id="3" creationId="{17EF9E56-F6BA-4B21-8D36-1F181EE819F4}"/>
          </ac:spMkLst>
        </pc:spChg>
        <pc:grpChg chg="mod">
          <ac:chgData name="Janiak, Adam [MN]" userId="a873c276-959f-45dd-9dc3-a92ef6b2b846" providerId="ADAL" clId="{36C623C9-227F-40F1-A0FB-046F1056BD24}" dt="2023-06-08T00:06:57.413" v="980" actId="1076"/>
          <ac:grpSpMkLst>
            <pc:docMk/>
            <pc:sldMk cId="3326312001" sldId="1272"/>
            <ac:grpSpMk id="5" creationId="{00000000-0000-0000-0000-000000000000}"/>
          </ac:grpSpMkLst>
        </pc:grpChg>
      </pc:sldChg>
      <pc:sldChg chg="modSp mod">
        <pc:chgData name="Janiak, Adam [MN]" userId="a873c276-959f-45dd-9dc3-a92ef6b2b846" providerId="ADAL" clId="{36C623C9-227F-40F1-A0FB-046F1056BD24}" dt="2023-06-08T00:09:17.268" v="1015" actId="1076"/>
        <pc:sldMkLst>
          <pc:docMk/>
          <pc:sldMk cId="725877151" sldId="1273"/>
        </pc:sldMkLst>
        <pc:spChg chg="mod">
          <ac:chgData name="Janiak, Adam [MN]" userId="a873c276-959f-45dd-9dc3-a92ef6b2b846" providerId="ADAL" clId="{36C623C9-227F-40F1-A0FB-046F1056BD24}" dt="2023-06-08T00:09:15.098" v="1014" actId="1076"/>
          <ac:spMkLst>
            <pc:docMk/>
            <pc:sldMk cId="725877151" sldId="1273"/>
            <ac:spMk id="2" creationId="{CC661113-CC5F-44B9-9341-A8B109E235A5}"/>
          </ac:spMkLst>
        </pc:spChg>
        <pc:spChg chg="mod">
          <ac:chgData name="Janiak, Adam [MN]" userId="a873c276-959f-45dd-9dc3-a92ef6b2b846" providerId="ADAL" clId="{36C623C9-227F-40F1-A0FB-046F1056BD24}" dt="2023-06-08T00:09:17.268" v="1015" actId="1076"/>
          <ac:spMkLst>
            <pc:docMk/>
            <pc:sldMk cId="725877151" sldId="1273"/>
            <ac:spMk id="3" creationId="{A577DDED-C7D9-4187-97AC-B96BE6E5CC82}"/>
          </ac:spMkLst>
        </pc:spChg>
        <pc:grpChg chg="mod ord">
          <ac:chgData name="Janiak, Adam [MN]" userId="a873c276-959f-45dd-9dc3-a92ef6b2b846" providerId="ADAL" clId="{36C623C9-227F-40F1-A0FB-046F1056BD24}" dt="2023-06-08T00:09:01.895" v="1011" actId="1076"/>
          <ac:grpSpMkLst>
            <pc:docMk/>
            <pc:sldMk cId="725877151" sldId="1273"/>
            <ac:grpSpMk id="4" creationId="{00000000-0000-0000-0000-000000000000}"/>
          </ac:grpSpMkLst>
        </pc:grpChg>
      </pc:sldChg>
      <pc:sldChg chg="modSp mod">
        <pc:chgData name="Janiak, Adam [MN]" userId="a873c276-959f-45dd-9dc3-a92ef6b2b846" providerId="ADAL" clId="{36C623C9-227F-40F1-A0FB-046F1056BD24}" dt="2023-06-08T00:09:51.023" v="1018" actId="948"/>
        <pc:sldMkLst>
          <pc:docMk/>
          <pc:sldMk cId="3319774002" sldId="1274"/>
        </pc:sldMkLst>
        <pc:spChg chg="mod">
          <ac:chgData name="Janiak, Adam [MN]" userId="a873c276-959f-45dd-9dc3-a92ef6b2b846" providerId="ADAL" clId="{36C623C9-227F-40F1-A0FB-046F1056BD24}" dt="2023-06-08T00:09:51.023" v="1018" actId="948"/>
          <ac:spMkLst>
            <pc:docMk/>
            <pc:sldMk cId="3319774002" sldId="1274"/>
            <ac:spMk id="3" creationId="{1626D2E9-5AF5-4D05-98DA-57F795A8AE70}"/>
          </ac:spMkLst>
        </pc:spChg>
      </pc:sldChg>
      <pc:sldChg chg="modSp mod">
        <pc:chgData name="Janiak, Adam [MN]" userId="a873c276-959f-45dd-9dc3-a92ef6b2b846" providerId="ADAL" clId="{36C623C9-227F-40F1-A0FB-046F1056BD24}" dt="2023-06-08T00:10:11.987" v="1025" actId="14100"/>
        <pc:sldMkLst>
          <pc:docMk/>
          <pc:sldMk cId="2948430045" sldId="1275"/>
        </pc:sldMkLst>
        <pc:spChg chg="mod">
          <ac:chgData name="Janiak, Adam [MN]" userId="a873c276-959f-45dd-9dc3-a92ef6b2b846" providerId="ADAL" clId="{36C623C9-227F-40F1-A0FB-046F1056BD24}" dt="2023-06-08T00:10:02.311" v="1021" actId="122"/>
          <ac:spMkLst>
            <pc:docMk/>
            <pc:sldMk cId="2948430045" sldId="1275"/>
            <ac:spMk id="2" creationId="{6A56EA04-8353-45EC-B55A-CCACE70D2F6A}"/>
          </ac:spMkLst>
        </pc:spChg>
        <pc:spChg chg="mod">
          <ac:chgData name="Janiak, Adam [MN]" userId="a873c276-959f-45dd-9dc3-a92ef6b2b846" providerId="ADAL" clId="{36C623C9-227F-40F1-A0FB-046F1056BD24}" dt="2023-06-08T00:10:11.987" v="1025" actId="14100"/>
          <ac:spMkLst>
            <pc:docMk/>
            <pc:sldMk cId="2948430045" sldId="1275"/>
            <ac:spMk id="3" creationId="{17EF9E56-F6BA-4B21-8D36-1F181EE819F4}"/>
          </ac:spMkLst>
        </pc:spChg>
        <pc:grpChg chg="mod">
          <ac:chgData name="Janiak, Adam [MN]" userId="a873c276-959f-45dd-9dc3-a92ef6b2b846" providerId="ADAL" clId="{36C623C9-227F-40F1-A0FB-046F1056BD24}" dt="2023-06-08T00:10:07.947" v="1023" actId="1076"/>
          <ac:grpSpMkLst>
            <pc:docMk/>
            <pc:sldMk cId="2948430045" sldId="1275"/>
            <ac:grpSpMk id="5" creationId="{00000000-0000-0000-0000-000000000000}"/>
          </ac:grpSpMkLst>
        </pc:grpChg>
      </pc:sldChg>
      <pc:sldChg chg="modSp mod">
        <pc:chgData name="Janiak, Adam [MN]" userId="a873c276-959f-45dd-9dc3-a92ef6b2b846" providerId="ADAL" clId="{36C623C9-227F-40F1-A0FB-046F1056BD24}" dt="2023-06-08T00:10:52.082" v="1031" actId="1076"/>
        <pc:sldMkLst>
          <pc:docMk/>
          <pc:sldMk cId="1480267255" sldId="1287"/>
        </pc:sldMkLst>
        <pc:spChg chg="mod">
          <ac:chgData name="Janiak, Adam [MN]" userId="a873c276-959f-45dd-9dc3-a92ef6b2b846" providerId="ADAL" clId="{36C623C9-227F-40F1-A0FB-046F1056BD24}" dt="2023-06-08T00:10:52.082" v="1031" actId="1076"/>
          <ac:spMkLst>
            <pc:docMk/>
            <pc:sldMk cId="1480267255" sldId="1287"/>
            <ac:spMk id="440" creationId="{00000000-0000-0000-0000-000000000000}"/>
          </ac:spMkLst>
        </pc:spChg>
        <pc:picChg chg="mod">
          <ac:chgData name="Janiak, Adam [MN]" userId="a873c276-959f-45dd-9dc3-a92ef6b2b846" providerId="ADAL" clId="{36C623C9-227F-40F1-A0FB-046F1056BD24}" dt="2023-06-08T00:10:31.928" v="1027" actId="1076"/>
          <ac:picMkLst>
            <pc:docMk/>
            <pc:sldMk cId="1480267255" sldId="1287"/>
            <ac:picMk id="441" creationId="{00000000-0000-0000-0000-000000000000}"/>
          </ac:picMkLst>
        </pc:picChg>
      </pc:sldChg>
      <pc:sldChg chg="modSp mod">
        <pc:chgData name="Janiak, Adam [MN]" userId="a873c276-959f-45dd-9dc3-a92ef6b2b846" providerId="ADAL" clId="{36C623C9-227F-40F1-A0FB-046F1056BD24}" dt="2023-06-08T00:11:12.465" v="1036" actId="14100"/>
        <pc:sldMkLst>
          <pc:docMk/>
          <pc:sldMk cId="2005518358" sldId="1289"/>
        </pc:sldMkLst>
        <pc:spChg chg="mod">
          <ac:chgData name="Janiak, Adam [MN]" userId="a873c276-959f-45dd-9dc3-a92ef6b2b846" providerId="ADAL" clId="{36C623C9-227F-40F1-A0FB-046F1056BD24}" dt="2023-06-08T00:11:02.027" v="1032" actId="1076"/>
          <ac:spMkLst>
            <pc:docMk/>
            <pc:sldMk cId="2005518358" sldId="1289"/>
            <ac:spMk id="461" creationId="{00000000-0000-0000-0000-000000000000}"/>
          </ac:spMkLst>
        </pc:spChg>
        <pc:spChg chg="mod">
          <ac:chgData name="Janiak, Adam [MN]" userId="a873c276-959f-45dd-9dc3-a92ef6b2b846" providerId="ADAL" clId="{36C623C9-227F-40F1-A0FB-046F1056BD24}" dt="2023-06-08T00:11:12.465" v="1036" actId="14100"/>
          <ac:spMkLst>
            <pc:docMk/>
            <pc:sldMk cId="2005518358" sldId="1289"/>
            <ac:spMk id="462" creationId="{00000000-0000-0000-0000-000000000000}"/>
          </ac:spMkLst>
        </pc:spChg>
        <pc:picChg chg="mod">
          <ac:chgData name="Janiak, Adam [MN]" userId="a873c276-959f-45dd-9dc3-a92ef6b2b846" providerId="ADAL" clId="{36C623C9-227F-40F1-A0FB-046F1056BD24}" dt="2023-06-08T00:11:04.668" v="1033" actId="1076"/>
          <ac:picMkLst>
            <pc:docMk/>
            <pc:sldMk cId="2005518358" sldId="1289"/>
            <ac:picMk id="5" creationId="{BE559CB4-CC0C-4E57-A306-6AF5B8BE73EB}"/>
          </ac:picMkLst>
        </pc:picChg>
      </pc:sldChg>
      <pc:sldChg chg="modSp mod">
        <pc:chgData name="Janiak, Adam [MN]" userId="a873c276-959f-45dd-9dc3-a92ef6b2b846" providerId="ADAL" clId="{36C623C9-227F-40F1-A0FB-046F1056BD24}" dt="2023-06-08T00:11:52.782" v="1041" actId="948"/>
        <pc:sldMkLst>
          <pc:docMk/>
          <pc:sldMk cId="3680110410" sldId="1290"/>
        </pc:sldMkLst>
        <pc:spChg chg="mod">
          <ac:chgData name="Janiak, Adam [MN]" userId="a873c276-959f-45dd-9dc3-a92ef6b2b846" providerId="ADAL" clId="{36C623C9-227F-40F1-A0FB-046F1056BD24}" dt="2023-06-08T00:11:52.782" v="1041" actId="948"/>
          <ac:spMkLst>
            <pc:docMk/>
            <pc:sldMk cId="3680110410" sldId="1290"/>
            <ac:spMk id="455" creationId="{00000000-0000-0000-0000-000000000000}"/>
          </ac:spMkLst>
        </pc:spChg>
      </pc:sldChg>
      <pc:sldChg chg="delSp modSp mod">
        <pc:chgData name="Janiak, Adam [MN]" userId="a873c276-959f-45dd-9dc3-a92ef6b2b846" providerId="ADAL" clId="{36C623C9-227F-40F1-A0FB-046F1056BD24}" dt="2023-06-08T00:12:09.469" v="1043" actId="478"/>
        <pc:sldMkLst>
          <pc:docMk/>
          <pc:sldMk cId="304163198" sldId="1291"/>
        </pc:sldMkLst>
        <pc:spChg chg="del mod">
          <ac:chgData name="Janiak, Adam [MN]" userId="a873c276-959f-45dd-9dc3-a92ef6b2b846" providerId="ADAL" clId="{36C623C9-227F-40F1-A0FB-046F1056BD24}" dt="2023-06-08T00:12:09.469" v="1043" actId="478"/>
          <ac:spMkLst>
            <pc:docMk/>
            <pc:sldMk cId="304163198" sldId="1291"/>
            <ac:spMk id="3" creationId="{00000000-0000-0000-0000-000000000000}"/>
          </ac:spMkLst>
        </pc:spChg>
      </pc:sldChg>
      <pc:sldChg chg="modSp mod">
        <pc:chgData name="Janiak, Adam [MN]" userId="a873c276-959f-45dd-9dc3-a92ef6b2b846" providerId="ADAL" clId="{36C623C9-227F-40F1-A0FB-046F1056BD24}" dt="2023-06-08T00:12:54.008" v="1055" actId="14100"/>
        <pc:sldMkLst>
          <pc:docMk/>
          <pc:sldMk cId="2332435786" sldId="1300"/>
        </pc:sldMkLst>
        <pc:spChg chg="mod">
          <ac:chgData name="Janiak, Adam [MN]" userId="a873c276-959f-45dd-9dc3-a92ef6b2b846" providerId="ADAL" clId="{36C623C9-227F-40F1-A0FB-046F1056BD24}" dt="2023-06-08T00:12:49.876" v="1053" actId="1076"/>
          <ac:spMkLst>
            <pc:docMk/>
            <pc:sldMk cId="2332435786" sldId="1300"/>
            <ac:spMk id="4" creationId="{123459CE-6D74-4142-837A-65628BA62C33}"/>
          </ac:spMkLst>
        </pc:spChg>
        <pc:spChg chg="mod">
          <ac:chgData name="Janiak, Adam [MN]" userId="a873c276-959f-45dd-9dc3-a92ef6b2b846" providerId="ADAL" clId="{36C623C9-227F-40F1-A0FB-046F1056BD24}" dt="2023-06-08T00:12:54.008" v="1055" actId="14100"/>
          <ac:spMkLst>
            <pc:docMk/>
            <pc:sldMk cId="2332435786" sldId="1300"/>
            <ac:spMk id="5" creationId="{DA1293AC-AFC8-4A3C-BF2A-BACA36E394EA}"/>
          </ac:spMkLst>
        </pc:spChg>
        <pc:picChg chg="mod">
          <ac:chgData name="Janiak, Adam [MN]" userId="a873c276-959f-45dd-9dc3-a92ef6b2b846" providerId="ADAL" clId="{36C623C9-227F-40F1-A0FB-046F1056BD24}" dt="2023-06-08T00:12:43.156" v="1050" actId="1076"/>
          <ac:picMkLst>
            <pc:docMk/>
            <pc:sldMk cId="2332435786" sldId="1300"/>
            <ac:picMk id="6146" creationId="{61052AA5-B03A-4B4E-AB01-DA3BC2CCFA2C}"/>
          </ac:picMkLst>
        </pc:picChg>
      </pc:sldChg>
      <pc:sldChg chg="modSp mod">
        <pc:chgData name="Janiak, Adam [MN]" userId="a873c276-959f-45dd-9dc3-a92ef6b2b846" providerId="ADAL" clId="{36C623C9-227F-40F1-A0FB-046F1056BD24}" dt="2023-06-08T00:14:08.824" v="1068" actId="1076"/>
        <pc:sldMkLst>
          <pc:docMk/>
          <pc:sldMk cId="3317149397" sldId="1301"/>
        </pc:sldMkLst>
        <pc:spChg chg="mod">
          <ac:chgData name="Janiak, Adam [MN]" userId="a873c276-959f-45dd-9dc3-a92ef6b2b846" providerId="ADAL" clId="{36C623C9-227F-40F1-A0FB-046F1056BD24}" dt="2023-06-08T00:13:59.238" v="1066" actId="1076"/>
          <ac:spMkLst>
            <pc:docMk/>
            <pc:sldMk cId="3317149397" sldId="1301"/>
            <ac:spMk id="4" creationId="{123459CE-6D74-4142-837A-65628BA62C33}"/>
          </ac:spMkLst>
        </pc:spChg>
        <pc:spChg chg="mod">
          <ac:chgData name="Janiak, Adam [MN]" userId="a873c276-959f-45dd-9dc3-a92ef6b2b846" providerId="ADAL" clId="{36C623C9-227F-40F1-A0FB-046F1056BD24}" dt="2023-06-08T00:14:08.824" v="1068" actId="1076"/>
          <ac:spMkLst>
            <pc:docMk/>
            <pc:sldMk cId="3317149397" sldId="1301"/>
            <ac:spMk id="5" creationId="{DA1293AC-AFC8-4A3C-BF2A-BACA36E394EA}"/>
          </ac:spMkLst>
        </pc:spChg>
        <pc:picChg chg="mod">
          <ac:chgData name="Janiak, Adam [MN]" userId="a873c276-959f-45dd-9dc3-a92ef6b2b846" providerId="ADAL" clId="{36C623C9-227F-40F1-A0FB-046F1056BD24}" dt="2023-06-08T00:13:56.090" v="1065" actId="1076"/>
          <ac:picMkLst>
            <pc:docMk/>
            <pc:sldMk cId="3317149397" sldId="1301"/>
            <ac:picMk id="6146" creationId="{61052AA5-B03A-4B4E-AB01-DA3BC2CCFA2C}"/>
          </ac:picMkLst>
        </pc:picChg>
      </pc:sldChg>
      <pc:sldChg chg="modSp mod">
        <pc:chgData name="Janiak, Adam [MN]" userId="a873c276-959f-45dd-9dc3-a92ef6b2b846" providerId="ADAL" clId="{36C623C9-227F-40F1-A0FB-046F1056BD24}" dt="2023-06-08T00:15:03.827" v="1082" actId="14100"/>
        <pc:sldMkLst>
          <pc:docMk/>
          <pc:sldMk cId="2662563620" sldId="1304"/>
        </pc:sldMkLst>
        <pc:spChg chg="mod">
          <ac:chgData name="Janiak, Adam [MN]" userId="a873c276-959f-45dd-9dc3-a92ef6b2b846" providerId="ADAL" clId="{36C623C9-227F-40F1-A0FB-046F1056BD24}" dt="2023-06-08T00:15:03.827" v="1082" actId="14100"/>
          <ac:spMkLst>
            <pc:docMk/>
            <pc:sldMk cId="2662563620" sldId="1304"/>
            <ac:spMk id="3" creationId="{A10E770B-07CC-4C94-99C9-F690C2B45F74}"/>
          </ac:spMkLst>
        </pc:spChg>
        <pc:picChg chg="mod">
          <ac:chgData name="Janiak, Adam [MN]" userId="a873c276-959f-45dd-9dc3-a92ef6b2b846" providerId="ADAL" clId="{36C623C9-227F-40F1-A0FB-046F1056BD24}" dt="2023-06-08T00:14:48.935" v="1078" actId="1076"/>
          <ac:picMkLst>
            <pc:docMk/>
            <pc:sldMk cId="2662563620" sldId="1304"/>
            <ac:picMk id="4" creationId="{8477AD94-E6D5-4574-B8C9-1117B1743F0F}"/>
          </ac:picMkLst>
        </pc:picChg>
      </pc:sldChg>
      <pc:sldChg chg="modSp mod">
        <pc:chgData name="Janiak, Adam [MN]" userId="a873c276-959f-45dd-9dc3-a92ef6b2b846" providerId="ADAL" clId="{36C623C9-227F-40F1-A0FB-046F1056BD24}" dt="2023-06-08T00:16:13.068" v="1098" actId="948"/>
        <pc:sldMkLst>
          <pc:docMk/>
          <pc:sldMk cId="1063329692" sldId="1305"/>
        </pc:sldMkLst>
        <pc:spChg chg="mod">
          <ac:chgData name="Janiak, Adam [MN]" userId="a873c276-959f-45dd-9dc3-a92ef6b2b846" providerId="ADAL" clId="{36C623C9-227F-40F1-A0FB-046F1056BD24}" dt="2023-06-08T00:16:13.068" v="1098" actId="948"/>
          <ac:spMkLst>
            <pc:docMk/>
            <pc:sldMk cId="1063329692" sldId="1305"/>
            <ac:spMk id="3" creationId="{F49654BF-0444-42DC-9F67-F1C89DEC81A4}"/>
          </ac:spMkLst>
        </pc:spChg>
      </pc:sldChg>
      <pc:sldChg chg="modSp mod">
        <pc:chgData name="Janiak, Adam [MN]" userId="a873c276-959f-45dd-9dc3-a92ef6b2b846" providerId="ADAL" clId="{36C623C9-227F-40F1-A0FB-046F1056BD24}" dt="2023-06-08T00:16:49.629" v="1104" actId="1076"/>
        <pc:sldMkLst>
          <pc:docMk/>
          <pc:sldMk cId="2731688544" sldId="1306"/>
        </pc:sldMkLst>
        <pc:spChg chg="mod">
          <ac:chgData name="Janiak, Adam [MN]" userId="a873c276-959f-45dd-9dc3-a92ef6b2b846" providerId="ADAL" clId="{36C623C9-227F-40F1-A0FB-046F1056BD24}" dt="2023-06-08T00:16:49.629" v="1104" actId="1076"/>
          <ac:spMkLst>
            <pc:docMk/>
            <pc:sldMk cId="2731688544" sldId="1306"/>
            <ac:spMk id="3" creationId="{1626D2E9-5AF5-4D05-98DA-57F795A8AE70}"/>
          </ac:spMkLst>
        </pc:spChg>
        <pc:picChg chg="mod">
          <ac:chgData name="Janiak, Adam [MN]" userId="a873c276-959f-45dd-9dc3-a92ef6b2b846" providerId="ADAL" clId="{36C623C9-227F-40F1-A0FB-046F1056BD24}" dt="2023-06-08T00:16:46.138" v="1103" actId="1076"/>
          <ac:picMkLst>
            <pc:docMk/>
            <pc:sldMk cId="2731688544" sldId="1306"/>
            <ac:picMk id="6" creationId="{BE559CB4-CC0C-4E57-A306-6AF5B8BE73EB}"/>
          </ac:picMkLst>
        </pc:picChg>
      </pc:sldChg>
    </pc:docChg>
  </pc:docChgLst>
  <pc:docChgLst>
    <pc:chgData name="Guest User" userId="S::urn:spo:anon#1c7a80bb50076e69792615b0e08c4b754f4d3e5e43c8573071c27c36685affa1::" providerId="AD" clId="Web-{D7926663-AB79-1234-532A-8785B60D9B52}"/>
    <pc:docChg chg="modSld">
      <pc:chgData name="Guest User" userId="S::urn:spo:anon#1c7a80bb50076e69792615b0e08c4b754f4d3e5e43c8573071c27c36685affa1::" providerId="AD" clId="Web-{D7926663-AB79-1234-532A-8785B60D9B52}" dt="2022-05-04T19:13:42.847" v="306" actId="1076"/>
      <pc:docMkLst>
        <pc:docMk/>
      </pc:docMkLst>
      <pc:sldChg chg="addSp delSp modSp">
        <pc:chgData name="Guest User" userId="S::urn:spo:anon#1c7a80bb50076e69792615b0e08c4b754f4d3e5e43c8573071c27c36685affa1::" providerId="AD" clId="Web-{D7926663-AB79-1234-532A-8785B60D9B52}" dt="2022-05-04T18:17:53.742" v="7" actId="1076"/>
        <pc:sldMkLst>
          <pc:docMk/>
          <pc:sldMk cId="2140844288" sldId="272"/>
        </pc:sldMkLst>
        <pc:grpChg chg="del">
          <ac:chgData name="Guest User" userId="S::urn:spo:anon#1c7a80bb50076e69792615b0e08c4b754f4d3e5e43c8573071c27c36685affa1::" providerId="AD" clId="Web-{D7926663-AB79-1234-532A-8785B60D9B52}" dt="2022-05-04T18:17:40.944" v="3"/>
          <ac:grpSpMkLst>
            <pc:docMk/>
            <pc:sldMk cId="2140844288" sldId="272"/>
            <ac:grpSpMk id="12" creationId="{B94C57F6-EA5F-4BAF-8B9D-B4762BE9538E}"/>
          </ac:grpSpMkLst>
        </pc:grpChg>
        <pc:picChg chg="add mod">
          <ac:chgData name="Guest User" userId="S::urn:spo:anon#1c7a80bb50076e69792615b0e08c4b754f4d3e5e43c8573071c27c36685affa1::" providerId="AD" clId="Web-{D7926663-AB79-1234-532A-8785B60D9B52}" dt="2022-05-04T18:17:53.742" v="7" actId="1076"/>
          <ac:picMkLst>
            <pc:docMk/>
            <pc:sldMk cId="2140844288" sldId="272"/>
            <ac:picMk id="14" creationId="{EAE5E840-4D1A-C049-3686-90A34C10B217}"/>
          </ac:picMkLst>
        </pc:picChg>
      </pc:sldChg>
      <pc:sldChg chg="modSp">
        <pc:chgData name="Guest User" userId="S::urn:spo:anon#1c7a80bb50076e69792615b0e08c4b754f4d3e5e43c8573071c27c36685affa1::" providerId="AD" clId="Web-{D7926663-AB79-1234-532A-8785B60D9B52}" dt="2022-05-04T18:53:10.231" v="45" actId="20577"/>
        <pc:sldMkLst>
          <pc:docMk/>
          <pc:sldMk cId="3863865788" sldId="273"/>
        </pc:sldMkLst>
        <pc:spChg chg="mod">
          <ac:chgData name="Guest User" userId="S::urn:spo:anon#1c7a80bb50076e69792615b0e08c4b754f4d3e5e43c8573071c27c36685affa1::" providerId="AD" clId="Web-{D7926663-AB79-1234-532A-8785B60D9B52}" dt="2022-05-04T18:53:10.231" v="45" actId="20577"/>
          <ac:spMkLst>
            <pc:docMk/>
            <pc:sldMk cId="3863865788" sldId="273"/>
            <ac:spMk id="3" creationId="{E90F637A-28BF-4A83-9C2E-79664D85C545}"/>
          </ac:spMkLst>
        </pc:spChg>
      </pc:sldChg>
      <pc:sldChg chg="modSp">
        <pc:chgData name="Guest User" userId="S::urn:spo:anon#1c7a80bb50076e69792615b0e08c4b754f4d3e5e43c8573071c27c36685affa1::" providerId="AD" clId="Web-{D7926663-AB79-1234-532A-8785B60D9B52}" dt="2022-05-04T18:56:18.393" v="71" actId="14100"/>
        <pc:sldMkLst>
          <pc:docMk/>
          <pc:sldMk cId="760530151" sldId="274"/>
        </pc:sldMkLst>
        <pc:spChg chg="mod">
          <ac:chgData name="Guest User" userId="S::urn:spo:anon#1c7a80bb50076e69792615b0e08c4b754f4d3e5e43c8573071c27c36685affa1::" providerId="AD" clId="Web-{D7926663-AB79-1234-532A-8785B60D9B52}" dt="2022-05-04T18:56:12.924" v="70" actId="1076"/>
          <ac:spMkLst>
            <pc:docMk/>
            <pc:sldMk cId="760530151" sldId="274"/>
            <ac:spMk id="3" creationId="{E90F637A-28BF-4A83-9C2E-79664D85C545}"/>
          </ac:spMkLst>
        </pc:spChg>
        <pc:picChg chg="mod">
          <ac:chgData name="Guest User" userId="S::urn:spo:anon#1c7a80bb50076e69792615b0e08c4b754f4d3e5e43c8573071c27c36685affa1::" providerId="AD" clId="Web-{D7926663-AB79-1234-532A-8785B60D9B52}" dt="2022-05-04T18:56:18.393" v="71" actId="14100"/>
          <ac:picMkLst>
            <pc:docMk/>
            <pc:sldMk cId="760530151" sldId="274"/>
            <ac:picMk id="15362" creationId="{81A3C598-6D2F-419B-9294-4846EF470204}"/>
          </ac:picMkLst>
        </pc:picChg>
      </pc:sldChg>
      <pc:sldChg chg="modSp">
        <pc:chgData name="Guest User" userId="S::urn:spo:anon#1c7a80bb50076e69792615b0e08c4b754f4d3e5e43c8573071c27c36685affa1::" providerId="AD" clId="Web-{D7926663-AB79-1234-532A-8785B60D9B52}" dt="2022-05-04T18:58:30.850" v="107" actId="14100"/>
        <pc:sldMkLst>
          <pc:docMk/>
          <pc:sldMk cId="1595729791" sldId="275"/>
        </pc:sldMkLst>
        <pc:spChg chg="mod">
          <ac:chgData name="Guest User" userId="S::urn:spo:anon#1c7a80bb50076e69792615b0e08c4b754f4d3e5e43c8573071c27c36685affa1::" providerId="AD" clId="Web-{D7926663-AB79-1234-532A-8785B60D9B52}" dt="2022-05-04T18:58:30.850" v="107" actId="14100"/>
          <ac:spMkLst>
            <pc:docMk/>
            <pc:sldMk cId="1595729791" sldId="275"/>
            <ac:spMk id="3" creationId="{E90F637A-28BF-4A83-9C2E-79664D85C545}"/>
          </ac:spMkLst>
        </pc:spChg>
      </pc:sldChg>
      <pc:sldChg chg="modSp">
        <pc:chgData name="Guest User" userId="S::urn:spo:anon#1c7a80bb50076e69792615b0e08c4b754f4d3e5e43c8573071c27c36685affa1::" providerId="AD" clId="Web-{D7926663-AB79-1234-532A-8785B60D9B52}" dt="2022-05-04T18:58:48.694" v="111" actId="1076"/>
        <pc:sldMkLst>
          <pc:docMk/>
          <pc:sldMk cId="70017559" sldId="276"/>
        </pc:sldMkLst>
        <pc:spChg chg="mod">
          <ac:chgData name="Guest User" userId="S::urn:spo:anon#1c7a80bb50076e69792615b0e08c4b754f4d3e5e43c8573071c27c36685affa1::" providerId="AD" clId="Web-{D7926663-AB79-1234-532A-8785B60D9B52}" dt="2022-05-04T18:58:48.694" v="111" actId="1076"/>
          <ac:spMkLst>
            <pc:docMk/>
            <pc:sldMk cId="70017559" sldId="276"/>
            <ac:spMk id="3" creationId="{E90F637A-28BF-4A83-9C2E-79664D85C545}"/>
          </ac:spMkLst>
        </pc:spChg>
      </pc:sldChg>
      <pc:sldChg chg="modSp">
        <pc:chgData name="Guest User" userId="S::urn:spo:anon#1c7a80bb50076e69792615b0e08c4b754f4d3e5e43c8573071c27c36685affa1::" providerId="AD" clId="Web-{D7926663-AB79-1234-532A-8785B60D9B52}" dt="2022-05-04T19:00:08.994" v="132" actId="20577"/>
        <pc:sldMkLst>
          <pc:docMk/>
          <pc:sldMk cId="1529779528" sldId="278"/>
        </pc:sldMkLst>
        <pc:spChg chg="mod">
          <ac:chgData name="Guest User" userId="S::urn:spo:anon#1c7a80bb50076e69792615b0e08c4b754f4d3e5e43c8573071c27c36685affa1::" providerId="AD" clId="Web-{D7926663-AB79-1234-532A-8785B60D9B52}" dt="2022-05-04T19:00:08.994" v="132" actId="20577"/>
          <ac:spMkLst>
            <pc:docMk/>
            <pc:sldMk cId="1529779528" sldId="278"/>
            <ac:spMk id="3" creationId="{E90F637A-28BF-4A83-9C2E-79664D85C545}"/>
          </ac:spMkLst>
        </pc:spChg>
      </pc:sldChg>
      <pc:sldChg chg="modSp">
        <pc:chgData name="Guest User" userId="S::urn:spo:anon#1c7a80bb50076e69792615b0e08c4b754f4d3e5e43c8573071c27c36685affa1::" providerId="AD" clId="Web-{D7926663-AB79-1234-532A-8785B60D9B52}" dt="2022-05-04T19:02:10.122" v="170" actId="14100"/>
        <pc:sldMkLst>
          <pc:docMk/>
          <pc:sldMk cId="3107014824" sldId="279"/>
        </pc:sldMkLst>
        <pc:spChg chg="mod">
          <ac:chgData name="Guest User" userId="S::urn:spo:anon#1c7a80bb50076e69792615b0e08c4b754f4d3e5e43c8573071c27c36685affa1::" providerId="AD" clId="Web-{D7926663-AB79-1234-532A-8785B60D9B52}" dt="2022-05-04T19:02:10.122" v="170" actId="14100"/>
          <ac:spMkLst>
            <pc:docMk/>
            <pc:sldMk cId="3107014824" sldId="279"/>
            <ac:spMk id="3" creationId="{E90F637A-28BF-4A83-9C2E-79664D85C545}"/>
          </ac:spMkLst>
        </pc:spChg>
      </pc:sldChg>
      <pc:sldChg chg="modSp">
        <pc:chgData name="Guest User" userId="S::urn:spo:anon#1c7a80bb50076e69792615b0e08c4b754f4d3e5e43c8573071c27c36685affa1::" providerId="AD" clId="Web-{D7926663-AB79-1234-532A-8785B60D9B52}" dt="2022-05-04T19:03:00.030" v="183" actId="1076"/>
        <pc:sldMkLst>
          <pc:docMk/>
          <pc:sldMk cId="1839991094" sldId="285"/>
        </pc:sldMkLst>
        <pc:spChg chg="mod">
          <ac:chgData name="Guest User" userId="S::urn:spo:anon#1c7a80bb50076e69792615b0e08c4b754f4d3e5e43c8573071c27c36685affa1::" providerId="AD" clId="Web-{D7926663-AB79-1234-532A-8785B60D9B52}" dt="2022-05-04T19:03:00.030" v="183" actId="1076"/>
          <ac:spMkLst>
            <pc:docMk/>
            <pc:sldMk cId="1839991094" sldId="285"/>
            <ac:spMk id="3" creationId="{E90F637A-28BF-4A83-9C2E-79664D85C545}"/>
          </ac:spMkLst>
        </pc:spChg>
      </pc:sldChg>
      <pc:sldChg chg="modSp">
        <pc:chgData name="Guest User" userId="S::urn:spo:anon#1c7a80bb50076e69792615b0e08c4b754f4d3e5e43c8573071c27c36685affa1::" providerId="AD" clId="Web-{D7926663-AB79-1234-532A-8785B60D9B52}" dt="2022-05-04T19:12:00.203" v="279" actId="20577"/>
        <pc:sldMkLst>
          <pc:docMk/>
          <pc:sldMk cId="106876167" sldId="287"/>
        </pc:sldMkLst>
        <pc:spChg chg="mod">
          <ac:chgData name="Guest User" userId="S::urn:spo:anon#1c7a80bb50076e69792615b0e08c4b754f4d3e5e43c8573071c27c36685affa1::" providerId="AD" clId="Web-{D7926663-AB79-1234-532A-8785B60D9B52}" dt="2022-05-04T19:11:10.108" v="276" actId="1076"/>
          <ac:spMkLst>
            <pc:docMk/>
            <pc:sldMk cId="106876167" sldId="287"/>
            <ac:spMk id="2" creationId="{BA3D9075-0058-4A2B-8FFB-0D242D0FEDB7}"/>
          </ac:spMkLst>
        </pc:spChg>
        <pc:spChg chg="mod">
          <ac:chgData name="Guest User" userId="S::urn:spo:anon#1c7a80bb50076e69792615b0e08c4b754f4d3e5e43c8573071c27c36685affa1::" providerId="AD" clId="Web-{D7926663-AB79-1234-532A-8785B60D9B52}" dt="2022-05-04T19:12:00.203" v="279" actId="20577"/>
          <ac:spMkLst>
            <pc:docMk/>
            <pc:sldMk cId="106876167" sldId="287"/>
            <ac:spMk id="3" creationId="{E90F637A-28BF-4A83-9C2E-79664D85C545}"/>
          </ac:spMkLst>
        </pc:spChg>
      </pc:sldChg>
      <pc:sldChg chg="modSp">
        <pc:chgData name="Guest User" userId="S::urn:spo:anon#1c7a80bb50076e69792615b0e08c4b754f4d3e5e43c8573071c27c36685affa1::" providerId="AD" clId="Web-{D7926663-AB79-1234-532A-8785B60D9B52}" dt="2022-05-04T19:07:58.086" v="231" actId="1076"/>
        <pc:sldMkLst>
          <pc:docMk/>
          <pc:sldMk cId="3602317339" sldId="294"/>
        </pc:sldMkLst>
        <pc:spChg chg="mod">
          <ac:chgData name="Guest User" userId="S::urn:spo:anon#1c7a80bb50076e69792615b0e08c4b754f4d3e5e43c8573071c27c36685affa1::" providerId="AD" clId="Web-{D7926663-AB79-1234-532A-8785B60D9B52}" dt="2022-05-04T19:07:55.758" v="230" actId="1076"/>
          <ac:spMkLst>
            <pc:docMk/>
            <pc:sldMk cId="3602317339" sldId="294"/>
            <ac:spMk id="3" creationId="{E90F637A-28BF-4A83-9C2E-79664D85C545}"/>
          </ac:spMkLst>
        </pc:spChg>
        <pc:picChg chg="mod">
          <ac:chgData name="Guest User" userId="S::urn:spo:anon#1c7a80bb50076e69792615b0e08c4b754f4d3e5e43c8573071c27c36685affa1::" providerId="AD" clId="Web-{D7926663-AB79-1234-532A-8785B60D9B52}" dt="2022-05-04T19:07:58.086" v="231" actId="1076"/>
          <ac:picMkLst>
            <pc:docMk/>
            <pc:sldMk cId="3602317339" sldId="294"/>
            <ac:picMk id="27650" creationId="{8FC90BA5-3519-4C42-B028-8A4C17324632}"/>
          </ac:picMkLst>
        </pc:picChg>
      </pc:sldChg>
      <pc:sldChg chg="modSp">
        <pc:chgData name="Guest User" userId="S::urn:spo:anon#1c7a80bb50076e69792615b0e08c4b754f4d3e5e43c8573071c27c36685affa1::" providerId="AD" clId="Web-{D7926663-AB79-1234-532A-8785B60D9B52}" dt="2022-05-04T19:13:27.612" v="301" actId="14100"/>
        <pc:sldMkLst>
          <pc:docMk/>
          <pc:sldMk cId="2795889781" sldId="301"/>
        </pc:sldMkLst>
        <pc:spChg chg="mod">
          <ac:chgData name="Guest User" userId="S::urn:spo:anon#1c7a80bb50076e69792615b0e08c4b754f4d3e5e43c8573071c27c36685affa1::" providerId="AD" clId="Web-{D7926663-AB79-1234-532A-8785B60D9B52}" dt="2022-05-04T19:13:18.846" v="299" actId="14100"/>
          <ac:spMkLst>
            <pc:docMk/>
            <pc:sldMk cId="2795889781" sldId="301"/>
            <ac:spMk id="2" creationId="{BA3D9075-0058-4A2B-8FFB-0D242D0FEDB7}"/>
          </ac:spMkLst>
        </pc:spChg>
        <pc:spChg chg="mod">
          <ac:chgData name="Guest User" userId="S::urn:spo:anon#1c7a80bb50076e69792615b0e08c4b754f4d3e5e43c8573071c27c36685affa1::" providerId="AD" clId="Web-{D7926663-AB79-1234-532A-8785B60D9B52}" dt="2022-05-04T19:13:27.612" v="301" actId="14100"/>
          <ac:spMkLst>
            <pc:docMk/>
            <pc:sldMk cId="2795889781" sldId="301"/>
            <ac:spMk id="3" creationId="{E90F637A-28BF-4A83-9C2E-79664D85C545}"/>
          </ac:spMkLst>
        </pc:spChg>
        <pc:picChg chg="mod">
          <ac:chgData name="Guest User" userId="S::urn:spo:anon#1c7a80bb50076e69792615b0e08c4b754f4d3e5e43c8573071c27c36685affa1::" providerId="AD" clId="Web-{D7926663-AB79-1234-532A-8785B60D9B52}" dt="2022-05-04T19:13:11.658" v="296" actId="1076"/>
          <ac:picMkLst>
            <pc:docMk/>
            <pc:sldMk cId="2795889781" sldId="301"/>
            <ac:picMk id="35842" creationId="{0AA124A2-D9EB-4BA1-A594-7294A8FCE836}"/>
          </ac:picMkLst>
        </pc:picChg>
      </pc:sldChg>
      <pc:sldChg chg="modSp">
        <pc:chgData name="Guest User" userId="S::urn:spo:anon#1c7a80bb50076e69792615b0e08c4b754f4d3e5e43c8573071c27c36685affa1::" providerId="AD" clId="Web-{D7926663-AB79-1234-532A-8785B60D9B52}" dt="2022-05-04T18:20:13.463" v="25" actId="20577"/>
        <pc:sldMkLst>
          <pc:docMk/>
          <pc:sldMk cId="307456156" sldId="343"/>
        </pc:sldMkLst>
        <pc:spChg chg="mod">
          <ac:chgData name="Guest User" userId="S::urn:spo:anon#1c7a80bb50076e69792615b0e08c4b754f4d3e5e43c8573071c27c36685affa1::" providerId="AD" clId="Web-{D7926663-AB79-1234-532A-8785B60D9B52}" dt="2022-05-04T18:20:13.463" v="25" actId="20577"/>
          <ac:spMkLst>
            <pc:docMk/>
            <pc:sldMk cId="307456156" sldId="343"/>
            <ac:spMk id="3" creationId="{E90F637A-28BF-4A83-9C2E-79664D85C545}"/>
          </ac:spMkLst>
        </pc:spChg>
      </pc:sldChg>
      <pc:sldChg chg="delSp modSp">
        <pc:chgData name="Guest User" userId="S::urn:spo:anon#1c7a80bb50076e69792615b0e08c4b754f4d3e5e43c8573071c27c36685affa1::" providerId="AD" clId="Web-{D7926663-AB79-1234-532A-8785B60D9B52}" dt="2022-05-04T18:54:34.530" v="47"/>
        <pc:sldMkLst>
          <pc:docMk/>
          <pc:sldMk cId="3214079664" sldId="344"/>
        </pc:sldMkLst>
        <pc:spChg chg="mod">
          <ac:chgData name="Guest User" userId="S::urn:spo:anon#1c7a80bb50076e69792615b0e08c4b754f4d3e5e43c8573071c27c36685affa1::" providerId="AD" clId="Web-{D7926663-AB79-1234-532A-8785B60D9B52}" dt="2022-05-04T18:49:40.646" v="30" actId="20577"/>
          <ac:spMkLst>
            <pc:docMk/>
            <pc:sldMk cId="3214079664" sldId="344"/>
            <ac:spMk id="3" creationId="{1626D2E9-5AF5-4D05-98DA-57F795A8AE70}"/>
          </ac:spMkLst>
        </pc:spChg>
        <pc:picChg chg="mod">
          <ac:chgData name="Guest User" userId="S::urn:spo:anon#1c7a80bb50076e69792615b0e08c4b754f4d3e5e43c8573071c27c36685affa1::" providerId="AD" clId="Web-{D7926663-AB79-1234-532A-8785B60D9B52}" dt="2022-05-04T18:20:22.620" v="26" actId="1076"/>
          <ac:picMkLst>
            <pc:docMk/>
            <pc:sldMk cId="3214079664" sldId="344"/>
            <ac:picMk id="10242" creationId="{BE559CB4-CC0C-4E57-A306-6AF5B8BE73EB}"/>
          </ac:picMkLst>
        </pc:picChg>
        <pc:cxnChg chg="del">
          <ac:chgData name="Guest User" userId="S::urn:spo:anon#1c7a80bb50076e69792615b0e08c4b754f4d3e5e43c8573071c27c36685affa1::" providerId="AD" clId="Web-{D7926663-AB79-1234-532A-8785B60D9B52}" dt="2022-05-04T18:54:34.530" v="47"/>
          <ac:cxnSpMkLst>
            <pc:docMk/>
            <pc:sldMk cId="3214079664" sldId="344"/>
            <ac:cxnSpMk id="5" creationId="{F4CA7590-B849-4730-8BCF-71F29702A52D}"/>
          </ac:cxnSpMkLst>
        </pc:cxnChg>
      </pc:sldChg>
      <pc:sldChg chg="modSp">
        <pc:chgData name="Guest User" userId="S::urn:spo:anon#1c7a80bb50076e69792615b0e08c4b754f4d3e5e43c8573071c27c36685affa1::" providerId="AD" clId="Web-{D7926663-AB79-1234-532A-8785B60D9B52}" dt="2022-05-04T18:55:33.548" v="61" actId="20577"/>
        <pc:sldMkLst>
          <pc:docMk/>
          <pc:sldMk cId="2793049247" sldId="345"/>
        </pc:sldMkLst>
        <pc:spChg chg="mod">
          <ac:chgData name="Guest User" userId="S::urn:spo:anon#1c7a80bb50076e69792615b0e08c4b754f4d3e5e43c8573071c27c36685affa1::" providerId="AD" clId="Web-{D7926663-AB79-1234-532A-8785B60D9B52}" dt="2022-05-04T18:55:33.548" v="61" actId="20577"/>
          <ac:spMkLst>
            <pc:docMk/>
            <pc:sldMk cId="2793049247" sldId="345"/>
            <ac:spMk id="3" creationId="{145E8EC6-4090-45C7-A047-4E4D1FE394CC}"/>
          </ac:spMkLst>
        </pc:spChg>
        <pc:picChg chg="mod">
          <ac:chgData name="Guest User" userId="S::urn:spo:anon#1c7a80bb50076e69792615b0e08c4b754f4d3e5e43c8573071c27c36685affa1::" providerId="AD" clId="Web-{D7926663-AB79-1234-532A-8785B60D9B52}" dt="2022-05-04T18:54:53.093" v="50" actId="1076"/>
          <ac:picMkLst>
            <pc:docMk/>
            <pc:sldMk cId="2793049247" sldId="345"/>
            <ac:picMk id="4" creationId="{1A922628-060E-47CD-9CCD-4D9F599FE803}"/>
          </ac:picMkLst>
        </pc:picChg>
      </pc:sldChg>
      <pc:sldChg chg="modSp">
        <pc:chgData name="Guest User" userId="S::urn:spo:anon#1c7a80bb50076e69792615b0e08c4b754f4d3e5e43c8573071c27c36685affa1::" providerId="AD" clId="Web-{D7926663-AB79-1234-532A-8785B60D9B52}" dt="2022-05-04T18:56:33.049" v="75" actId="1076"/>
        <pc:sldMkLst>
          <pc:docMk/>
          <pc:sldMk cId="4273842290" sldId="346"/>
        </pc:sldMkLst>
        <pc:spChg chg="mod">
          <ac:chgData name="Guest User" userId="S::urn:spo:anon#1c7a80bb50076e69792615b0e08c4b754f4d3e5e43c8573071c27c36685affa1::" providerId="AD" clId="Web-{D7926663-AB79-1234-532A-8785B60D9B52}" dt="2022-05-04T18:56:33.049" v="75" actId="1076"/>
          <ac:spMkLst>
            <pc:docMk/>
            <pc:sldMk cId="4273842290" sldId="346"/>
            <ac:spMk id="3" creationId="{E90F637A-28BF-4A83-9C2E-79664D85C545}"/>
          </ac:spMkLst>
        </pc:spChg>
        <pc:picChg chg="mod">
          <ac:chgData name="Guest User" userId="S::urn:spo:anon#1c7a80bb50076e69792615b0e08c4b754f4d3e5e43c8573071c27c36685affa1::" providerId="AD" clId="Web-{D7926663-AB79-1234-532A-8785B60D9B52}" dt="2022-05-04T18:56:25.987" v="72" actId="14100"/>
          <ac:picMkLst>
            <pc:docMk/>
            <pc:sldMk cId="4273842290" sldId="346"/>
            <ac:picMk id="16388" creationId="{E65E9C2C-2EB9-4C59-B168-FE6DB0B2BD4A}"/>
          </ac:picMkLst>
        </pc:picChg>
      </pc:sldChg>
      <pc:sldChg chg="modSp">
        <pc:chgData name="Guest User" userId="S::urn:spo:anon#1c7a80bb50076e69792615b0e08c4b754f4d3e5e43c8573071c27c36685affa1::" providerId="AD" clId="Web-{D7926663-AB79-1234-532A-8785B60D9B52}" dt="2022-05-04T18:57:24.192" v="90" actId="1076"/>
        <pc:sldMkLst>
          <pc:docMk/>
          <pc:sldMk cId="1049415134" sldId="347"/>
        </pc:sldMkLst>
        <pc:spChg chg="mod">
          <ac:chgData name="Guest User" userId="S::urn:spo:anon#1c7a80bb50076e69792615b0e08c4b754f4d3e5e43c8573071c27c36685affa1::" providerId="AD" clId="Web-{D7926663-AB79-1234-532A-8785B60D9B52}" dt="2022-05-04T18:57:15.113" v="87" actId="1076"/>
          <ac:spMkLst>
            <pc:docMk/>
            <pc:sldMk cId="1049415134" sldId="347"/>
            <ac:spMk id="3" creationId="{E90F637A-28BF-4A83-9C2E-79664D85C545}"/>
          </ac:spMkLst>
        </pc:spChg>
        <pc:picChg chg="mod">
          <ac:chgData name="Guest User" userId="S::urn:spo:anon#1c7a80bb50076e69792615b0e08c4b754f4d3e5e43c8573071c27c36685affa1::" providerId="AD" clId="Web-{D7926663-AB79-1234-532A-8785B60D9B52}" dt="2022-05-04T18:57:24.192" v="90" actId="1076"/>
          <ac:picMkLst>
            <pc:docMk/>
            <pc:sldMk cId="1049415134" sldId="347"/>
            <ac:picMk id="17410" creationId="{9F549C68-2221-4D03-8381-5C801302BEF2}"/>
          </ac:picMkLst>
        </pc:picChg>
      </pc:sldChg>
      <pc:sldChg chg="delSp modSp">
        <pc:chgData name="Guest User" userId="S::urn:spo:anon#1c7a80bb50076e69792615b0e08c4b754f4d3e5e43c8573071c27c36685affa1::" providerId="AD" clId="Web-{D7926663-AB79-1234-532A-8785B60D9B52}" dt="2022-05-04T18:57:57.286" v="100" actId="1076"/>
        <pc:sldMkLst>
          <pc:docMk/>
          <pc:sldMk cId="146615376" sldId="348"/>
        </pc:sldMkLst>
        <pc:spChg chg="del">
          <ac:chgData name="Guest User" userId="S::urn:spo:anon#1c7a80bb50076e69792615b0e08c4b754f4d3e5e43c8573071c27c36685affa1::" providerId="AD" clId="Web-{D7926663-AB79-1234-532A-8785B60D9B52}" dt="2022-05-04T18:57:32.551" v="91"/>
          <ac:spMkLst>
            <pc:docMk/>
            <pc:sldMk cId="146615376" sldId="348"/>
            <ac:spMk id="3" creationId="{494E01A9-22C6-4602-84ED-5134F9D80B4F}"/>
          </ac:spMkLst>
        </pc:spChg>
        <pc:picChg chg="mod">
          <ac:chgData name="Guest User" userId="S::urn:spo:anon#1c7a80bb50076e69792615b0e08c4b754f4d3e5e43c8573071c27c36685affa1::" providerId="AD" clId="Web-{D7926663-AB79-1234-532A-8785B60D9B52}" dt="2022-05-04T18:57:53.521" v="99" actId="1076"/>
          <ac:picMkLst>
            <pc:docMk/>
            <pc:sldMk cId="146615376" sldId="348"/>
            <ac:picMk id="4" creationId="{B46F6D23-E879-485A-9711-1FE8E2C02EB8}"/>
          </ac:picMkLst>
        </pc:picChg>
        <pc:picChg chg="mod">
          <ac:chgData name="Guest User" userId="S::urn:spo:anon#1c7a80bb50076e69792615b0e08c4b754f4d3e5e43c8573071c27c36685affa1::" providerId="AD" clId="Web-{D7926663-AB79-1234-532A-8785B60D9B52}" dt="2022-05-04T18:57:36.755" v="93" actId="1076"/>
          <ac:picMkLst>
            <pc:docMk/>
            <pc:sldMk cId="146615376" sldId="348"/>
            <ac:picMk id="7" creationId="{62053DE0-4B0C-443A-B863-8AC3DE4F04F6}"/>
          </ac:picMkLst>
        </pc:picChg>
        <pc:picChg chg="mod">
          <ac:chgData name="Guest User" userId="S::urn:spo:anon#1c7a80bb50076e69792615b0e08c4b754f4d3e5e43c8573071c27c36685affa1::" providerId="AD" clId="Web-{D7926663-AB79-1234-532A-8785B60D9B52}" dt="2022-05-04T18:57:57.286" v="100" actId="1076"/>
          <ac:picMkLst>
            <pc:docMk/>
            <pc:sldMk cId="146615376" sldId="348"/>
            <ac:picMk id="18434" creationId="{27D7D58E-B48F-41D3-A5D7-8BC2EC3F1577}"/>
          </ac:picMkLst>
        </pc:picChg>
      </pc:sldChg>
      <pc:sldChg chg="modSp">
        <pc:chgData name="Guest User" userId="S::urn:spo:anon#1c7a80bb50076e69792615b0e08c4b754f4d3e5e43c8573071c27c36685affa1::" providerId="AD" clId="Web-{D7926663-AB79-1234-532A-8785B60D9B52}" dt="2022-05-04T18:58:15.568" v="106" actId="1076"/>
        <pc:sldMkLst>
          <pc:docMk/>
          <pc:sldMk cId="3067268180" sldId="349"/>
        </pc:sldMkLst>
        <pc:picChg chg="mod">
          <ac:chgData name="Guest User" userId="S::urn:spo:anon#1c7a80bb50076e69792615b0e08c4b754f4d3e5e43c8573071c27c36685affa1::" providerId="AD" clId="Web-{D7926663-AB79-1234-532A-8785B60D9B52}" dt="2022-05-04T18:58:15.568" v="106" actId="1076"/>
          <ac:picMkLst>
            <pc:docMk/>
            <pc:sldMk cId="3067268180" sldId="349"/>
            <ac:picMk id="4" creationId="{B46F6D23-E879-485A-9711-1FE8E2C02EB8}"/>
          </ac:picMkLst>
        </pc:picChg>
        <pc:picChg chg="mod">
          <ac:chgData name="Guest User" userId="S::urn:spo:anon#1c7a80bb50076e69792615b0e08c4b754f4d3e5e43c8573071c27c36685affa1::" providerId="AD" clId="Web-{D7926663-AB79-1234-532A-8785B60D9B52}" dt="2022-05-04T18:58:06.193" v="102" actId="1076"/>
          <ac:picMkLst>
            <pc:docMk/>
            <pc:sldMk cId="3067268180" sldId="349"/>
            <ac:picMk id="7" creationId="{62053DE0-4B0C-443A-B863-8AC3DE4F04F6}"/>
          </ac:picMkLst>
        </pc:picChg>
        <pc:picChg chg="mod">
          <ac:chgData name="Guest User" userId="S::urn:spo:anon#1c7a80bb50076e69792615b0e08c4b754f4d3e5e43c8573071c27c36685affa1::" providerId="AD" clId="Web-{D7926663-AB79-1234-532A-8785B60D9B52}" dt="2022-05-04T18:58:09.802" v="104" actId="1076"/>
          <ac:picMkLst>
            <pc:docMk/>
            <pc:sldMk cId="3067268180" sldId="349"/>
            <ac:picMk id="18434" creationId="{27D7D58E-B48F-41D3-A5D7-8BC2EC3F1577}"/>
          </ac:picMkLst>
        </pc:picChg>
      </pc:sldChg>
      <pc:sldChg chg="delSp modSp">
        <pc:chgData name="Guest User" userId="S::urn:spo:anon#1c7a80bb50076e69792615b0e08c4b754f4d3e5e43c8573071c27c36685affa1::" providerId="AD" clId="Web-{D7926663-AB79-1234-532A-8785B60D9B52}" dt="2022-05-04T18:59:31.680" v="125"/>
        <pc:sldMkLst>
          <pc:docMk/>
          <pc:sldMk cId="3111908500" sldId="350"/>
        </pc:sldMkLst>
        <pc:spChg chg="mod">
          <ac:chgData name="Guest User" userId="S::urn:spo:anon#1c7a80bb50076e69792615b0e08c4b754f4d3e5e43c8573071c27c36685affa1::" providerId="AD" clId="Web-{D7926663-AB79-1234-532A-8785B60D9B52}" dt="2022-05-04T18:59:26.352" v="124" actId="14100"/>
          <ac:spMkLst>
            <pc:docMk/>
            <pc:sldMk cId="3111908500" sldId="350"/>
            <ac:spMk id="3" creationId="{1626D2E9-5AF5-4D05-98DA-57F795A8AE70}"/>
          </ac:spMkLst>
        </pc:spChg>
        <pc:picChg chg="mod">
          <ac:chgData name="Guest User" userId="S::urn:spo:anon#1c7a80bb50076e69792615b0e08c4b754f4d3e5e43c8573071c27c36685affa1::" providerId="AD" clId="Web-{D7926663-AB79-1234-532A-8785B60D9B52}" dt="2022-05-04T18:58:56.116" v="113" actId="14100"/>
          <ac:picMkLst>
            <pc:docMk/>
            <pc:sldMk cId="3111908500" sldId="350"/>
            <ac:picMk id="10242" creationId="{BE559CB4-CC0C-4E57-A306-6AF5B8BE73EB}"/>
          </ac:picMkLst>
        </pc:picChg>
        <pc:cxnChg chg="del">
          <ac:chgData name="Guest User" userId="S::urn:spo:anon#1c7a80bb50076e69792615b0e08c4b754f4d3e5e43c8573071c27c36685affa1::" providerId="AD" clId="Web-{D7926663-AB79-1234-532A-8785B60D9B52}" dt="2022-05-04T18:59:31.680" v="125"/>
          <ac:cxnSpMkLst>
            <pc:docMk/>
            <pc:sldMk cId="3111908500" sldId="350"/>
            <ac:cxnSpMk id="5" creationId="{F4CA7590-B849-4730-8BCF-71F29702A52D}"/>
          </ac:cxnSpMkLst>
        </pc:cxnChg>
      </pc:sldChg>
      <pc:sldChg chg="modSp">
        <pc:chgData name="Guest User" userId="S::urn:spo:anon#1c7a80bb50076e69792615b0e08c4b754f4d3e5e43c8573071c27c36685affa1::" providerId="AD" clId="Web-{D7926663-AB79-1234-532A-8785B60D9B52}" dt="2022-05-04T19:00:47.010" v="143" actId="20577"/>
        <pc:sldMkLst>
          <pc:docMk/>
          <pc:sldMk cId="1412674142" sldId="351"/>
        </pc:sldMkLst>
        <pc:spChg chg="mod">
          <ac:chgData name="Guest User" userId="S::urn:spo:anon#1c7a80bb50076e69792615b0e08c4b754f4d3e5e43c8573071c27c36685affa1::" providerId="AD" clId="Web-{D7926663-AB79-1234-532A-8785B60D9B52}" dt="2022-05-04T19:00:47.010" v="143" actId="20577"/>
          <ac:spMkLst>
            <pc:docMk/>
            <pc:sldMk cId="1412674142" sldId="351"/>
            <ac:spMk id="2" creationId="{F475D617-5F71-4197-878F-57953FF3A256}"/>
          </ac:spMkLst>
        </pc:spChg>
        <pc:picChg chg="mod">
          <ac:chgData name="Guest User" userId="S::urn:spo:anon#1c7a80bb50076e69792615b0e08c4b754f4d3e5e43c8573071c27c36685affa1::" providerId="AD" clId="Web-{D7926663-AB79-1234-532A-8785B60D9B52}" dt="2022-05-04T19:00:44.807" v="142" actId="1076"/>
          <ac:picMkLst>
            <pc:docMk/>
            <pc:sldMk cId="1412674142" sldId="351"/>
            <ac:picMk id="4" creationId="{417E8890-C008-493B-8959-872A4C5E0A5B}"/>
          </ac:picMkLst>
        </pc:picChg>
      </pc:sldChg>
      <pc:sldChg chg="modSp">
        <pc:chgData name="Guest User" userId="S::urn:spo:anon#1c7a80bb50076e69792615b0e08c4b754f4d3e5e43c8573071c27c36685affa1::" providerId="AD" clId="Web-{D7926663-AB79-1234-532A-8785B60D9B52}" dt="2022-05-04T19:01:23.168" v="153" actId="14100"/>
        <pc:sldMkLst>
          <pc:docMk/>
          <pc:sldMk cId="1319328572" sldId="352"/>
        </pc:sldMkLst>
        <pc:spChg chg="mod">
          <ac:chgData name="Guest User" userId="S::urn:spo:anon#1c7a80bb50076e69792615b0e08c4b754f4d3e5e43c8573071c27c36685affa1::" providerId="AD" clId="Web-{D7926663-AB79-1234-532A-8785B60D9B52}" dt="2022-05-04T19:01:23.168" v="153" actId="14100"/>
          <ac:spMkLst>
            <pc:docMk/>
            <pc:sldMk cId="1319328572" sldId="352"/>
            <ac:spMk id="2" creationId="{126B74D2-E921-4783-B603-4601D242DD15}"/>
          </ac:spMkLst>
        </pc:spChg>
        <pc:spChg chg="mod">
          <ac:chgData name="Guest User" userId="S::urn:spo:anon#1c7a80bb50076e69792615b0e08c4b754f4d3e5e43c8573071c27c36685affa1::" providerId="AD" clId="Web-{D7926663-AB79-1234-532A-8785B60D9B52}" dt="2022-05-04T19:01:16.949" v="151" actId="20577"/>
          <ac:spMkLst>
            <pc:docMk/>
            <pc:sldMk cId="1319328572" sldId="352"/>
            <ac:spMk id="3" creationId="{43A56D3C-734D-42DE-B9FB-B0C231711BA5}"/>
          </ac:spMkLst>
        </pc:spChg>
        <pc:picChg chg="mod">
          <ac:chgData name="Guest User" userId="S::urn:spo:anon#1c7a80bb50076e69792615b0e08c4b754f4d3e5e43c8573071c27c36685affa1::" providerId="AD" clId="Web-{D7926663-AB79-1234-532A-8785B60D9B52}" dt="2022-05-04T19:01:03.714" v="146" actId="1076"/>
          <ac:picMkLst>
            <pc:docMk/>
            <pc:sldMk cId="1319328572" sldId="352"/>
            <ac:picMk id="19458" creationId="{C5C21392-49BF-44EE-8BE3-BF09BE045944}"/>
          </ac:picMkLst>
        </pc:picChg>
      </pc:sldChg>
      <pc:sldChg chg="delSp modSp">
        <pc:chgData name="Guest User" userId="S::urn:spo:anon#1c7a80bb50076e69792615b0e08c4b754f4d3e5e43c8573071c27c36685affa1::" providerId="AD" clId="Web-{D7926663-AB79-1234-532A-8785B60D9B52}" dt="2022-05-04T19:00:35.744" v="141" actId="20577"/>
        <pc:sldMkLst>
          <pc:docMk/>
          <pc:sldMk cId="438104370" sldId="353"/>
        </pc:sldMkLst>
        <pc:spChg chg="mod">
          <ac:chgData name="Guest User" userId="S::urn:spo:anon#1c7a80bb50076e69792615b0e08c4b754f4d3e5e43c8573071c27c36685affa1::" providerId="AD" clId="Web-{D7926663-AB79-1234-532A-8785B60D9B52}" dt="2022-05-04T19:00:35.744" v="141" actId="20577"/>
          <ac:spMkLst>
            <pc:docMk/>
            <pc:sldMk cId="438104370" sldId="353"/>
            <ac:spMk id="3" creationId="{1626D2E9-5AF5-4D05-98DA-57F795A8AE70}"/>
          </ac:spMkLst>
        </pc:spChg>
        <pc:picChg chg="mod">
          <ac:chgData name="Guest User" userId="S::urn:spo:anon#1c7a80bb50076e69792615b0e08c4b754f4d3e5e43c8573071c27c36685affa1::" providerId="AD" clId="Web-{D7926663-AB79-1234-532A-8785B60D9B52}" dt="2022-05-04T19:00:14.306" v="135" actId="1076"/>
          <ac:picMkLst>
            <pc:docMk/>
            <pc:sldMk cId="438104370" sldId="353"/>
            <ac:picMk id="10242" creationId="{BE559CB4-CC0C-4E57-A306-6AF5B8BE73EB}"/>
          </ac:picMkLst>
        </pc:picChg>
        <pc:cxnChg chg="del">
          <ac:chgData name="Guest User" userId="S::urn:spo:anon#1c7a80bb50076e69792615b0e08c4b754f4d3e5e43c8573071c27c36685affa1::" providerId="AD" clId="Web-{D7926663-AB79-1234-532A-8785B60D9B52}" dt="2022-05-04T19:00:15.963" v="136"/>
          <ac:cxnSpMkLst>
            <pc:docMk/>
            <pc:sldMk cId="438104370" sldId="353"/>
            <ac:cxnSpMk id="5" creationId="{F4CA7590-B849-4730-8BCF-71F29702A52D}"/>
          </ac:cxnSpMkLst>
        </pc:cxnChg>
      </pc:sldChg>
      <pc:sldChg chg="modSp">
        <pc:chgData name="Guest User" userId="S::urn:spo:anon#1c7a80bb50076e69792615b0e08c4b754f4d3e5e43c8573071c27c36685affa1::" providerId="AD" clId="Web-{D7926663-AB79-1234-532A-8785B60D9B52}" dt="2022-05-04T19:03:42.641" v="192" actId="20577"/>
        <pc:sldMkLst>
          <pc:docMk/>
          <pc:sldMk cId="852860116" sldId="354"/>
        </pc:sldMkLst>
        <pc:spChg chg="mod">
          <ac:chgData name="Guest User" userId="S::urn:spo:anon#1c7a80bb50076e69792615b0e08c4b754f4d3e5e43c8573071c27c36685affa1::" providerId="AD" clId="Web-{D7926663-AB79-1234-532A-8785B60D9B52}" dt="2022-05-04T19:03:42.641" v="192" actId="20577"/>
          <ac:spMkLst>
            <pc:docMk/>
            <pc:sldMk cId="852860116" sldId="354"/>
            <ac:spMk id="3" creationId="{1626D2E9-5AF5-4D05-98DA-57F795A8AE70}"/>
          </ac:spMkLst>
        </pc:spChg>
        <pc:picChg chg="mod">
          <ac:chgData name="Guest User" userId="S::urn:spo:anon#1c7a80bb50076e69792615b0e08c4b754f4d3e5e43c8573071c27c36685affa1::" providerId="AD" clId="Web-{D7926663-AB79-1234-532A-8785B60D9B52}" dt="2022-05-04T19:03:26.218" v="187" actId="14100"/>
          <ac:picMkLst>
            <pc:docMk/>
            <pc:sldMk cId="852860116" sldId="354"/>
            <ac:picMk id="10242" creationId="{BE559CB4-CC0C-4E57-A306-6AF5B8BE73EB}"/>
          </ac:picMkLst>
        </pc:picChg>
      </pc:sldChg>
      <pc:sldChg chg="modSp">
        <pc:chgData name="Guest User" userId="S::urn:spo:anon#1c7a80bb50076e69792615b0e08c4b754f4d3e5e43c8573071c27c36685affa1::" providerId="AD" clId="Web-{D7926663-AB79-1234-532A-8785B60D9B52}" dt="2022-05-04T19:03:05.733" v="185" actId="1076"/>
        <pc:sldMkLst>
          <pc:docMk/>
          <pc:sldMk cId="3615287059" sldId="355"/>
        </pc:sldMkLst>
        <pc:picChg chg="mod">
          <ac:chgData name="Guest User" userId="S::urn:spo:anon#1c7a80bb50076e69792615b0e08c4b754f4d3e5e43c8573071c27c36685affa1::" providerId="AD" clId="Web-{D7926663-AB79-1234-532A-8785B60D9B52}" dt="2022-05-04T19:03:05.733" v="185" actId="1076"/>
          <ac:picMkLst>
            <pc:docMk/>
            <pc:sldMk cId="3615287059" sldId="355"/>
            <ac:picMk id="24578" creationId="{25D52BB6-B687-4A50-8614-EA068D980714}"/>
          </ac:picMkLst>
        </pc:picChg>
      </pc:sldChg>
      <pc:sldChg chg="modSp">
        <pc:chgData name="Guest User" userId="S::urn:spo:anon#1c7a80bb50076e69792615b0e08c4b754f4d3e5e43c8573071c27c36685affa1::" providerId="AD" clId="Web-{D7926663-AB79-1234-532A-8785B60D9B52}" dt="2022-05-04T19:08:36.494" v="240" actId="20577"/>
        <pc:sldMkLst>
          <pc:docMk/>
          <pc:sldMk cId="1494921633" sldId="590"/>
        </pc:sldMkLst>
        <pc:spChg chg="mod">
          <ac:chgData name="Guest User" userId="S::urn:spo:anon#1c7a80bb50076e69792615b0e08c4b754f4d3e5e43c8573071c27c36685affa1::" providerId="AD" clId="Web-{D7926663-AB79-1234-532A-8785B60D9B52}" dt="2022-05-04T19:08:36.494" v="240" actId="20577"/>
          <ac:spMkLst>
            <pc:docMk/>
            <pc:sldMk cId="1494921633" sldId="590"/>
            <ac:spMk id="5" creationId="{00000000-0000-0000-0000-000000000000}"/>
          </ac:spMkLst>
        </pc:spChg>
      </pc:sldChg>
      <pc:sldChg chg="modSp">
        <pc:chgData name="Guest User" userId="S::urn:spo:anon#1c7a80bb50076e69792615b0e08c4b754f4d3e5e43c8573071c27c36685affa1::" providerId="AD" clId="Web-{D7926663-AB79-1234-532A-8785B60D9B52}" dt="2022-05-04T19:05:51.192" v="208" actId="14100"/>
        <pc:sldMkLst>
          <pc:docMk/>
          <pc:sldMk cId="845416918" sldId="678"/>
        </pc:sldMkLst>
        <pc:spChg chg="mod">
          <ac:chgData name="Guest User" userId="S::urn:spo:anon#1c7a80bb50076e69792615b0e08c4b754f4d3e5e43c8573071c27c36685affa1::" providerId="AD" clId="Web-{D7926663-AB79-1234-532A-8785B60D9B52}" dt="2022-05-04T19:04:06.595" v="196" actId="1076"/>
          <ac:spMkLst>
            <pc:docMk/>
            <pc:sldMk cId="845416918" sldId="678"/>
            <ac:spMk id="2" creationId="{00000000-0000-0000-0000-000000000000}"/>
          </ac:spMkLst>
        </pc:spChg>
        <pc:spChg chg="mod">
          <ac:chgData name="Guest User" userId="S::urn:spo:anon#1c7a80bb50076e69792615b0e08c4b754f4d3e5e43c8573071c27c36685affa1::" providerId="AD" clId="Web-{D7926663-AB79-1234-532A-8785B60D9B52}" dt="2022-05-04T19:05:51.192" v="208" actId="14100"/>
          <ac:spMkLst>
            <pc:docMk/>
            <pc:sldMk cId="845416918" sldId="678"/>
            <ac:spMk id="3" creationId="{00000000-0000-0000-0000-000000000000}"/>
          </ac:spMkLst>
        </pc:spChg>
      </pc:sldChg>
      <pc:sldChg chg="modSp">
        <pc:chgData name="Guest User" userId="S::urn:spo:anon#1c7a80bb50076e69792615b0e08c4b754f4d3e5e43c8573071c27c36685affa1::" providerId="AD" clId="Web-{D7926663-AB79-1234-532A-8785B60D9B52}" dt="2022-05-04T19:05:54.129" v="209" actId="14100"/>
        <pc:sldMkLst>
          <pc:docMk/>
          <pc:sldMk cId="2785260742" sldId="679"/>
        </pc:sldMkLst>
        <pc:spChg chg="mod">
          <ac:chgData name="Guest User" userId="S::urn:spo:anon#1c7a80bb50076e69792615b0e08c4b754f4d3e5e43c8573071c27c36685affa1::" providerId="AD" clId="Web-{D7926663-AB79-1234-532A-8785B60D9B52}" dt="2022-05-04T19:05:54.129" v="209" actId="14100"/>
          <ac:spMkLst>
            <pc:docMk/>
            <pc:sldMk cId="2785260742" sldId="679"/>
            <ac:spMk id="3" creationId="{00000000-0000-0000-0000-000000000000}"/>
          </ac:spMkLst>
        </pc:spChg>
        <pc:spChg chg="mod">
          <ac:chgData name="Guest User" userId="S::urn:spo:anon#1c7a80bb50076e69792615b0e08c4b754f4d3e5e43c8573071c27c36685affa1::" providerId="AD" clId="Web-{D7926663-AB79-1234-532A-8785B60D9B52}" dt="2022-05-04T19:05:06.690" v="200" actId="1076"/>
          <ac:spMkLst>
            <pc:docMk/>
            <pc:sldMk cId="2785260742" sldId="679"/>
            <ac:spMk id="7" creationId="{00000000-0000-0000-0000-000000000000}"/>
          </ac:spMkLst>
        </pc:spChg>
        <pc:spChg chg="mod">
          <ac:chgData name="Guest User" userId="S::urn:spo:anon#1c7a80bb50076e69792615b0e08c4b754f4d3e5e43c8573071c27c36685affa1::" providerId="AD" clId="Web-{D7926663-AB79-1234-532A-8785B60D9B52}" dt="2022-05-04T19:05:05.378" v="199" actId="1076"/>
          <ac:spMkLst>
            <pc:docMk/>
            <pc:sldMk cId="2785260742" sldId="679"/>
            <ac:spMk id="8" creationId="{00000000-0000-0000-0000-000000000000}"/>
          </ac:spMkLst>
        </pc:spChg>
      </pc:sldChg>
      <pc:sldChg chg="modSp">
        <pc:chgData name="Guest User" userId="S::urn:spo:anon#1c7a80bb50076e69792615b0e08c4b754f4d3e5e43c8573071c27c36685affa1::" providerId="AD" clId="Web-{D7926663-AB79-1234-532A-8785B60D9B52}" dt="2022-05-04T19:07:02.428" v="224" actId="14100"/>
        <pc:sldMkLst>
          <pc:docMk/>
          <pc:sldMk cId="2851994657" sldId="680"/>
        </pc:sldMkLst>
        <pc:spChg chg="mod">
          <ac:chgData name="Guest User" userId="S::urn:spo:anon#1c7a80bb50076e69792615b0e08c4b754f4d3e5e43c8573071c27c36685affa1::" providerId="AD" clId="Web-{D7926663-AB79-1234-532A-8785B60D9B52}" dt="2022-05-04T19:07:02.428" v="224" actId="14100"/>
          <ac:spMkLst>
            <pc:docMk/>
            <pc:sldMk cId="2851994657" sldId="680"/>
            <ac:spMk id="3" creationId="{00000000-0000-0000-0000-000000000000}"/>
          </ac:spMkLst>
        </pc:spChg>
      </pc:sldChg>
      <pc:sldChg chg="modSp">
        <pc:chgData name="Guest User" userId="S::urn:spo:anon#1c7a80bb50076e69792615b0e08c4b754f4d3e5e43c8573071c27c36685affa1::" providerId="AD" clId="Web-{D7926663-AB79-1234-532A-8785B60D9B52}" dt="2022-05-04T19:06:54.584" v="223" actId="20577"/>
        <pc:sldMkLst>
          <pc:docMk/>
          <pc:sldMk cId="233577080" sldId="681"/>
        </pc:sldMkLst>
        <pc:spChg chg="mod">
          <ac:chgData name="Guest User" userId="S::urn:spo:anon#1c7a80bb50076e69792615b0e08c4b754f4d3e5e43c8573071c27c36685affa1::" providerId="AD" clId="Web-{D7926663-AB79-1234-532A-8785B60D9B52}" dt="2022-05-04T19:06:54.584" v="223" actId="20577"/>
          <ac:spMkLst>
            <pc:docMk/>
            <pc:sldMk cId="233577080" sldId="681"/>
            <ac:spMk id="3" creationId="{00000000-0000-0000-0000-000000000000}"/>
          </ac:spMkLst>
        </pc:spChg>
      </pc:sldChg>
      <pc:sldChg chg="modSp">
        <pc:chgData name="Guest User" userId="S::urn:spo:anon#1c7a80bb50076e69792615b0e08c4b754f4d3e5e43c8573071c27c36685affa1::" providerId="AD" clId="Web-{D7926663-AB79-1234-532A-8785B60D9B52}" dt="2022-05-04T19:07:23.710" v="228" actId="14100"/>
        <pc:sldMkLst>
          <pc:docMk/>
          <pc:sldMk cId="3867064276" sldId="697"/>
        </pc:sldMkLst>
        <pc:spChg chg="mod">
          <ac:chgData name="Guest User" userId="S::urn:spo:anon#1c7a80bb50076e69792615b0e08c4b754f4d3e5e43c8573071c27c36685affa1::" providerId="AD" clId="Web-{D7926663-AB79-1234-532A-8785B60D9B52}" dt="2022-05-04T19:07:23.710" v="228" actId="14100"/>
          <ac:spMkLst>
            <pc:docMk/>
            <pc:sldMk cId="3867064276" sldId="697"/>
            <ac:spMk id="3" creationId="{4D2D3D14-F049-4AC4-80F9-AB3292229920}"/>
          </ac:spMkLst>
        </pc:spChg>
      </pc:sldChg>
      <pc:sldChg chg="modSp">
        <pc:chgData name="Guest User" userId="S::urn:spo:anon#1c7a80bb50076e69792615b0e08c4b754f4d3e5e43c8573071c27c36685affa1::" providerId="AD" clId="Web-{D7926663-AB79-1234-532A-8785B60D9B52}" dt="2022-05-04T19:12:45.204" v="290" actId="20577"/>
        <pc:sldMkLst>
          <pc:docMk/>
          <pc:sldMk cId="2389960618" sldId="705"/>
        </pc:sldMkLst>
        <pc:spChg chg="mod">
          <ac:chgData name="Guest User" userId="S::urn:spo:anon#1c7a80bb50076e69792615b0e08c4b754f4d3e5e43c8573071c27c36685affa1::" providerId="AD" clId="Web-{D7926663-AB79-1234-532A-8785B60D9B52}" dt="2022-05-04T19:12:45.204" v="290" actId="20577"/>
          <ac:spMkLst>
            <pc:docMk/>
            <pc:sldMk cId="2389960618" sldId="705"/>
            <ac:spMk id="3" creationId="{1626D2E9-5AF5-4D05-98DA-57F795A8AE70}"/>
          </ac:spMkLst>
        </pc:spChg>
        <pc:picChg chg="mod">
          <ac:chgData name="Guest User" userId="S::urn:spo:anon#1c7a80bb50076e69792615b0e08c4b754f4d3e5e43c8573071c27c36685affa1::" providerId="AD" clId="Web-{D7926663-AB79-1234-532A-8785B60D9B52}" dt="2022-05-04T19:12:08.016" v="281" actId="1076"/>
          <ac:picMkLst>
            <pc:docMk/>
            <pc:sldMk cId="2389960618" sldId="705"/>
            <ac:picMk id="10242" creationId="{BE559CB4-CC0C-4E57-A306-6AF5B8BE73EB}"/>
          </ac:picMkLst>
        </pc:picChg>
      </pc:sldChg>
      <pc:sldChg chg="modSp">
        <pc:chgData name="Guest User" userId="S::urn:spo:anon#1c7a80bb50076e69792615b0e08c4b754f4d3e5e43c8573071c27c36685affa1::" providerId="AD" clId="Web-{D7926663-AB79-1234-532A-8785B60D9B52}" dt="2022-05-04T18:55:44.095" v="64" actId="14100"/>
        <pc:sldMkLst>
          <pc:docMk/>
          <pc:sldMk cId="4176540915" sldId="708"/>
        </pc:sldMkLst>
        <pc:spChg chg="mod">
          <ac:chgData name="Guest User" userId="S::urn:spo:anon#1c7a80bb50076e69792615b0e08c4b754f4d3e5e43c8573071c27c36685affa1::" providerId="AD" clId="Web-{D7926663-AB79-1234-532A-8785B60D9B52}" dt="2022-05-04T18:55:44.095" v="64" actId="14100"/>
          <ac:spMkLst>
            <pc:docMk/>
            <pc:sldMk cId="4176540915" sldId="708"/>
            <ac:spMk id="3" creationId="{1626D2E9-5AF5-4D05-98DA-57F795A8AE70}"/>
          </ac:spMkLst>
        </pc:spChg>
        <pc:picChg chg="mod">
          <ac:chgData name="Guest User" userId="S::urn:spo:anon#1c7a80bb50076e69792615b0e08c4b754f4d3e5e43c8573071c27c36685affa1::" providerId="AD" clId="Web-{D7926663-AB79-1234-532A-8785B60D9B52}" dt="2022-05-04T18:55:35.641" v="62" actId="1076"/>
          <ac:picMkLst>
            <pc:docMk/>
            <pc:sldMk cId="4176540915" sldId="708"/>
            <ac:picMk id="10242" creationId="{BE559CB4-CC0C-4E57-A306-6AF5B8BE73EB}"/>
          </ac:picMkLst>
        </pc:picChg>
      </pc:sldChg>
      <pc:sldChg chg="modSp">
        <pc:chgData name="Guest User" userId="S::urn:spo:anon#1c7a80bb50076e69792615b0e08c4b754f4d3e5e43c8573071c27c36685affa1::" providerId="AD" clId="Web-{D7926663-AB79-1234-532A-8785B60D9B52}" dt="2022-05-04T19:10:07.606" v="262" actId="20577"/>
        <pc:sldMkLst>
          <pc:docMk/>
          <pc:sldMk cId="1426930297" sldId="718"/>
        </pc:sldMkLst>
        <pc:spChg chg="mod">
          <ac:chgData name="Guest User" userId="S::urn:spo:anon#1c7a80bb50076e69792615b0e08c4b754f4d3e5e43c8573071c27c36685affa1::" providerId="AD" clId="Web-{D7926663-AB79-1234-532A-8785B60D9B52}" dt="2022-05-04T19:10:07.606" v="262" actId="20577"/>
          <ac:spMkLst>
            <pc:docMk/>
            <pc:sldMk cId="1426930297" sldId="718"/>
            <ac:spMk id="3" creationId="{496E4F1C-01FA-4895-A37B-611B6DF4D18B}"/>
          </ac:spMkLst>
        </pc:spChg>
      </pc:sldChg>
      <pc:sldChg chg="modSp">
        <pc:chgData name="Guest User" userId="S::urn:spo:anon#1c7a80bb50076e69792615b0e08c4b754f4d3e5e43c8573071c27c36685affa1::" providerId="AD" clId="Web-{D7926663-AB79-1234-532A-8785B60D9B52}" dt="2022-05-04T19:13:42.847" v="306" actId="1076"/>
        <pc:sldMkLst>
          <pc:docMk/>
          <pc:sldMk cId="3850168068" sldId="730"/>
        </pc:sldMkLst>
        <pc:spChg chg="mod">
          <ac:chgData name="Guest User" userId="S::urn:spo:anon#1c7a80bb50076e69792615b0e08c4b754f4d3e5e43c8573071c27c36685affa1::" providerId="AD" clId="Web-{D7926663-AB79-1234-532A-8785B60D9B52}" dt="2022-05-04T19:13:42.847" v="306" actId="1076"/>
          <ac:spMkLst>
            <pc:docMk/>
            <pc:sldMk cId="3850168068" sldId="730"/>
            <ac:spMk id="2" creationId="{B50B4AC2-E047-4D56-8057-2DF5C5428EAB}"/>
          </ac:spMkLst>
        </pc:spChg>
      </pc:sldChg>
      <pc:sldChg chg="delSp modSp">
        <pc:chgData name="Guest User" userId="S::urn:spo:anon#1c7a80bb50076e69792615b0e08c4b754f4d3e5e43c8573071c27c36685affa1::" providerId="AD" clId="Web-{D7926663-AB79-1234-532A-8785B60D9B52}" dt="2022-05-04T19:01:44.981" v="163" actId="20577"/>
        <pc:sldMkLst>
          <pc:docMk/>
          <pc:sldMk cId="322640116" sldId="1164"/>
        </pc:sldMkLst>
        <pc:spChg chg="mod">
          <ac:chgData name="Guest User" userId="S::urn:spo:anon#1c7a80bb50076e69792615b0e08c4b754f4d3e5e43c8573071c27c36685affa1::" providerId="AD" clId="Web-{D7926663-AB79-1234-532A-8785B60D9B52}" dt="2022-05-04T19:01:44.981" v="163" actId="20577"/>
          <ac:spMkLst>
            <pc:docMk/>
            <pc:sldMk cId="322640116" sldId="1164"/>
            <ac:spMk id="3" creationId="{1626D2E9-5AF5-4D05-98DA-57F795A8AE70}"/>
          </ac:spMkLst>
        </pc:spChg>
        <pc:picChg chg="mod">
          <ac:chgData name="Guest User" userId="S::urn:spo:anon#1c7a80bb50076e69792615b0e08c4b754f4d3e5e43c8573071c27c36685affa1::" providerId="AD" clId="Web-{D7926663-AB79-1234-532A-8785B60D9B52}" dt="2022-05-04T19:01:31.418" v="156" actId="1076"/>
          <ac:picMkLst>
            <pc:docMk/>
            <pc:sldMk cId="322640116" sldId="1164"/>
            <ac:picMk id="10242" creationId="{BE559CB4-CC0C-4E57-A306-6AF5B8BE73EB}"/>
          </ac:picMkLst>
        </pc:picChg>
        <pc:cxnChg chg="del">
          <ac:chgData name="Guest User" userId="S::urn:spo:anon#1c7a80bb50076e69792615b0e08c4b754f4d3e5e43c8573071c27c36685affa1::" providerId="AD" clId="Web-{D7926663-AB79-1234-532A-8785B60D9B52}" dt="2022-05-04T19:01:33.340" v="157"/>
          <ac:cxnSpMkLst>
            <pc:docMk/>
            <pc:sldMk cId="322640116" sldId="1164"/>
            <ac:cxnSpMk id="5" creationId="{F4CA7590-B849-4730-8BCF-71F29702A52D}"/>
          </ac:cxnSpMkLst>
        </pc:cxnChg>
      </pc:sldChg>
      <pc:sldChg chg="modSp">
        <pc:chgData name="Guest User" userId="S::urn:spo:anon#1c7a80bb50076e69792615b0e08c4b754f4d3e5e43c8573071c27c36685affa1::" providerId="AD" clId="Web-{D7926663-AB79-1234-532A-8785B60D9B52}" dt="2022-05-04T19:10:17.825" v="269" actId="20577"/>
        <pc:sldMkLst>
          <pc:docMk/>
          <pc:sldMk cId="1603107305" sldId="1169"/>
        </pc:sldMkLst>
        <pc:spChg chg="mod">
          <ac:chgData name="Guest User" userId="S::urn:spo:anon#1c7a80bb50076e69792615b0e08c4b754f4d3e5e43c8573071c27c36685affa1::" providerId="AD" clId="Web-{D7926663-AB79-1234-532A-8785B60D9B52}" dt="2022-05-04T19:10:17.825" v="269" actId="20577"/>
          <ac:spMkLst>
            <pc:docMk/>
            <pc:sldMk cId="1603107305" sldId="1169"/>
            <ac:spMk id="3" creationId="{496E4F1C-01FA-4895-A37B-611B6DF4D18B}"/>
          </ac:spMkLst>
        </pc:spChg>
      </pc:sldChg>
      <pc:sldChg chg="modSp">
        <pc:chgData name="Guest User" userId="S::urn:spo:anon#1c7a80bb50076e69792615b0e08c4b754f4d3e5e43c8573071c27c36685affa1::" providerId="AD" clId="Web-{D7926663-AB79-1234-532A-8785B60D9B52}" dt="2022-05-04T18:49:45.459" v="31" actId="20577"/>
        <pc:sldMkLst>
          <pc:docMk/>
          <pc:sldMk cId="1450516927" sldId="1186"/>
        </pc:sldMkLst>
        <pc:spChg chg="mod">
          <ac:chgData name="Guest User" userId="S::urn:spo:anon#1c7a80bb50076e69792615b0e08c4b754f4d3e5e43c8573071c27c36685affa1::" providerId="AD" clId="Web-{D7926663-AB79-1234-532A-8785B60D9B52}" dt="2022-05-04T18:49:45.459" v="31" actId="20577"/>
          <ac:spMkLst>
            <pc:docMk/>
            <pc:sldMk cId="1450516927" sldId="1186"/>
            <ac:spMk id="2" creationId="{10B7FB55-CB74-4E45-94DE-9235BED12B71}"/>
          </ac:spMkLst>
        </pc:spChg>
      </pc:sldChg>
      <pc:sldChg chg="delSp">
        <pc:chgData name="Guest User" userId="S::urn:spo:anon#1c7a80bb50076e69792615b0e08c4b754f4d3e5e43c8573071c27c36685affa1::" providerId="AD" clId="Web-{D7926663-AB79-1234-532A-8785B60D9B52}" dt="2022-05-04T18:55:54.267" v="65"/>
        <pc:sldMkLst>
          <pc:docMk/>
          <pc:sldMk cId="4118635653" sldId="1188"/>
        </pc:sldMkLst>
        <pc:spChg chg="del">
          <ac:chgData name="Guest User" userId="S::urn:spo:anon#1c7a80bb50076e69792615b0e08c4b754f4d3e5e43c8573071c27c36685affa1::" providerId="AD" clId="Web-{D7926663-AB79-1234-532A-8785B60D9B52}" dt="2022-05-04T18:55:54.267" v="65"/>
          <ac:spMkLst>
            <pc:docMk/>
            <pc:sldMk cId="4118635653" sldId="1188"/>
            <ac:spMk id="3" creationId="{11387E96-8C14-4398-963B-3087017269B9}"/>
          </ac:spMkLst>
        </pc:spChg>
      </pc:sldChg>
      <pc:sldChg chg="modSp">
        <pc:chgData name="Guest User" userId="S::urn:spo:anon#1c7a80bb50076e69792615b0e08c4b754f4d3e5e43c8573071c27c36685affa1::" providerId="AD" clId="Web-{D7926663-AB79-1234-532A-8785B60D9B52}" dt="2022-05-04T18:59:35.946" v="126" actId="20577"/>
        <pc:sldMkLst>
          <pc:docMk/>
          <pc:sldMk cId="2110063067" sldId="1189"/>
        </pc:sldMkLst>
        <pc:spChg chg="mod">
          <ac:chgData name="Guest User" userId="S::urn:spo:anon#1c7a80bb50076e69792615b0e08c4b754f4d3e5e43c8573071c27c36685affa1::" providerId="AD" clId="Web-{D7926663-AB79-1234-532A-8785B60D9B52}" dt="2022-05-04T18:59:35.946" v="126" actId="20577"/>
          <ac:spMkLst>
            <pc:docMk/>
            <pc:sldMk cId="2110063067" sldId="1189"/>
            <ac:spMk id="2" creationId="{A514AF6E-07D5-4370-B30F-A4B08501ADC1}"/>
          </ac:spMkLst>
        </pc:spChg>
      </pc:sldChg>
      <pc:sldChg chg="modSp">
        <pc:chgData name="Guest User" userId="S::urn:spo:anon#1c7a80bb50076e69792615b0e08c4b754f4d3e5e43c8573071c27c36685affa1::" providerId="AD" clId="Web-{D7926663-AB79-1234-532A-8785B60D9B52}" dt="2022-05-04T19:01:50.340" v="164" actId="20577"/>
        <pc:sldMkLst>
          <pc:docMk/>
          <pc:sldMk cId="27544004" sldId="1190"/>
        </pc:sldMkLst>
        <pc:spChg chg="mod">
          <ac:chgData name="Guest User" userId="S::urn:spo:anon#1c7a80bb50076e69792615b0e08c4b754f4d3e5e43c8573071c27c36685affa1::" providerId="AD" clId="Web-{D7926663-AB79-1234-532A-8785B60D9B52}" dt="2022-05-04T19:01:50.340" v="164" actId="20577"/>
          <ac:spMkLst>
            <pc:docMk/>
            <pc:sldMk cId="27544004" sldId="1190"/>
            <ac:spMk id="2" creationId="{A46AF919-9334-4AFA-BC13-D60E845DB175}"/>
          </ac:spMkLst>
        </pc:spChg>
      </pc:sldChg>
      <pc:sldChg chg="modSp">
        <pc:chgData name="Guest User" userId="S::urn:spo:anon#1c7a80bb50076e69792615b0e08c4b754f4d3e5e43c8573071c27c36685affa1::" providerId="AD" clId="Web-{D7926663-AB79-1234-532A-8785B60D9B52}" dt="2022-05-04T19:03:44.969" v="193" actId="20577"/>
        <pc:sldMkLst>
          <pc:docMk/>
          <pc:sldMk cId="3405123326" sldId="1191"/>
        </pc:sldMkLst>
        <pc:spChg chg="mod">
          <ac:chgData name="Guest User" userId="S::urn:spo:anon#1c7a80bb50076e69792615b0e08c4b754f4d3e5e43c8573071c27c36685affa1::" providerId="AD" clId="Web-{D7926663-AB79-1234-532A-8785B60D9B52}" dt="2022-05-04T19:03:44.969" v="193" actId="20577"/>
          <ac:spMkLst>
            <pc:docMk/>
            <pc:sldMk cId="3405123326" sldId="1191"/>
            <ac:spMk id="2" creationId="{78CB0160-06A4-4169-851B-360743950EEC}"/>
          </ac:spMkLst>
        </pc:spChg>
      </pc:sldChg>
      <pc:sldChg chg="modSp">
        <pc:chgData name="Guest User" userId="S::urn:spo:anon#1c7a80bb50076e69792615b0e08c4b754f4d3e5e43c8573071c27c36685affa1::" providerId="AD" clId="Web-{D7926663-AB79-1234-532A-8785B60D9B52}" dt="2022-05-04T19:08:03.430" v="232" actId="20577"/>
        <pc:sldMkLst>
          <pc:docMk/>
          <pc:sldMk cId="2647060474" sldId="1192"/>
        </pc:sldMkLst>
        <pc:spChg chg="mod">
          <ac:chgData name="Guest User" userId="S::urn:spo:anon#1c7a80bb50076e69792615b0e08c4b754f4d3e5e43c8573071c27c36685affa1::" providerId="AD" clId="Web-{D7926663-AB79-1234-532A-8785B60D9B52}" dt="2022-05-04T19:08:03.430" v="232" actId="20577"/>
          <ac:spMkLst>
            <pc:docMk/>
            <pc:sldMk cId="2647060474" sldId="1192"/>
            <ac:spMk id="2" creationId="{8D278A87-29C8-488D-8A8D-824C50E70987}"/>
          </ac:spMkLst>
        </pc:spChg>
      </pc:sldChg>
      <pc:sldChg chg="modSp">
        <pc:chgData name="Guest User" userId="S::urn:spo:anon#1c7a80bb50076e69792615b0e08c4b754f4d3e5e43c8573071c27c36685affa1::" providerId="AD" clId="Web-{D7926663-AB79-1234-532A-8785B60D9B52}" dt="2022-05-04T19:08:20.009" v="233" actId="20577"/>
        <pc:sldMkLst>
          <pc:docMk/>
          <pc:sldMk cId="3663416094" sldId="1193"/>
        </pc:sldMkLst>
        <pc:spChg chg="mod">
          <ac:chgData name="Guest User" userId="S::urn:spo:anon#1c7a80bb50076e69792615b0e08c4b754f4d3e5e43c8573071c27c36685affa1::" providerId="AD" clId="Web-{D7926663-AB79-1234-532A-8785B60D9B52}" dt="2022-05-04T19:08:20.009" v="233" actId="20577"/>
          <ac:spMkLst>
            <pc:docMk/>
            <pc:sldMk cId="3663416094" sldId="1193"/>
            <ac:spMk id="2" creationId="{FF768481-F0A4-4A8E-A248-ADDAA615ABA3}"/>
          </ac:spMkLst>
        </pc:spChg>
      </pc:sldChg>
      <pc:sldChg chg="delSp modSp">
        <pc:chgData name="Guest User" userId="S::urn:spo:anon#1c7a80bb50076e69792615b0e08c4b754f4d3e5e43c8573071c27c36685affa1::" providerId="AD" clId="Web-{D7926663-AB79-1234-532A-8785B60D9B52}" dt="2022-05-04T19:13:01.174" v="292" actId="20577"/>
        <pc:sldMkLst>
          <pc:docMk/>
          <pc:sldMk cId="2790430740" sldId="1194"/>
        </pc:sldMkLst>
        <pc:spChg chg="mod">
          <ac:chgData name="Guest User" userId="S::urn:spo:anon#1c7a80bb50076e69792615b0e08c4b754f4d3e5e43c8573071c27c36685affa1::" providerId="AD" clId="Web-{D7926663-AB79-1234-532A-8785B60D9B52}" dt="2022-05-04T19:13:01.174" v="292" actId="20577"/>
          <ac:spMkLst>
            <pc:docMk/>
            <pc:sldMk cId="2790430740" sldId="1194"/>
            <ac:spMk id="2" creationId="{5EBC6723-7473-4F80-8790-6B06FEC7AC1A}"/>
          </ac:spMkLst>
        </pc:spChg>
        <pc:spChg chg="del">
          <ac:chgData name="Guest User" userId="S::urn:spo:anon#1c7a80bb50076e69792615b0e08c4b754f4d3e5e43c8573071c27c36685affa1::" providerId="AD" clId="Web-{D7926663-AB79-1234-532A-8785B60D9B52}" dt="2022-05-04T19:12:57.017" v="291"/>
          <ac:spMkLst>
            <pc:docMk/>
            <pc:sldMk cId="2790430740" sldId="1194"/>
            <ac:spMk id="3" creationId="{3B3C5847-6CA0-4B75-953B-3D345BACE378}"/>
          </ac:spMkLst>
        </pc:spChg>
      </pc:sldChg>
    </pc:docChg>
  </pc:docChgLst>
  <pc:docChgLst>
    <pc:chgData name="Adam Janiak" userId="S::adam.janiak_edmn.org#ext#@neahq.onmicrosoft.com::002a7ee9-41a7-4f0b-84b8-5a04768eeadd" providerId="AD" clId="Web-{BA031DD1-5A20-BF64-87BE-726E6DFEB7DF}"/>
    <pc:docChg chg="modSld">
      <pc:chgData name="Adam Janiak" userId="S::adam.janiak_edmn.org#ext#@neahq.onmicrosoft.com::002a7ee9-41a7-4f0b-84b8-5a04768eeadd" providerId="AD" clId="Web-{BA031DD1-5A20-BF64-87BE-726E6DFEB7DF}" dt="2023-08-14T11:26:31.589" v="2"/>
      <pc:docMkLst>
        <pc:docMk/>
      </pc:docMkLst>
      <pc:sldChg chg="addSp delSp modSp">
        <pc:chgData name="Adam Janiak" userId="S::adam.janiak_edmn.org#ext#@neahq.onmicrosoft.com::002a7ee9-41a7-4f0b-84b8-5a04768eeadd" providerId="AD" clId="Web-{BA031DD1-5A20-BF64-87BE-726E6DFEB7DF}" dt="2023-08-14T11:26:31.589" v="2"/>
        <pc:sldMkLst>
          <pc:docMk/>
          <pc:sldMk cId="1096934720" sldId="1249"/>
        </pc:sldMkLst>
        <pc:spChg chg="mod">
          <ac:chgData name="Adam Janiak" userId="S::adam.janiak_edmn.org#ext#@neahq.onmicrosoft.com::002a7ee9-41a7-4f0b-84b8-5a04768eeadd" providerId="AD" clId="Web-{BA031DD1-5A20-BF64-87BE-726E6DFEB7DF}" dt="2023-08-14T11:26:31.589" v="2"/>
          <ac:spMkLst>
            <pc:docMk/>
            <pc:sldMk cId="1096934720" sldId="1249"/>
            <ac:spMk id="2" creationId="{C2FCFCA7-A898-4953-A48B-68E56C3ADDC9}"/>
          </ac:spMkLst>
        </pc:spChg>
        <pc:spChg chg="del">
          <ac:chgData name="Adam Janiak" userId="S::adam.janiak_edmn.org#ext#@neahq.onmicrosoft.com::002a7ee9-41a7-4f0b-84b8-5a04768eeadd" providerId="AD" clId="Web-{BA031DD1-5A20-BF64-87BE-726E6DFEB7DF}" dt="2023-08-14T11:26:31.589" v="2"/>
          <ac:spMkLst>
            <pc:docMk/>
            <pc:sldMk cId="1096934720" sldId="1249"/>
            <ac:spMk id="68" creationId="{D829E218-74FB-4455-98BE-F2C5BA8978BE}"/>
          </ac:spMkLst>
        </pc:spChg>
        <pc:spChg chg="del">
          <ac:chgData name="Adam Janiak" userId="S::adam.janiak_edmn.org#ext#@neahq.onmicrosoft.com::002a7ee9-41a7-4f0b-84b8-5a04768eeadd" providerId="AD" clId="Web-{BA031DD1-5A20-BF64-87BE-726E6DFEB7DF}" dt="2023-08-14T11:26:31.589" v="2"/>
          <ac:spMkLst>
            <pc:docMk/>
            <pc:sldMk cId="1096934720" sldId="1249"/>
            <ac:spMk id="70" creationId="{7E8D75FD-D4F9-4D11-B70D-82EFCB4CFA5B}"/>
          </ac:spMkLst>
        </pc:spChg>
        <pc:spChg chg="del">
          <ac:chgData name="Adam Janiak" userId="S::adam.janiak_edmn.org#ext#@neahq.onmicrosoft.com::002a7ee9-41a7-4f0b-84b8-5a04768eeadd" providerId="AD" clId="Web-{BA031DD1-5A20-BF64-87BE-726E6DFEB7DF}" dt="2023-08-14T11:26:31.589" v="2"/>
          <ac:spMkLst>
            <pc:docMk/>
            <pc:sldMk cId="1096934720" sldId="1249"/>
            <ac:spMk id="74" creationId="{F452A527-3631-41ED-858D-3777A7D1496A}"/>
          </ac:spMkLst>
        </pc:spChg>
        <pc:spChg chg="add">
          <ac:chgData name="Adam Janiak" userId="S::adam.janiak_edmn.org#ext#@neahq.onmicrosoft.com::002a7ee9-41a7-4f0b-84b8-5a04768eeadd" providerId="AD" clId="Web-{BA031DD1-5A20-BF64-87BE-726E6DFEB7DF}" dt="2023-08-14T11:26:31.589" v="2"/>
          <ac:spMkLst>
            <pc:docMk/>
            <pc:sldMk cId="1096934720" sldId="1249"/>
            <ac:spMk id="81" creationId="{D829E218-74FB-4455-98BE-F2C5BA8978BE}"/>
          </ac:spMkLst>
        </pc:spChg>
        <pc:spChg chg="add">
          <ac:chgData name="Adam Janiak" userId="S::adam.janiak_edmn.org#ext#@neahq.onmicrosoft.com::002a7ee9-41a7-4f0b-84b8-5a04768eeadd" providerId="AD" clId="Web-{BA031DD1-5A20-BF64-87BE-726E6DFEB7DF}" dt="2023-08-14T11:26:31.589" v="2"/>
          <ac:spMkLst>
            <pc:docMk/>
            <pc:sldMk cId="1096934720" sldId="1249"/>
            <ac:spMk id="83" creationId="{7E8D75FD-D4F9-4D11-B70D-82EFCB4CFA5B}"/>
          </ac:spMkLst>
        </pc:spChg>
        <pc:spChg chg="add">
          <ac:chgData name="Adam Janiak" userId="S::adam.janiak_edmn.org#ext#@neahq.onmicrosoft.com::002a7ee9-41a7-4f0b-84b8-5a04768eeadd" providerId="AD" clId="Web-{BA031DD1-5A20-BF64-87BE-726E6DFEB7DF}" dt="2023-08-14T11:26:31.589" v="2"/>
          <ac:spMkLst>
            <pc:docMk/>
            <pc:sldMk cId="1096934720" sldId="1249"/>
            <ac:spMk id="87" creationId="{F452A527-3631-41ED-858D-3777A7D1496A}"/>
          </ac:spMkLst>
        </pc:spChg>
        <pc:picChg chg="del">
          <ac:chgData name="Adam Janiak" userId="S::adam.janiak_edmn.org#ext#@neahq.onmicrosoft.com::002a7ee9-41a7-4f0b-84b8-5a04768eeadd" providerId="AD" clId="Web-{BA031DD1-5A20-BF64-87BE-726E6DFEB7DF}" dt="2023-08-14T11:26:19.604" v="0"/>
          <ac:picMkLst>
            <pc:docMk/>
            <pc:sldMk cId="1096934720" sldId="1249"/>
            <ac:picMk id="3" creationId="{8C446009-46AF-0BE8-54E3-7DCA6EEA1DC2}"/>
          </ac:picMkLst>
        </pc:picChg>
        <pc:picChg chg="add mod">
          <ac:chgData name="Adam Janiak" userId="S::adam.janiak_edmn.org#ext#@neahq.onmicrosoft.com::002a7ee9-41a7-4f0b-84b8-5a04768eeadd" providerId="AD" clId="Web-{BA031DD1-5A20-BF64-87BE-726E6DFEB7DF}" dt="2023-08-14T11:26:31.589" v="2"/>
          <ac:picMkLst>
            <pc:docMk/>
            <pc:sldMk cId="1096934720" sldId="1249"/>
            <ac:picMk id="4" creationId="{997C8F4F-4F37-B425-B212-67823E3FCD3A}"/>
          </ac:picMkLst>
        </pc:picChg>
        <pc:cxnChg chg="del">
          <ac:chgData name="Adam Janiak" userId="S::adam.janiak_edmn.org#ext#@neahq.onmicrosoft.com::002a7ee9-41a7-4f0b-84b8-5a04768eeadd" providerId="AD" clId="Web-{BA031DD1-5A20-BF64-87BE-726E6DFEB7DF}" dt="2023-08-14T11:26:31.589" v="2"/>
          <ac:cxnSpMkLst>
            <pc:docMk/>
            <pc:sldMk cId="1096934720" sldId="1249"/>
            <ac:cxnSpMk id="72" creationId="{1F5DC8C3-BA5F-4EED-BB9A-A14272BD82A1}"/>
          </ac:cxnSpMkLst>
        </pc:cxnChg>
        <pc:cxnChg chg="del">
          <ac:chgData name="Adam Janiak" userId="S::adam.janiak_edmn.org#ext#@neahq.onmicrosoft.com::002a7ee9-41a7-4f0b-84b8-5a04768eeadd" providerId="AD" clId="Web-{BA031DD1-5A20-BF64-87BE-726E6DFEB7DF}" dt="2023-08-14T11:26:31.589" v="2"/>
          <ac:cxnSpMkLst>
            <pc:docMk/>
            <pc:sldMk cId="1096934720" sldId="1249"/>
            <ac:cxnSpMk id="76" creationId="{D28A9C89-B313-458F-9C85-515930A51A93}"/>
          </ac:cxnSpMkLst>
        </pc:cxnChg>
        <pc:cxnChg chg="add">
          <ac:chgData name="Adam Janiak" userId="S::adam.janiak_edmn.org#ext#@neahq.onmicrosoft.com::002a7ee9-41a7-4f0b-84b8-5a04768eeadd" providerId="AD" clId="Web-{BA031DD1-5A20-BF64-87BE-726E6DFEB7DF}" dt="2023-08-14T11:26:31.589" v="2"/>
          <ac:cxnSpMkLst>
            <pc:docMk/>
            <pc:sldMk cId="1096934720" sldId="1249"/>
            <ac:cxnSpMk id="85" creationId="{1F5DC8C3-BA5F-4EED-BB9A-A14272BD82A1}"/>
          </ac:cxnSpMkLst>
        </pc:cxnChg>
        <pc:cxnChg chg="add">
          <ac:chgData name="Adam Janiak" userId="S::adam.janiak_edmn.org#ext#@neahq.onmicrosoft.com::002a7ee9-41a7-4f0b-84b8-5a04768eeadd" providerId="AD" clId="Web-{BA031DD1-5A20-BF64-87BE-726E6DFEB7DF}" dt="2023-08-14T11:26:31.589" v="2"/>
          <ac:cxnSpMkLst>
            <pc:docMk/>
            <pc:sldMk cId="1096934720" sldId="1249"/>
            <ac:cxnSpMk id="89" creationId="{D28A9C89-B313-458F-9C85-515930A51A93}"/>
          </ac:cxnSpMkLst>
        </pc:cxnChg>
      </pc:sldChg>
    </pc:docChg>
  </pc:docChgLst>
  <pc:docChgLst>
    <pc:chgData name="Michelle Couture" userId="S::michelle.couture_nysut.org#ext#@neahq.onmicrosoft.com::720d5db2-a418-425e-8886-004adb0918e3" providerId="AD" clId="Web-{ED6EADB0-96C2-2E99-6AE6-70FAFF9E4BCC}"/>
    <pc:docChg chg="modSld">
      <pc:chgData name="Michelle Couture" userId="S::michelle.couture_nysut.org#ext#@neahq.onmicrosoft.com::720d5db2-a418-425e-8886-004adb0918e3" providerId="AD" clId="Web-{ED6EADB0-96C2-2E99-6AE6-70FAFF9E4BCC}" dt="2024-04-14T14:42:10.035" v="3"/>
      <pc:docMkLst>
        <pc:docMk/>
      </pc:docMkLst>
      <pc:sldChg chg="addSp delSp modSp">
        <pc:chgData name="Michelle Couture" userId="S::michelle.couture_nysut.org#ext#@neahq.onmicrosoft.com::720d5db2-a418-425e-8886-004adb0918e3" providerId="AD" clId="Web-{ED6EADB0-96C2-2E99-6AE6-70FAFF9E4BCC}" dt="2024-04-14T14:42:10.035" v="3"/>
        <pc:sldMkLst>
          <pc:docMk/>
          <pc:sldMk cId="3717618191" sldId="1184"/>
        </pc:sldMkLst>
        <pc:spChg chg="mod">
          <ac:chgData name="Michelle Couture" userId="S::michelle.couture_nysut.org#ext#@neahq.onmicrosoft.com::720d5db2-a418-425e-8886-004adb0918e3" providerId="AD" clId="Web-{ED6EADB0-96C2-2E99-6AE6-70FAFF9E4BCC}" dt="2024-04-14T14:42:10.035" v="3"/>
          <ac:spMkLst>
            <pc:docMk/>
            <pc:sldMk cId="3717618191" sldId="1184"/>
            <ac:spMk id="2" creationId="{6A20293D-008B-4888-9884-298A68EC5E0E}"/>
          </ac:spMkLst>
        </pc:spChg>
        <pc:spChg chg="del">
          <ac:chgData name="Michelle Couture" userId="S::michelle.couture_nysut.org#ext#@neahq.onmicrosoft.com::720d5db2-a418-425e-8886-004adb0918e3" providerId="AD" clId="Web-{ED6EADB0-96C2-2E99-6AE6-70FAFF9E4BCC}" dt="2024-04-14T14:42:07.332" v="2"/>
          <ac:spMkLst>
            <pc:docMk/>
            <pc:sldMk cId="3717618191" sldId="1184"/>
            <ac:spMk id="5" creationId="{B21E9116-FB41-259D-2BD7-711E408BBB2F}"/>
          </ac:spMkLst>
        </pc:spChg>
        <pc:spChg chg="del">
          <ac:chgData name="Michelle Couture" userId="S::michelle.couture_nysut.org#ext#@neahq.onmicrosoft.com::720d5db2-a418-425e-8886-004adb0918e3" providerId="AD" clId="Web-{ED6EADB0-96C2-2E99-6AE6-70FAFF9E4BCC}" dt="2024-04-14T14:42:10.035" v="3"/>
          <ac:spMkLst>
            <pc:docMk/>
            <pc:sldMk cId="3717618191" sldId="1184"/>
            <ac:spMk id="30" creationId="{D829E218-74FB-4455-98BE-F2C5BA8978BE}"/>
          </ac:spMkLst>
        </pc:spChg>
        <pc:spChg chg="del">
          <ac:chgData name="Michelle Couture" userId="S::michelle.couture_nysut.org#ext#@neahq.onmicrosoft.com::720d5db2-a418-425e-8886-004adb0918e3" providerId="AD" clId="Web-{ED6EADB0-96C2-2E99-6AE6-70FAFF9E4BCC}" dt="2024-04-14T14:42:10.035" v="3"/>
          <ac:spMkLst>
            <pc:docMk/>
            <pc:sldMk cId="3717618191" sldId="1184"/>
            <ac:spMk id="32" creationId="{7E8D75FD-D4F9-4D11-B70D-82EFCB4CFA5B}"/>
          </ac:spMkLst>
        </pc:spChg>
        <pc:spChg chg="del">
          <ac:chgData name="Michelle Couture" userId="S::michelle.couture_nysut.org#ext#@neahq.onmicrosoft.com::720d5db2-a418-425e-8886-004adb0918e3" providerId="AD" clId="Web-{ED6EADB0-96C2-2E99-6AE6-70FAFF9E4BCC}" dt="2024-04-14T14:42:10.035" v="3"/>
          <ac:spMkLst>
            <pc:docMk/>
            <pc:sldMk cId="3717618191" sldId="1184"/>
            <ac:spMk id="36" creationId="{F452A527-3631-41ED-858D-3777A7D1496A}"/>
          </ac:spMkLst>
        </pc:spChg>
        <pc:spChg chg="add">
          <ac:chgData name="Michelle Couture" userId="S::michelle.couture_nysut.org#ext#@neahq.onmicrosoft.com::720d5db2-a418-425e-8886-004adb0918e3" providerId="AD" clId="Web-{ED6EADB0-96C2-2E99-6AE6-70FAFF9E4BCC}" dt="2024-04-14T14:42:10.035" v="3"/>
          <ac:spMkLst>
            <pc:docMk/>
            <pc:sldMk cId="3717618191" sldId="1184"/>
            <ac:spMk id="43" creationId="{D829E218-74FB-4455-98BE-F2C5BA8978BE}"/>
          </ac:spMkLst>
        </pc:spChg>
        <pc:spChg chg="add">
          <ac:chgData name="Michelle Couture" userId="S::michelle.couture_nysut.org#ext#@neahq.onmicrosoft.com::720d5db2-a418-425e-8886-004adb0918e3" providerId="AD" clId="Web-{ED6EADB0-96C2-2E99-6AE6-70FAFF9E4BCC}" dt="2024-04-14T14:42:10.035" v="3"/>
          <ac:spMkLst>
            <pc:docMk/>
            <pc:sldMk cId="3717618191" sldId="1184"/>
            <ac:spMk id="45" creationId="{7E8D75FD-D4F9-4D11-B70D-82EFCB4CFA5B}"/>
          </ac:spMkLst>
        </pc:spChg>
        <pc:spChg chg="add">
          <ac:chgData name="Michelle Couture" userId="S::michelle.couture_nysut.org#ext#@neahq.onmicrosoft.com::720d5db2-a418-425e-8886-004adb0918e3" providerId="AD" clId="Web-{ED6EADB0-96C2-2E99-6AE6-70FAFF9E4BCC}" dt="2024-04-14T14:42:10.035" v="3"/>
          <ac:spMkLst>
            <pc:docMk/>
            <pc:sldMk cId="3717618191" sldId="1184"/>
            <ac:spMk id="49" creationId="{E75F8FC7-2268-462F-AFF6-A4A975C3444E}"/>
          </ac:spMkLst>
        </pc:spChg>
        <pc:spChg chg="add">
          <ac:chgData name="Michelle Couture" userId="S::michelle.couture_nysut.org#ext#@neahq.onmicrosoft.com::720d5db2-a418-425e-8886-004adb0918e3" providerId="AD" clId="Web-{ED6EADB0-96C2-2E99-6AE6-70FAFF9E4BCC}" dt="2024-04-14T14:42:10.035" v="3"/>
          <ac:spMkLst>
            <pc:docMk/>
            <pc:sldMk cId="3717618191" sldId="1184"/>
            <ac:spMk id="53" creationId="{9D1C364C-8702-4ED9-9D23-41CDB2982B4E}"/>
          </ac:spMkLst>
        </pc:spChg>
        <pc:spChg chg="add">
          <ac:chgData name="Michelle Couture" userId="S::michelle.couture_nysut.org#ext#@neahq.onmicrosoft.com::720d5db2-a418-425e-8886-004adb0918e3" providerId="AD" clId="Web-{ED6EADB0-96C2-2E99-6AE6-70FAFF9E4BCC}" dt="2024-04-14T14:42:10.035" v="3"/>
          <ac:spMkLst>
            <pc:docMk/>
            <pc:sldMk cId="3717618191" sldId="1184"/>
            <ac:spMk id="55" creationId="{7EE051E9-6C07-4FBB-B4F7-EDF8DDEAA6DA}"/>
          </ac:spMkLst>
        </pc:spChg>
        <pc:picChg chg="add mod ord">
          <ac:chgData name="Michelle Couture" userId="S::michelle.couture_nysut.org#ext#@neahq.onmicrosoft.com::720d5db2-a418-425e-8886-004adb0918e3" providerId="AD" clId="Web-{ED6EADB0-96C2-2E99-6AE6-70FAFF9E4BCC}" dt="2024-04-14T14:42:10.035" v="3"/>
          <ac:picMkLst>
            <pc:docMk/>
            <pc:sldMk cId="3717618191" sldId="1184"/>
            <ac:picMk id="3" creationId="{BBBA0B5D-0B86-C90D-35ED-2EC1D7840D9D}"/>
          </ac:picMkLst>
        </pc:picChg>
        <pc:cxnChg chg="del">
          <ac:chgData name="Michelle Couture" userId="S::michelle.couture_nysut.org#ext#@neahq.onmicrosoft.com::720d5db2-a418-425e-8886-004adb0918e3" providerId="AD" clId="Web-{ED6EADB0-96C2-2E99-6AE6-70FAFF9E4BCC}" dt="2024-04-14T14:42:10.035" v="3"/>
          <ac:cxnSpMkLst>
            <pc:docMk/>
            <pc:sldMk cId="3717618191" sldId="1184"/>
            <ac:cxnSpMk id="34" creationId="{1F5DC8C3-BA5F-4EED-BB9A-A14272BD82A1}"/>
          </ac:cxnSpMkLst>
        </pc:cxnChg>
        <pc:cxnChg chg="del">
          <ac:chgData name="Michelle Couture" userId="S::michelle.couture_nysut.org#ext#@neahq.onmicrosoft.com::720d5db2-a418-425e-8886-004adb0918e3" providerId="AD" clId="Web-{ED6EADB0-96C2-2E99-6AE6-70FAFF9E4BCC}" dt="2024-04-14T14:42:10.035" v="3"/>
          <ac:cxnSpMkLst>
            <pc:docMk/>
            <pc:sldMk cId="3717618191" sldId="1184"/>
            <ac:cxnSpMk id="38" creationId="{D28A9C89-B313-458F-9C85-515930A51A93}"/>
          </ac:cxnSpMkLst>
        </pc:cxnChg>
        <pc:cxnChg chg="add">
          <ac:chgData name="Michelle Couture" userId="S::michelle.couture_nysut.org#ext#@neahq.onmicrosoft.com::720d5db2-a418-425e-8886-004adb0918e3" providerId="AD" clId="Web-{ED6EADB0-96C2-2E99-6AE6-70FAFF9E4BCC}" dt="2024-04-14T14:42:10.035" v="3"/>
          <ac:cxnSpMkLst>
            <pc:docMk/>
            <pc:sldMk cId="3717618191" sldId="1184"/>
            <ac:cxnSpMk id="47" creationId="{1F5DC8C3-BA5F-4EED-BB9A-A14272BD82A1}"/>
          </ac:cxnSpMkLst>
        </pc:cxnChg>
        <pc:cxnChg chg="add">
          <ac:chgData name="Michelle Couture" userId="S::michelle.couture_nysut.org#ext#@neahq.onmicrosoft.com::720d5db2-a418-425e-8886-004adb0918e3" providerId="AD" clId="Web-{ED6EADB0-96C2-2E99-6AE6-70FAFF9E4BCC}" dt="2024-04-14T14:42:10.035" v="3"/>
          <ac:cxnSpMkLst>
            <pc:docMk/>
            <pc:sldMk cId="3717618191" sldId="1184"/>
            <ac:cxnSpMk id="51" creationId="{BEF45B32-FB97-49CC-B778-CA7CF87BEF7A}"/>
          </ac:cxnSpMkLst>
        </pc:cxnChg>
      </pc:sldChg>
      <pc:sldChg chg="addSp delSp modSp">
        <pc:chgData name="Michelle Couture" userId="S::michelle.couture_nysut.org#ext#@neahq.onmicrosoft.com::720d5db2-a418-425e-8886-004adb0918e3" providerId="AD" clId="Web-{ED6EADB0-96C2-2E99-6AE6-70FAFF9E4BCC}" dt="2024-04-14T13:55:15.792" v="1"/>
        <pc:sldMkLst>
          <pc:docMk/>
          <pc:sldMk cId="1943988733" sldId="1223"/>
        </pc:sldMkLst>
        <pc:spChg chg="mod">
          <ac:chgData name="Michelle Couture" userId="S::michelle.couture_nysut.org#ext#@neahq.onmicrosoft.com::720d5db2-a418-425e-8886-004adb0918e3" providerId="AD" clId="Web-{ED6EADB0-96C2-2E99-6AE6-70FAFF9E4BCC}" dt="2024-04-14T13:55:15.792" v="1"/>
          <ac:spMkLst>
            <pc:docMk/>
            <pc:sldMk cId="1943988733" sldId="1223"/>
            <ac:spMk id="2" creationId="{EDA07BC5-0761-4A74-9DC1-568674B3AD27}"/>
          </ac:spMkLst>
        </pc:spChg>
        <pc:spChg chg="del">
          <ac:chgData name="Michelle Couture" userId="S::michelle.couture_nysut.org#ext#@neahq.onmicrosoft.com::720d5db2-a418-425e-8886-004adb0918e3" providerId="AD" clId="Web-{ED6EADB0-96C2-2E99-6AE6-70FAFF9E4BCC}" dt="2024-04-14T13:55:15.792" v="1"/>
          <ac:spMkLst>
            <pc:docMk/>
            <pc:sldMk cId="1943988733" sldId="1223"/>
            <ac:spMk id="6" creationId="{D829E218-74FB-4455-98BE-F2C5BA8978BE}"/>
          </ac:spMkLst>
        </pc:spChg>
        <pc:spChg chg="del">
          <ac:chgData name="Michelle Couture" userId="S::michelle.couture_nysut.org#ext#@neahq.onmicrosoft.com::720d5db2-a418-425e-8886-004adb0918e3" providerId="AD" clId="Web-{ED6EADB0-96C2-2E99-6AE6-70FAFF9E4BCC}" dt="2024-04-14T13:55:15.792" v="1"/>
          <ac:spMkLst>
            <pc:docMk/>
            <pc:sldMk cId="1943988733" sldId="1223"/>
            <ac:spMk id="8" creationId="{7E8D75FD-D4F9-4D11-B70D-82EFCB4CFA5B}"/>
          </ac:spMkLst>
        </pc:spChg>
        <pc:spChg chg="del">
          <ac:chgData name="Michelle Couture" userId="S::michelle.couture_nysut.org#ext#@neahq.onmicrosoft.com::720d5db2-a418-425e-8886-004adb0918e3" providerId="AD" clId="Web-{ED6EADB0-96C2-2E99-6AE6-70FAFF9E4BCC}" dt="2024-04-14T13:55:15.792" v="1"/>
          <ac:spMkLst>
            <pc:docMk/>
            <pc:sldMk cId="1943988733" sldId="1223"/>
            <ac:spMk id="12" creationId="{548B4202-DCD5-4F8C-B481-743A989A9DFF}"/>
          </ac:spMkLst>
        </pc:spChg>
        <pc:spChg chg="del">
          <ac:chgData name="Michelle Couture" userId="S::michelle.couture_nysut.org#ext#@neahq.onmicrosoft.com::720d5db2-a418-425e-8886-004adb0918e3" providerId="AD" clId="Web-{ED6EADB0-96C2-2E99-6AE6-70FAFF9E4BCC}" dt="2024-04-14T13:55:15.792" v="1"/>
          <ac:spMkLst>
            <pc:docMk/>
            <pc:sldMk cId="1943988733" sldId="1223"/>
            <ac:spMk id="16" creationId="{7CFB8C0F-4E01-4C10-A861-0C16EB92D23E}"/>
          </ac:spMkLst>
        </pc:spChg>
        <pc:spChg chg="del">
          <ac:chgData name="Michelle Couture" userId="S::michelle.couture_nysut.org#ext#@neahq.onmicrosoft.com::720d5db2-a418-425e-8886-004adb0918e3" providerId="AD" clId="Web-{ED6EADB0-96C2-2E99-6AE6-70FAFF9E4BCC}" dt="2024-04-14T13:55:15.792" v="1"/>
          <ac:spMkLst>
            <pc:docMk/>
            <pc:sldMk cId="1943988733" sldId="1223"/>
            <ac:spMk id="21" creationId="{8EE702CF-91CE-4661-ACBF-3C8160D1B433}"/>
          </ac:spMkLst>
        </pc:spChg>
        <pc:spChg chg="add">
          <ac:chgData name="Michelle Couture" userId="S::michelle.couture_nysut.org#ext#@neahq.onmicrosoft.com::720d5db2-a418-425e-8886-004adb0918e3" providerId="AD" clId="Web-{ED6EADB0-96C2-2E99-6AE6-70FAFF9E4BCC}" dt="2024-04-14T13:55:15.792" v="1"/>
          <ac:spMkLst>
            <pc:docMk/>
            <pc:sldMk cId="1943988733" sldId="1223"/>
            <ac:spMk id="26" creationId="{D829E218-74FB-4455-98BE-F2C5BA8978BE}"/>
          </ac:spMkLst>
        </pc:spChg>
        <pc:spChg chg="add">
          <ac:chgData name="Michelle Couture" userId="S::michelle.couture_nysut.org#ext#@neahq.onmicrosoft.com::720d5db2-a418-425e-8886-004adb0918e3" providerId="AD" clId="Web-{ED6EADB0-96C2-2E99-6AE6-70FAFF9E4BCC}" dt="2024-04-14T13:55:15.792" v="1"/>
          <ac:spMkLst>
            <pc:docMk/>
            <pc:sldMk cId="1943988733" sldId="1223"/>
            <ac:spMk id="28" creationId="{7E8D75FD-D4F9-4D11-B70D-82EFCB4CFA5B}"/>
          </ac:spMkLst>
        </pc:spChg>
        <pc:spChg chg="add">
          <ac:chgData name="Michelle Couture" userId="S::michelle.couture_nysut.org#ext#@neahq.onmicrosoft.com::720d5db2-a418-425e-8886-004adb0918e3" providerId="AD" clId="Web-{ED6EADB0-96C2-2E99-6AE6-70FAFF9E4BCC}" dt="2024-04-14T13:55:15.792" v="1"/>
          <ac:spMkLst>
            <pc:docMk/>
            <pc:sldMk cId="1943988733" sldId="1223"/>
            <ac:spMk id="32" creationId="{97D059AC-3470-4BA5-82E3-D1570297A331}"/>
          </ac:spMkLst>
        </pc:spChg>
        <pc:spChg chg="add">
          <ac:chgData name="Michelle Couture" userId="S::michelle.couture_nysut.org#ext#@neahq.onmicrosoft.com::720d5db2-a418-425e-8886-004adb0918e3" providerId="AD" clId="Web-{ED6EADB0-96C2-2E99-6AE6-70FAFF9E4BCC}" dt="2024-04-14T13:55:15.792" v="1"/>
          <ac:spMkLst>
            <pc:docMk/>
            <pc:sldMk cId="1943988733" sldId="1223"/>
            <ac:spMk id="36" creationId="{FF10DB11-2231-4DE8-9179-3414D9F6C72F}"/>
          </ac:spMkLst>
        </pc:spChg>
        <pc:spChg chg="add">
          <ac:chgData name="Michelle Couture" userId="S::michelle.couture_nysut.org#ext#@neahq.onmicrosoft.com::720d5db2-a418-425e-8886-004adb0918e3" providerId="AD" clId="Web-{ED6EADB0-96C2-2E99-6AE6-70FAFF9E4BCC}" dt="2024-04-14T13:55:15.792" v="1"/>
          <ac:spMkLst>
            <pc:docMk/>
            <pc:sldMk cId="1943988733" sldId="1223"/>
            <ac:spMk id="38" creationId="{E691284A-2CC7-41DB-ADDC-4B9D104DDFB0}"/>
          </ac:spMkLst>
        </pc:spChg>
        <pc:picChg chg="mod">
          <ac:chgData name="Michelle Couture" userId="S::michelle.couture_nysut.org#ext#@neahq.onmicrosoft.com::720d5db2-a418-425e-8886-004adb0918e3" providerId="AD" clId="Web-{ED6EADB0-96C2-2E99-6AE6-70FAFF9E4BCC}" dt="2024-04-14T13:55:15.792" v="1"/>
          <ac:picMkLst>
            <pc:docMk/>
            <pc:sldMk cId="1943988733" sldId="1223"/>
            <ac:picMk id="4" creationId="{CC91C78D-223D-B1FE-5767-BC134E09FECA}"/>
          </ac:picMkLst>
        </pc:picChg>
        <pc:cxnChg chg="del">
          <ac:chgData name="Michelle Couture" userId="S::michelle.couture_nysut.org#ext#@neahq.onmicrosoft.com::720d5db2-a418-425e-8886-004adb0918e3" providerId="AD" clId="Web-{ED6EADB0-96C2-2E99-6AE6-70FAFF9E4BCC}" dt="2024-04-14T13:55:15.792" v="1"/>
          <ac:cxnSpMkLst>
            <pc:docMk/>
            <pc:sldMk cId="1943988733" sldId="1223"/>
            <ac:cxnSpMk id="10" creationId="{1F5DC8C3-BA5F-4EED-BB9A-A14272BD82A1}"/>
          </ac:cxnSpMkLst>
        </pc:cxnChg>
        <pc:cxnChg chg="del">
          <ac:chgData name="Michelle Couture" userId="S::michelle.couture_nysut.org#ext#@neahq.onmicrosoft.com::720d5db2-a418-425e-8886-004adb0918e3" providerId="AD" clId="Web-{ED6EADB0-96C2-2E99-6AE6-70FAFF9E4BCC}" dt="2024-04-14T13:55:15.792" v="1"/>
          <ac:cxnSpMkLst>
            <pc:docMk/>
            <pc:sldMk cId="1943988733" sldId="1223"/>
            <ac:cxnSpMk id="14" creationId="{F7F57F6B-E621-4E40-A34D-2FE12902AA20}"/>
          </ac:cxnSpMkLst>
        </pc:cxnChg>
        <pc:cxnChg chg="add">
          <ac:chgData name="Michelle Couture" userId="S::michelle.couture_nysut.org#ext#@neahq.onmicrosoft.com::720d5db2-a418-425e-8886-004adb0918e3" providerId="AD" clId="Web-{ED6EADB0-96C2-2E99-6AE6-70FAFF9E4BCC}" dt="2024-04-14T13:55:15.792" v="1"/>
          <ac:cxnSpMkLst>
            <pc:docMk/>
            <pc:sldMk cId="1943988733" sldId="1223"/>
            <ac:cxnSpMk id="30" creationId="{1F5DC8C3-BA5F-4EED-BB9A-A14272BD82A1}"/>
          </ac:cxnSpMkLst>
        </pc:cxnChg>
        <pc:cxnChg chg="add">
          <ac:chgData name="Michelle Couture" userId="S::michelle.couture_nysut.org#ext#@neahq.onmicrosoft.com::720d5db2-a418-425e-8886-004adb0918e3" providerId="AD" clId="Web-{ED6EADB0-96C2-2E99-6AE6-70FAFF9E4BCC}" dt="2024-04-14T13:55:15.792" v="1"/>
          <ac:cxnSpMkLst>
            <pc:docMk/>
            <pc:sldMk cId="1943988733" sldId="1223"/>
            <ac:cxnSpMk id="34" creationId="{F075D09A-FF42-4BFF-AC74-BFB1C6A4E427}"/>
          </ac:cxnSpMkLst>
        </pc:cxnChg>
      </pc:sldChg>
    </pc:docChg>
  </pc:docChgLst>
  <pc:docChgLst>
    <pc:chgData name="Guest User" userId="S::urn:spo:anon#23a80bbc76ad7f9791de5cf1ae57b0582779e42c5cd9377af77fe35b9545e1e9::" providerId="AD" clId="Web-{B1AE1260-AEC5-79BD-0E94-E27C7DF6E7B3}"/>
    <pc:docChg chg="addSld delSld">
      <pc:chgData name="Guest User" userId="S::urn:spo:anon#23a80bbc76ad7f9791de5cf1ae57b0582779e42c5cd9377af77fe35b9545e1e9::" providerId="AD" clId="Web-{B1AE1260-AEC5-79BD-0E94-E27C7DF6E7B3}" dt="2023-02-13T21:28:06.111" v="3"/>
      <pc:docMkLst>
        <pc:docMk/>
      </pc:docMkLst>
      <pc:sldChg chg="new del">
        <pc:chgData name="Guest User" userId="S::urn:spo:anon#23a80bbc76ad7f9791de5cf1ae57b0582779e42c5cd9377af77fe35b9545e1e9::" providerId="AD" clId="Web-{B1AE1260-AEC5-79BD-0E94-E27C7DF6E7B3}" dt="2023-02-13T21:28:06.111" v="3"/>
        <pc:sldMkLst>
          <pc:docMk/>
          <pc:sldMk cId="3609080507" sldId="1251"/>
        </pc:sldMkLst>
      </pc:sldChg>
      <pc:sldChg chg="new del">
        <pc:chgData name="Guest User" userId="S::urn:spo:anon#23a80bbc76ad7f9791de5cf1ae57b0582779e42c5cd9377af77fe35b9545e1e9::" providerId="AD" clId="Web-{B1AE1260-AEC5-79BD-0E94-E27C7DF6E7B3}" dt="2023-02-13T21:28:05.158" v="2"/>
        <pc:sldMkLst>
          <pc:docMk/>
          <pc:sldMk cId="761019039" sldId="1252"/>
        </pc:sldMkLst>
      </pc:sldChg>
    </pc:docChg>
  </pc:docChgLst>
  <pc:docChgLst>
    <pc:chgData name="Adam Janiak" userId="S::adam.janiak_edmn.org#ext#@neahq.onmicrosoft.com::002a7ee9-41a7-4f0b-84b8-5a04768eeadd" providerId="AD" clId="Web-{5EB3F830-8EAA-43F3-5B57-1FE7DA8FDEA1}"/>
    <pc:docChg chg="modSld">
      <pc:chgData name="Adam Janiak" userId="S::adam.janiak_edmn.org#ext#@neahq.onmicrosoft.com::002a7ee9-41a7-4f0b-84b8-5a04768eeadd" providerId="AD" clId="Web-{5EB3F830-8EAA-43F3-5B57-1FE7DA8FDEA1}" dt="2023-08-13T21:31:33.721" v="15"/>
      <pc:docMkLst>
        <pc:docMk/>
      </pc:docMkLst>
      <pc:sldChg chg="addSp delSp modSp mod setBg addAnim">
        <pc:chgData name="Adam Janiak" userId="S::adam.janiak_edmn.org#ext#@neahq.onmicrosoft.com::002a7ee9-41a7-4f0b-84b8-5a04768eeadd" providerId="AD" clId="Web-{5EB3F830-8EAA-43F3-5B57-1FE7DA8FDEA1}" dt="2023-08-13T21:27:54.012" v="7"/>
        <pc:sldMkLst>
          <pc:docMk/>
          <pc:sldMk cId="1943988733" sldId="1223"/>
        </pc:sldMkLst>
        <pc:spChg chg="mod">
          <ac:chgData name="Adam Janiak" userId="S::adam.janiak_edmn.org#ext#@neahq.onmicrosoft.com::002a7ee9-41a7-4f0b-84b8-5a04768eeadd" providerId="AD" clId="Web-{5EB3F830-8EAA-43F3-5B57-1FE7DA8FDEA1}" dt="2023-08-13T21:27:54.012" v="6"/>
          <ac:spMkLst>
            <pc:docMk/>
            <pc:sldMk cId="1943988733" sldId="1223"/>
            <ac:spMk id="2" creationId="{EDA07BC5-0761-4A74-9DC1-568674B3AD27}"/>
          </ac:spMkLst>
        </pc:spChg>
        <pc:spChg chg="add">
          <ac:chgData name="Adam Janiak" userId="S::adam.janiak_edmn.org#ext#@neahq.onmicrosoft.com::002a7ee9-41a7-4f0b-84b8-5a04768eeadd" providerId="AD" clId="Web-{5EB3F830-8EAA-43F3-5B57-1FE7DA8FDEA1}" dt="2023-08-13T21:27:54.012" v="6"/>
          <ac:spMkLst>
            <pc:docMk/>
            <pc:sldMk cId="1943988733" sldId="1223"/>
            <ac:spMk id="6" creationId="{D829E218-74FB-4455-98BE-F2C5BA8978BE}"/>
          </ac:spMkLst>
        </pc:spChg>
        <pc:spChg chg="add del">
          <ac:chgData name="Adam Janiak" userId="S::adam.janiak_edmn.org#ext#@neahq.onmicrosoft.com::002a7ee9-41a7-4f0b-84b8-5a04768eeadd" providerId="AD" clId="Web-{5EB3F830-8EAA-43F3-5B57-1FE7DA8FDEA1}" dt="2023-08-13T21:27:08.417" v="2"/>
          <ac:spMkLst>
            <pc:docMk/>
            <pc:sldMk cId="1943988733" sldId="1223"/>
            <ac:spMk id="7" creationId="{52C0B2E1-0268-42EC-ABD3-94F81A05BCBD}"/>
          </ac:spMkLst>
        </pc:spChg>
        <pc:spChg chg="add">
          <ac:chgData name="Adam Janiak" userId="S::adam.janiak_edmn.org#ext#@neahq.onmicrosoft.com::002a7ee9-41a7-4f0b-84b8-5a04768eeadd" providerId="AD" clId="Web-{5EB3F830-8EAA-43F3-5B57-1FE7DA8FDEA1}" dt="2023-08-13T21:27:54.012" v="6"/>
          <ac:spMkLst>
            <pc:docMk/>
            <pc:sldMk cId="1943988733" sldId="1223"/>
            <ac:spMk id="8" creationId="{7E8D75FD-D4F9-4D11-B70D-82EFCB4CFA5B}"/>
          </ac:spMkLst>
        </pc:spChg>
        <pc:spChg chg="add del">
          <ac:chgData name="Adam Janiak" userId="S::adam.janiak_edmn.org#ext#@neahq.onmicrosoft.com::002a7ee9-41a7-4f0b-84b8-5a04768eeadd" providerId="AD" clId="Web-{5EB3F830-8EAA-43F3-5B57-1FE7DA8FDEA1}" dt="2023-08-13T21:27:08.417" v="2"/>
          <ac:spMkLst>
            <pc:docMk/>
            <pc:sldMk cId="1943988733" sldId="1223"/>
            <ac:spMk id="9" creationId="{7D2256B4-48EA-40FC-BBC0-AA1EE6E0080C}"/>
          </ac:spMkLst>
        </pc:spChg>
        <pc:spChg chg="add">
          <ac:chgData name="Adam Janiak" userId="S::adam.janiak_edmn.org#ext#@neahq.onmicrosoft.com::002a7ee9-41a7-4f0b-84b8-5a04768eeadd" providerId="AD" clId="Web-{5EB3F830-8EAA-43F3-5B57-1FE7DA8FDEA1}" dt="2023-08-13T21:27:54.012" v="6"/>
          <ac:spMkLst>
            <pc:docMk/>
            <pc:sldMk cId="1943988733" sldId="1223"/>
            <ac:spMk id="12" creationId="{548B4202-DCD5-4F8C-B481-743A989A9DFF}"/>
          </ac:spMkLst>
        </pc:spChg>
        <pc:spChg chg="add del">
          <ac:chgData name="Adam Janiak" userId="S::adam.janiak_edmn.org#ext#@neahq.onmicrosoft.com::002a7ee9-41a7-4f0b-84b8-5a04768eeadd" providerId="AD" clId="Web-{5EB3F830-8EAA-43F3-5B57-1FE7DA8FDEA1}" dt="2023-08-13T21:27:08.417" v="2"/>
          <ac:spMkLst>
            <pc:docMk/>
            <pc:sldMk cId="1943988733" sldId="1223"/>
            <ac:spMk id="13" creationId="{8C6E698C-8155-4B8B-BDC9-B7299772B509}"/>
          </ac:spMkLst>
        </pc:spChg>
        <pc:spChg chg="add">
          <ac:chgData name="Adam Janiak" userId="S::adam.janiak_edmn.org#ext#@neahq.onmicrosoft.com::002a7ee9-41a7-4f0b-84b8-5a04768eeadd" providerId="AD" clId="Web-{5EB3F830-8EAA-43F3-5B57-1FE7DA8FDEA1}" dt="2023-08-13T21:27:54.012" v="6"/>
          <ac:spMkLst>
            <pc:docMk/>
            <pc:sldMk cId="1943988733" sldId="1223"/>
            <ac:spMk id="16" creationId="{7CFB8C0F-4E01-4C10-A861-0C16EB92D23E}"/>
          </ac:spMkLst>
        </pc:spChg>
        <pc:spChg chg="add del">
          <ac:chgData name="Adam Janiak" userId="S::adam.janiak_edmn.org#ext#@neahq.onmicrosoft.com::002a7ee9-41a7-4f0b-84b8-5a04768eeadd" providerId="AD" clId="Web-{5EB3F830-8EAA-43F3-5B57-1FE7DA8FDEA1}" dt="2023-08-13T21:27:08.417" v="2"/>
          <ac:spMkLst>
            <pc:docMk/>
            <pc:sldMk cId="1943988733" sldId="1223"/>
            <ac:spMk id="17" creationId="{8A549DE7-671D-4575-AF43-858FD99981CF}"/>
          </ac:spMkLst>
        </pc:spChg>
        <pc:spChg chg="add del">
          <ac:chgData name="Adam Janiak" userId="S::adam.janiak_edmn.org#ext#@neahq.onmicrosoft.com::002a7ee9-41a7-4f0b-84b8-5a04768eeadd" providerId="AD" clId="Web-{5EB3F830-8EAA-43F3-5B57-1FE7DA8FDEA1}" dt="2023-08-13T21:27:08.417" v="2"/>
          <ac:spMkLst>
            <pc:docMk/>
            <pc:sldMk cId="1943988733" sldId="1223"/>
            <ac:spMk id="19" creationId="{C22D9B36-9BE7-472B-8808-7E0D6810738F}"/>
          </ac:spMkLst>
        </pc:spChg>
        <pc:spChg chg="add">
          <ac:chgData name="Adam Janiak" userId="S::adam.janiak_edmn.org#ext#@neahq.onmicrosoft.com::002a7ee9-41a7-4f0b-84b8-5a04768eeadd" providerId="AD" clId="Web-{5EB3F830-8EAA-43F3-5B57-1FE7DA8FDEA1}" dt="2023-08-13T21:27:54.012" v="6"/>
          <ac:spMkLst>
            <pc:docMk/>
            <pc:sldMk cId="1943988733" sldId="1223"/>
            <ac:spMk id="21" creationId="{8EE702CF-91CE-4661-ACBF-3C8160D1B433}"/>
          </ac:spMkLst>
        </pc:spChg>
        <pc:picChg chg="del">
          <ac:chgData name="Adam Janiak" userId="S::adam.janiak_edmn.org#ext#@neahq.onmicrosoft.com::002a7ee9-41a7-4f0b-84b8-5a04768eeadd" providerId="AD" clId="Web-{5EB3F830-8EAA-43F3-5B57-1FE7DA8FDEA1}" dt="2023-08-13T21:24:18.398" v="0"/>
          <ac:picMkLst>
            <pc:docMk/>
            <pc:sldMk cId="1943988733" sldId="1223"/>
            <ac:picMk id="3" creationId="{00000000-0000-0000-0000-000000000000}"/>
          </ac:picMkLst>
        </pc:picChg>
        <pc:picChg chg="add mod">
          <ac:chgData name="Adam Janiak" userId="S::adam.janiak_edmn.org#ext#@neahq.onmicrosoft.com::002a7ee9-41a7-4f0b-84b8-5a04768eeadd" providerId="AD" clId="Web-{5EB3F830-8EAA-43F3-5B57-1FE7DA8FDEA1}" dt="2023-08-13T21:27:54.012" v="6"/>
          <ac:picMkLst>
            <pc:docMk/>
            <pc:sldMk cId="1943988733" sldId="1223"/>
            <ac:picMk id="4" creationId="{CC91C78D-223D-B1FE-5767-BC134E09FECA}"/>
          </ac:picMkLst>
        </pc:picChg>
        <pc:cxnChg chg="add">
          <ac:chgData name="Adam Janiak" userId="S::adam.janiak_edmn.org#ext#@neahq.onmicrosoft.com::002a7ee9-41a7-4f0b-84b8-5a04768eeadd" providerId="AD" clId="Web-{5EB3F830-8EAA-43F3-5B57-1FE7DA8FDEA1}" dt="2023-08-13T21:27:54.012" v="6"/>
          <ac:cxnSpMkLst>
            <pc:docMk/>
            <pc:sldMk cId="1943988733" sldId="1223"/>
            <ac:cxnSpMk id="10" creationId="{1F5DC8C3-BA5F-4EED-BB9A-A14272BD82A1}"/>
          </ac:cxnSpMkLst>
        </pc:cxnChg>
        <pc:cxnChg chg="add del">
          <ac:chgData name="Adam Janiak" userId="S::adam.janiak_edmn.org#ext#@neahq.onmicrosoft.com::002a7ee9-41a7-4f0b-84b8-5a04768eeadd" providerId="AD" clId="Web-{5EB3F830-8EAA-43F3-5B57-1FE7DA8FDEA1}" dt="2023-08-13T21:27:08.417" v="2"/>
          <ac:cxnSpMkLst>
            <pc:docMk/>
            <pc:sldMk cId="1943988733" sldId="1223"/>
            <ac:cxnSpMk id="11" creationId="{3D44BCCA-102D-4A9D-B1E4-2450CAF0B05E}"/>
          </ac:cxnSpMkLst>
        </pc:cxnChg>
        <pc:cxnChg chg="add">
          <ac:chgData name="Adam Janiak" userId="S::adam.janiak_edmn.org#ext#@neahq.onmicrosoft.com::002a7ee9-41a7-4f0b-84b8-5a04768eeadd" providerId="AD" clId="Web-{5EB3F830-8EAA-43F3-5B57-1FE7DA8FDEA1}" dt="2023-08-13T21:27:54.012" v="6"/>
          <ac:cxnSpMkLst>
            <pc:docMk/>
            <pc:sldMk cId="1943988733" sldId="1223"/>
            <ac:cxnSpMk id="14" creationId="{F7F57F6B-E621-4E40-A34D-2FE12902AA20}"/>
          </ac:cxnSpMkLst>
        </pc:cxnChg>
        <pc:cxnChg chg="add del">
          <ac:chgData name="Adam Janiak" userId="S::adam.janiak_edmn.org#ext#@neahq.onmicrosoft.com::002a7ee9-41a7-4f0b-84b8-5a04768eeadd" providerId="AD" clId="Web-{5EB3F830-8EAA-43F3-5B57-1FE7DA8FDEA1}" dt="2023-08-13T21:27:08.417" v="2"/>
          <ac:cxnSpMkLst>
            <pc:docMk/>
            <pc:sldMk cId="1943988733" sldId="1223"/>
            <ac:cxnSpMk id="15" creationId="{09525C9A-1972-4836-BA7A-706C946EF4DA}"/>
          </ac:cxnSpMkLst>
        </pc:cxnChg>
      </pc:sldChg>
      <pc:sldChg chg="addSp delSp modSp">
        <pc:chgData name="Adam Janiak" userId="S::adam.janiak_edmn.org#ext#@neahq.onmicrosoft.com::002a7ee9-41a7-4f0b-84b8-5a04768eeadd" providerId="AD" clId="Web-{5EB3F830-8EAA-43F3-5B57-1FE7DA8FDEA1}" dt="2023-08-13T21:29:50.999" v="13"/>
        <pc:sldMkLst>
          <pc:docMk/>
          <pc:sldMk cId="31962140" sldId="1235"/>
        </pc:sldMkLst>
        <pc:spChg chg="mod">
          <ac:chgData name="Adam Janiak" userId="S::adam.janiak_edmn.org#ext#@neahq.onmicrosoft.com::002a7ee9-41a7-4f0b-84b8-5a04768eeadd" providerId="AD" clId="Web-{5EB3F830-8EAA-43F3-5B57-1FE7DA8FDEA1}" dt="2023-08-13T21:29:50.999" v="13"/>
          <ac:spMkLst>
            <pc:docMk/>
            <pc:sldMk cId="31962140" sldId="1235"/>
            <ac:spMk id="2" creationId="{EDA07BC5-0761-4A74-9DC1-568674B3AD27}"/>
          </ac:spMkLst>
        </pc:spChg>
        <pc:spChg chg="add del">
          <ac:chgData name="Adam Janiak" userId="S::adam.janiak_edmn.org#ext#@neahq.onmicrosoft.com::002a7ee9-41a7-4f0b-84b8-5a04768eeadd" providerId="AD" clId="Web-{5EB3F830-8EAA-43F3-5B57-1FE7DA8FDEA1}" dt="2023-08-13T21:29:50.999" v="13"/>
          <ac:spMkLst>
            <pc:docMk/>
            <pc:sldMk cId="31962140" sldId="1235"/>
            <ac:spMk id="8" creationId="{D829E218-74FB-4455-98BE-F2C5BA8978BE}"/>
          </ac:spMkLst>
        </pc:spChg>
        <pc:spChg chg="add del">
          <ac:chgData name="Adam Janiak" userId="S::adam.janiak_edmn.org#ext#@neahq.onmicrosoft.com::002a7ee9-41a7-4f0b-84b8-5a04768eeadd" providerId="AD" clId="Web-{5EB3F830-8EAA-43F3-5B57-1FE7DA8FDEA1}" dt="2023-08-13T21:29:50.999" v="13"/>
          <ac:spMkLst>
            <pc:docMk/>
            <pc:sldMk cId="31962140" sldId="1235"/>
            <ac:spMk id="10" creationId="{7E8D75FD-D4F9-4D11-B70D-82EFCB4CFA5B}"/>
          </ac:spMkLst>
        </pc:spChg>
        <pc:spChg chg="add del">
          <ac:chgData name="Adam Janiak" userId="S::adam.janiak_edmn.org#ext#@neahq.onmicrosoft.com::002a7ee9-41a7-4f0b-84b8-5a04768eeadd" providerId="AD" clId="Web-{5EB3F830-8EAA-43F3-5B57-1FE7DA8FDEA1}" dt="2023-08-13T21:29:50.999" v="13"/>
          <ac:spMkLst>
            <pc:docMk/>
            <pc:sldMk cId="31962140" sldId="1235"/>
            <ac:spMk id="14" creationId="{A9286AD2-18A9-4868-A4E3-7A2097A20810}"/>
          </ac:spMkLst>
        </pc:spChg>
        <pc:spChg chg="add del">
          <ac:chgData name="Adam Janiak" userId="S::adam.janiak_edmn.org#ext#@neahq.onmicrosoft.com::002a7ee9-41a7-4f0b-84b8-5a04768eeadd" providerId="AD" clId="Web-{5EB3F830-8EAA-43F3-5B57-1FE7DA8FDEA1}" dt="2023-08-13T21:29:46.327" v="10"/>
          <ac:spMkLst>
            <pc:docMk/>
            <pc:sldMk cId="31962140" sldId="1235"/>
            <ac:spMk id="21" creationId="{F240A2FC-E2C3-458D-96B4-5DF9028D93A5}"/>
          </ac:spMkLst>
        </pc:spChg>
        <pc:spChg chg="add del">
          <ac:chgData name="Adam Janiak" userId="S::adam.janiak_edmn.org#ext#@neahq.onmicrosoft.com::002a7ee9-41a7-4f0b-84b8-5a04768eeadd" providerId="AD" clId="Web-{5EB3F830-8EAA-43F3-5B57-1FE7DA8FDEA1}" dt="2023-08-13T21:29:46.327" v="10"/>
          <ac:spMkLst>
            <pc:docMk/>
            <pc:sldMk cId="31962140" sldId="1235"/>
            <ac:spMk id="23" creationId="{5F097929-F3D6-4D1F-8AFC-CF348171A9E1}"/>
          </ac:spMkLst>
        </pc:spChg>
        <pc:spChg chg="add del">
          <ac:chgData name="Adam Janiak" userId="S::adam.janiak_edmn.org#ext#@neahq.onmicrosoft.com::002a7ee9-41a7-4f0b-84b8-5a04768eeadd" providerId="AD" clId="Web-{5EB3F830-8EAA-43F3-5B57-1FE7DA8FDEA1}" dt="2023-08-13T21:29:46.327" v="10"/>
          <ac:spMkLst>
            <pc:docMk/>
            <pc:sldMk cId="31962140" sldId="1235"/>
            <ac:spMk id="27" creationId="{33428ACC-71EC-4171-9527-10983BA6B41D}"/>
          </ac:spMkLst>
        </pc:spChg>
        <pc:spChg chg="add del">
          <ac:chgData name="Adam Janiak" userId="S::adam.janiak_edmn.org#ext#@neahq.onmicrosoft.com::002a7ee9-41a7-4f0b-84b8-5a04768eeadd" providerId="AD" clId="Web-{5EB3F830-8EAA-43F3-5B57-1FE7DA8FDEA1}" dt="2023-08-13T21:29:46.327" v="10"/>
          <ac:spMkLst>
            <pc:docMk/>
            <pc:sldMk cId="31962140" sldId="1235"/>
            <ac:spMk id="31" creationId="{2B9BBBC4-97A3-47D2-BFFE-A68530CDB9DC}"/>
          </ac:spMkLst>
        </pc:spChg>
        <pc:spChg chg="add del">
          <ac:chgData name="Adam Janiak" userId="S::adam.janiak_edmn.org#ext#@neahq.onmicrosoft.com::002a7ee9-41a7-4f0b-84b8-5a04768eeadd" providerId="AD" clId="Web-{5EB3F830-8EAA-43F3-5B57-1FE7DA8FDEA1}" dt="2023-08-13T21:29:46.327" v="10"/>
          <ac:spMkLst>
            <pc:docMk/>
            <pc:sldMk cId="31962140" sldId="1235"/>
            <ac:spMk id="33" creationId="{78967BEA-EA6A-4FF1-94E2-B010B61A36A9}"/>
          </ac:spMkLst>
        </pc:spChg>
        <pc:spChg chg="add del">
          <ac:chgData name="Adam Janiak" userId="S::adam.janiak_edmn.org#ext#@neahq.onmicrosoft.com::002a7ee9-41a7-4f0b-84b8-5a04768eeadd" providerId="AD" clId="Web-{5EB3F830-8EAA-43F3-5B57-1FE7DA8FDEA1}" dt="2023-08-13T21:29:50.999" v="12"/>
          <ac:spMkLst>
            <pc:docMk/>
            <pc:sldMk cId="31962140" sldId="1235"/>
            <ac:spMk id="35" creationId="{D829E218-74FB-4455-98BE-F2C5BA8978BE}"/>
          </ac:spMkLst>
        </pc:spChg>
        <pc:spChg chg="add del">
          <ac:chgData name="Adam Janiak" userId="S::adam.janiak_edmn.org#ext#@neahq.onmicrosoft.com::002a7ee9-41a7-4f0b-84b8-5a04768eeadd" providerId="AD" clId="Web-{5EB3F830-8EAA-43F3-5B57-1FE7DA8FDEA1}" dt="2023-08-13T21:29:50.999" v="12"/>
          <ac:spMkLst>
            <pc:docMk/>
            <pc:sldMk cId="31962140" sldId="1235"/>
            <ac:spMk id="36" creationId="{7E8D75FD-D4F9-4D11-B70D-82EFCB4CFA5B}"/>
          </ac:spMkLst>
        </pc:spChg>
        <pc:spChg chg="add del">
          <ac:chgData name="Adam Janiak" userId="S::adam.janiak_edmn.org#ext#@neahq.onmicrosoft.com::002a7ee9-41a7-4f0b-84b8-5a04768eeadd" providerId="AD" clId="Web-{5EB3F830-8EAA-43F3-5B57-1FE7DA8FDEA1}" dt="2023-08-13T21:29:50.999" v="12"/>
          <ac:spMkLst>
            <pc:docMk/>
            <pc:sldMk cId="31962140" sldId="1235"/>
            <ac:spMk id="38" creationId="{E75F8FC7-2268-462F-AFF6-A4A975C3444E}"/>
          </ac:spMkLst>
        </pc:spChg>
        <pc:spChg chg="add del">
          <ac:chgData name="Adam Janiak" userId="S::adam.janiak_edmn.org#ext#@neahq.onmicrosoft.com::002a7ee9-41a7-4f0b-84b8-5a04768eeadd" providerId="AD" clId="Web-{5EB3F830-8EAA-43F3-5B57-1FE7DA8FDEA1}" dt="2023-08-13T21:29:50.999" v="12"/>
          <ac:spMkLst>
            <pc:docMk/>
            <pc:sldMk cId="31962140" sldId="1235"/>
            <ac:spMk id="40" creationId="{9D1C364C-8702-4ED9-9D23-41CDB2982B4E}"/>
          </ac:spMkLst>
        </pc:spChg>
        <pc:spChg chg="add del">
          <ac:chgData name="Adam Janiak" userId="S::adam.janiak_edmn.org#ext#@neahq.onmicrosoft.com::002a7ee9-41a7-4f0b-84b8-5a04768eeadd" providerId="AD" clId="Web-{5EB3F830-8EAA-43F3-5B57-1FE7DA8FDEA1}" dt="2023-08-13T21:29:50.999" v="12"/>
          <ac:spMkLst>
            <pc:docMk/>
            <pc:sldMk cId="31962140" sldId="1235"/>
            <ac:spMk id="41" creationId="{7EE051E9-6C07-4FBB-B4F7-EDF8DDEAA6DA}"/>
          </ac:spMkLst>
        </pc:spChg>
        <pc:spChg chg="add">
          <ac:chgData name="Adam Janiak" userId="S::adam.janiak_edmn.org#ext#@neahq.onmicrosoft.com::002a7ee9-41a7-4f0b-84b8-5a04768eeadd" providerId="AD" clId="Web-{5EB3F830-8EAA-43F3-5B57-1FE7DA8FDEA1}" dt="2023-08-13T21:29:50.999" v="13"/>
          <ac:spMkLst>
            <pc:docMk/>
            <pc:sldMk cId="31962140" sldId="1235"/>
            <ac:spMk id="43" creationId="{D829E218-74FB-4455-98BE-F2C5BA8978BE}"/>
          </ac:spMkLst>
        </pc:spChg>
        <pc:spChg chg="add">
          <ac:chgData name="Adam Janiak" userId="S::adam.janiak_edmn.org#ext#@neahq.onmicrosoft.com::002a7ee9-41a7-4f0b-84b8-5a04768eeadd" providerId="AD" clId="Web-{5EB3F830-8EAA-43F3-5B57-1FE7DA8FDEA1}" dt="2023-08-13T21:29:50.999" v="13"/>
          <ac:spMkLst>
            <pc:docMk/>
            <pc:sldMk cId="31962140" sldId="1235"/>
            <ac:spMk id="44" creationId="{7E8D75FD-D4F9-4D11-B70D-82EFCB4CFA5B}"/>
          </ac:spMkLst>
        </pc:spChg>
        <pc:spChg chg="add">
          <ac:chgData name="Adam Janiak" userId="S::adam.janiak_edmn.org#ext#@neahq.onmicrosoft.com::002a7ee9-41a7-4f0b-84b8-5a04768eeadd" providerId="AD" clId="Web-{5EB3F830-8EAA-43F3-5B57-1FE7DA8FDEA1}" dt="2023-08-13T21:29:50.999" v="13"/>
          <ac:spMkLst>
            <pc:docMk/>
            <pc:sldMk cId="31962140" sldId="1235"/>
            <ac:spMk id="46" creationId="{F452A527-3631-41ED-858D-3777A7D1496A}"/>
          </ac:spMkLst>
        </pc:spChg>
        <pc:picChg chg="add mod">
          <ac:chgData name="Adam Janiak" userId="S::adam.janiak_edmn.org#ext#@neahq.onmicrosoft.com::002a7ee9-41a7-4f0b-84b8-5a04768eeadd" providerId="AD" clId="Web-{5EB3F830-8EAA-43F3-5B57-1FE7DA8FDEA1}" dt="2023-08-13T21:29:50.999" v="13"/>
          <ac:picMkLst>
            <pc:docMk/>
            <pc:sldMk cId="31962140" sldId="1235"/>
            <ac:picMk id="3" creationId="{9795E0CD-9A0F-6520-A904-5E862364362A}"/>
          </ac:picMkLst>
        </pc:picChg>
        <pc:cxnChg chg="add del">
          <ac:chgData name="Adam Janiak" userId="S::adam.janiak_edmn.org#ext#@neahq.onmicrosoft.com::002a7ee9-41a7-4f0b-84b8-5a04768eeadd" providerId="AD" clId="Web-{5EB3F830-8EAA-43F3-5B57-1FE7DA8FDEA1}" dt="2023-08-13T21:29:50.999" v="13"/>
          <ac:cxnSpMkLst>
            <pc:docMk/>
            <pc:sldMk cId="31962140" sldId="1235"/>
            <ac:cxnSpMk id="12" creationId="{1F5DC8C3-BA5F-4EED-BB9A-A14272BD82A1}"/>
          </ac:cxnSpMkLst>
        </pc:cxnChg>
        <pc:cxnChg chg="add del">
          <ac:chgData name="Adam Janiak" userId="S::adam.janiak_edmn.org#ext#@neahq.onmicrosoft.com::002a7ee9-41a7-4f0b-84b8-5a04768eeadd" providerId="AD" clId="Web-{5EB3F830-8EAA-43F3-5B57-1FE7DA8FDEA1}" dt="2023-08-13T21:29:50.999" v="13"/>
          <ac:cxnSpMkLst>
            <pc:docMk/>
            <pc:sldMk cId="31962140" sldId="1235"/>
            <ac:cxnSpMk id="16" creationId="{E7A7CD63-7EC3-44F3-95D0-595C4019FF24}"/>
          </ac:cxnSpMkLst>
        </pc:cxnChg>
        <pc:cxnChg chg="add del">
          <ac:chgData name="Adam Janiak" userId="S::adam.janiak_edmn.org#ext#@neahq.onmicrosoft.com::002a7ee9-41a7-4f0b-84b8-5a04768eeadd" providerId="AD" clId="Web-{5EB3F830-8EAA-43F3-5B57-1FE7DA8FDEA1}" dt="2023-08-13T21:29:46.327" v="10"/>
          <ac:cxnSpMkLst>
            <pc:docMk/>
            <pc:sldMk cId="31962140" sldId="1235"/>
            <ac:cxnSpMk id="25" creationId="{43074C91-9045-414B-B5F9-567DAE3EED25}"/>
          </ac:cxnSpMkLst>
        </pc:cxnChg>
        <pc:cxnChg chg="add del">
          <ac:chgData name="Adam Janiak" userId="S::adam.janiak_edmn.org#ext#@neahq.onmicrosoft.com::002a7ee9-41a7-4f0b-84b8-5a04768eeadd" providerId="AD" clId="Web-{5EB3F830-8EAA-43F3-5B57-1FE7DA8FDEA1}" dt="2023-08-13T21:29:46.327" v="10"/>
          <ac:cxnSpMkLst>
            <pc:docMk/>
            <pc:sldMk cId="31962140" sldId="1235"/>
            <ac:cxnSpMk id="29" creationId="{BA22713B-ABB6-4391-97F9-0449A2B9B664}"/>
          </ac:cxnSpMkLst>
        </pc:cxnChg>
        <pc:cxnChg chg="add del">
          <ac:chgData name="Adam Janiak" userId="S::adam.janiak_edmn.org#ext#@neahq.onmicrosoft.com::002a7ee9-41a7-4f0b-84b8-5a04768eeadd" providerId="AD" clId="Web-{5EB3F830-8EAA-43F3-5B57-1FE7DA8FDEA1}" dt="2023-08-13T21:29:50.999" v="12"/>
          <ac:cxnSpMkLst>
            <pc:docMk/>
            <pc:sldMk cId="31962140" sldId="1235"/>
            <ac:cxnSpMk id="37" creationId="{1F5DC8C3-BA5F-4EED-BB9A-A14272BD82A1}"/>
          </ac:cxnSpMkLst>
        </pc:cxnChg>
        <pc:cxnChg chg="add del">
          <ac:chgData name="Adam Janiak" userId="S::adam.janiak_edmn.org#ext#@neahq.onmicrosoft.com::002a7ee9-41a7-4f0b-84b8-5a04768eeadd" providerId="AD" clId="Web-{5EB3F830-8EAA-43F3-5B57-1FE7DA8FDEA1}" dt="2023-08-13T21:29:50.999" v="12"/>
          <ac:cxnSpMkLst>
            <pc:docMk/>
            <pc:sldMk cId="31962140" sldId="1235"/>
            <ac:cxnSpMk id="39" creationId="{BEF45B32-FB97-49CC-B778-CA7CF87BEF7A}"/>
          </ac:cxnSpMkLst>
        </pc:cxnChg>
        <pc:cxnChg chg="add">
          <ac:chgData name="Adam Janiak" userId="S::adam.janiak_edmn.org#ext#@neahq.onmicrosoft.com::002a7ee9-41a7-4f0b-84b8-5a04768eeadd" providerId="AD" clId="Web-{5EB3F830-8EAA-43F3-5B57-1FE7DA8FDEA1}" dt="2023-08-13T21:29:50.999" v="13"/>
          <ac:cxnSpMkLst>
            <pc:docMk/>
            <pc:sldMk cId="31962140" sldId="1235"/>
            <ac:cxnSpMk id="45" creationId="{1F5DC8C3-BA5F-4EED-BB9A-A14272BD82A1}"/>
          </ac:cxnSpMkLst>
        </pc:cxnChg>
        <pc:cxnChg chg="add">
          <ac:chgData name="Adam Janiak" userId="S::adam.janiak_edmn.org#ext#@neahq.onmicrosoft.com::002a7ee9-41a7-4f0b-84b8-5a04768eeadd" providerId="AD" clId="Web-{5EB3F830-8EAA-43F3-5B57-1FE7DA8FDEA1}" dt="2023-08-13T21:29:50.999" v="13"/>
          <ac:cxnSpMkLst>
            <pc:docMk/>
            <pc:sldMk cId="31962140" sldId="1235"/>
            <ac:cxnSpMk id="47" creationId="{D28A9C89-B313-458F-9C85-515930A51A93}"/>
          </ac:cxnSpMkLst>
        </pc:cxnChg>
      </pc:sldChg>
      <pc:sldChg chg="addSp delSp modSp">
        <pc:chgData name="Adam Janiak" userId="S::adam.janiak_edmn.org#ext#@neahq.onmicrosoft.com::002a7ee9-41a7-4f0b-84b8-5a04768eeadd" providerId="AD" clId="Web-{5EB3F830-8EAA-43F3-5B57-1FE7DA8FDEA1}" dt="2023-08-13T21:31:33.721" v="15"/>
        <pc:sldMkLst>
          <pc:docMk/>
          <pc:sldMk cId="1096934720" sldId="1249"/>
        </pc:sldMkLst>
        <pc:spChg chg="mod">
          <ac:chgData name="Adam Janiak" userId="S::adam.janiak_edmn.org#ext#@neahq.onmicrosoft.com::002a7ee9-41a7-4f0b-84b8-5a04768eeadd" providerId="AD" clId="Web-{5EB3F830-8EAA-43F3-5B57-1FE7DA8FDEA1}" dt="2023-08-13T21:31:33.721" v="15"/>
          <ac:spMkLst>
            <pc:docMk/>
            <pc:sldMk cId="1096934720" sldId="1249"/>
            <ac:spMk id="2" creationId="{C2FCFCA7-A898-4953-A48B-68E56C3ADDC9}"/>
          </ac:spMkLst>
        </pc:spChg>
        <pc:spChg chg="del">
          <ac:chgData name="Adam Janiak" userId="S::adam.janiak_edmn.org#ext#@neahq.onmicrosoft.com::002a7ee9-41a7-4f0b-84b8-5a04768eeadd" providerId="AD" clId="Web-{5EB3F830-8EAA-43F3-5B57-1FE7DA8FDEA1}" dt="2023-08-13T21:31:33.721" v="15"/>
          <ac:spMkLst>
            <pc:docMk/>
            <pc:sldMk cId="1096934720" sldId="1249"/>
            <ac:spMk id="38" creationId="{D829E218-74FB-4455-98BE-F2C5BA8978BE}"/>
          </ac:spMkLst>
        </pc:spChg>
        <pc:spChg chg="del">
          <ac:chgData name="Adam Janiak" userId="S::adam.janiak_edmn.org#ext#@neahq.onmicrosoft.com::002a7ee9-41a7-4f0b-84b8-5a04768eeadd" providerId="AD" clId="Web-{5EB3F830-8EAA-43F3-5B57-1FE7DA8FDEA1}" dt="2023-08-13T21:31:33.721" v="15"/>
          <ac:spMkLst>
            <pc:docMk/>
            <pc:sldMk cId="1096934720" sldId="1249"/>
            <ac:spMk id="40" creationId="{7E8D75FD-D4F9-4D11-B70D-82EFCB4CFA5B}"/>
          </ac:spMkLst>
        </pc:spChg>
        <pc:spChg chg="del">
          <ac:chgData name="Adam Janiak" userId="S::adam.janiak_edmn.org#ext#@neahq.onmicrosoft.com::002a7ee9-41a7-4f0b-84b8-5a04768eeadd" providerId="AD" clId="Web-{5EB3F830-8EAA-43F3-5B57-1FE7DA8FDEA1}" dt="2023-08-13T21:31:33.721" v="15"/>
          <ac:spMkLst>
            <pc:docMk/>
            <pc:sldMk cId="1096934720" sldId="1249"/>
            <ac:spMk id="44" creationId="{F452A527-3631-41ED-858D-3777A7D1496A}"/>
          </ac:spMkLst>
        </pc:spChg>
        <pc:spChg chg="add">
          <ac:chgData name="Adam Janiak" userId="S::adam.janiak_edmn.org#ext#@neahq.onmicrosoft.com::002a7ee9-41a7-4f0b-84b8-5a04768eeadd" providerId="AD" clId="Web-{5EB3F830-8EAA-43F3-5B57-1FE7DA8FDEA1}" dt="2023-08-13T21:31:33.721" v="15"/>
          <ac:spMkLst>
            <pc:docMk/>
            <pc:sldMk cId="1096934720" sldId="1249"/>
            <ac:spMk id="51" creationId="{D829E218-74FB-4455-98BE-F2C5BA8978BE}"/>
          </ac:spMkLst>
        </pc:spChg>
        <pc:spChg chg="add">
          <ac:chgData name="Adam Janiak" userId="S::adam.janiak_edmn.org#ext#@neahq.onmicrosoft.com::002a7ee9-41a7-4f0b-84b8-5a04768eeadd" providerId="AD" clId="Web-{5EB3F830-8EAA-43F3-5B57-1FE7DA8FDEA1}" dt="2023-08-13T21:31:33.721" v="15"/>
          <ac:spMkLst>
            <pc:docMk/>
            <pc:sldMk cId="1096934720" sldId="1249"/>
            <ac:spMk id="53" creationId="{7E8D75FD-D4F9-4D11-B70D-82EFCB4CFA5B}"/>
          </ac:spMkLst>
        </pc:spChg>
        <pc:spChg chg="add">
          <ac:chgData name="Adam Janiak" userId="S::adam.janiak_edmn.org#ext#@neahq.onmicrosoft.com::002a7ee9-41a7-4f0b-84b8-5a04768eeadd" providerId="AD" clId="Web-{5EB3F830-8EAA-43F3-5B57-1FE7DA8FDEA1}" dt="2023-08-13T21:31:33.721" v="15"/>
          <ac:spMkLst>
            <pc:docMk/>
            <pc:sldMk cId="1096934720" sldId="1249"/>
            <ac:spMk id="57" creationId="{E75F8FC7-2268-462F-AFF6-A4A975C3444E}"/>
          </ac:spMkLst>
        </pc:spChg>
        <pc:spChg chg="add">
          <ac:chgData name="Adam Janiak" userId="S::adam.janiak_edmn.org#ext#@neahq.onmicrosoft.com::002a7ee9-41a7-4f0b-84b8-5a04768eeadd" providerId="AD" clId="Web-{5EB3F830-8EAA-43F3-5B57-1FE7DA8FDEA1}" dt="2023-08-13T21:31:33.721" v="15"/>
          <ac:spMkLst>
            <pc:docMk/>
            <pc:sldMk cId="1096934720" sldId="1249"/>
            <ac:spMk id="61" creationId="{9D1C364C-8702-4ED9-9D23-41CDB2982B4E}"/>
          </ac:spMkLst>
        </pc:spChg>
        <pc:spChg chg="add">
          <ac:chgData name="Adam Janiak" userId="S::adam.janiak_edmn.org#ext#@neahq.onmicrosoft.com::002a7ee9-41a7-4f0b-84b8-5a04768eeadd" providerId="AD" clId="Web-{5EB3F830-8EAA-43F3-5B57-1FE7DA8FDEA1}" dt="2023-08-13T21:31:33.721" v="15"/>
          <ac:spMkLst>
            <pc:docMk/>
            <pc:sldMk cId="1096934720" sldId="1249"/>
            <ac:spMk id="63" creationId="{7EE051E9-6C07-4FBB-B4F7-EDF8DDEAA6DA}"/>
          </ac:spMkLst>
        </pc:spChg>
        <pc:picChg chg="add mod">
          <ac:chgData name="Adam Janiak" userId="S::adam.janiak_edmn.org#ext#@neahq.onmicrosoft.com::002a7ee9-41a7-4f0b-84b8-5a04768eeadd" providerId="AD" clId="Web-{5EB3F830-8EAA-43F3-5B57-1FE7DA8FDEA1}" dt="2023-08-13T21:31:33.721" v="15"/>
          <ac:picMkLst>
            <pc:docMk/>
            <pc:sldMk cId="1096934720" sldId="1249"/>
            <ac:picMk id="3" creationId="{8C446009-46AF-0BE8-54E3-7DCA6EEA1DC2}"/>
          </ac:picMkLst>
        </pc:picChg>
        <pc:cxnChg chg="del">
          <ac:chgData name="Adam Janiak" userId="S::adam.janiak_edmn.org#ext#@neahq.onmicrosoft.com::002a7ee9-41a7-4f0b-84b8-5a04768eeadd" providerId="AD" clId="Web-{5EB3F830-8EAA-43F3-5B57-1FE7DA8FDEA1}" dt="2023-08-13T21:31:33.721" v="15"/>
          <ac:cxnSpMkLst>
            <pc:docMk/>
            <pc:sldMk cId="1096934720" sldId="1249"/>
            <ac:cxnSpMk id="42" creationId="{1F5DC8C3-BA5F-4EED-BB9A-A14272BD82A1}"/>
          </ac:cxnSpMkLst>
        </pc:cxnChg>
        <pc:cxnChg chg="del">
          <ac:chgData name="Adam Janiak" userId="S::adam.janiak_edmn.org#ext#@neahq.onmicrosoft.com::002a7ee9-41a7-4f0b-84b8-5a04768eeadd" providerId="AD" clId="Web-{5EB3F830-8EAA-43F3-5B57-1FE7DA8FDEA1}" dt="2023-08-13T21:31:33.721" v="15"/>
          <ac:cxnSpMkLst>
            <pc:docMk/>
            <pc:sldMk cId="1096934720" sldId="1249"/>
            <ac:cxnSpMk id="46" creationId="{D28A9C89-B313-458F-9C85-515930A51A93}"/>
          </ac:cxnSpMkLst>
        </pc:cxnChg>
        <pc:cxnChg chg="add">
          <ac:chgData name="Adam Janiak" userId="S::adam.janiak_edmn.org#ext#@neahq.onmicrosoft.com::002a7ee9-41a7-4f0b-84b8-5a04768eeadd" providerId="AD" clId="Web-{5EB3F830-8EAA-43F3-5B57-1FE7DA8FDEA1}" dt="2023-08-13T21:31:33.721" v="15"/>
          <ac:cxnSpMkLst>
            <pc:docMk/>
            <pc:sldMk cId="1096934720" sldId="1249"/>
            <ac:cxnSpMk id="55" creationId="{1F5DC8C3-BA5F-4EED-BB9A-A14272BD82A1}"/>
          </ac:cxnSpMkLst>
        </pc:cxnChg>
        <pc:cxnChg chg="add">
          <ac:chgData name="Adam Janiak" userId="S::adam.janiak_edmn.org#ext#@neahq.onmicrosoft.com::002a7ee9-41a7-4f0b-84b8-5a04768eeadd" providerId="AD" clId="Web-{5EB3F830-8EAA-43F3-5B57-1FE7DA8FDEA1}" dt="2023-08-13T21:31:33.721" v="15"/>
          <ac:cxnSpMkLst>
            <pc:docMk/>
            <pc:sldMk cId="1096934720" sldId="1249"/>
            <ac:cxnSpMk id="59" creationId="{BEF45B32-FB97-49CC-B778-CA7CF87BEF7A}"/>
          </ac:cxnSpMkLst>
        </pc:cxnChg>
      </pc:sldChg>
    </pc:docChg>
  </pc:docChgLst>
  <pc:docChgLst>
    <pc:chgData name="Guest User" userId="S::urn:spo:anon#68fe902ded1f8b19ac613d2fbc0b78698a173d7d310d65165593d1acb1798544::" providerId="AD" clId="Web-{14918ABD-4498-52F2-D52B-FDC0844B1DD3}"/>
    <pc:docChg chg="modSld">
      <pc:chgData name="Guest User" userId="S::urn:spo:anon#68fe902ded1f8b19ac613d2fbc0b78698a173d7d310d65165593d1acb1798544::" providerId="AD" clId="Web-{14918ABD-4498-52F2-D52B-FDC0844B1DD3}" dt="2019-06-19T17:06:38.126" v="0" actId="1076"/>
      <pc:docMkLst>
        <pc:docMk/>
      </pc:docMkLst>
      <pc:sldChg chg="modSp">
        <pc:chgData name="Guest User" userId="S::urn:spo:anon#68fe902ded1f8b19ac613d2fbc0b78698a173d7d310d65165593d1acb1798544::" providerId="AD" clId="Web-{14918ABD-4498-52F2-D52B-FDC0844B1DD3}" dt="2019-06-19T17:06:38.126" v="0" actId="1076"/>
        <pc:sldMkLst>
          <pc:docMk/>
          <pc:sldMk cId="2420868096" sldId="260"/>
        </pc:sldMkLst>
        <pc:graphicFrameChg chg="mod">
          <ac:chgData name="Guest User" userId="S::urn:spo:anon#68fe902ded1f8b19ac613d2fbc0b78698a173d7d310d65165593d1acb1798544::" providerId="AD" clId="Web-{14918ABD-4498-52F2-D52B-FDC0844B1DD3}" dt="2019-06-19T17:06:38.126" v="0" actId="1076"/>
          <ac:graphicFrameMkLst>
            <pc:docMk/>
            <pc:sldMk cId="2420868096" sldId="260"/>
            <ac:graphicFrameMk id="5" creationId="{920B58D9-E4A9-47DF-A0FE-4BBDDEE9C3A6}"/>
          </ac:graphicFrameMkLst>
        </pc:graphicFrameChg>
      </pc:sldChg>
    </pc:docChg>
  </pc:docChgLst>
  <pc:docChgLst>
    <pc:chgData name="Williams, Chad" userId="S::cwilliams_mea.org#ext#@neahq.onmicrosoft.com::355bb44e-1ec3-4384-a018-9ec773d5bfcb" providerId="AD" clId="Web-{9C0179B5-2D15-EB95-210A-68600CCABD07}"/>
    <pc:docChg chg="modSld">
      <pc:chgData name="Williams, Chad" userId="S::cwilliams_mea.org#ext#@neahq.onmicrosoft.com::355bb44e-1ec3-4384-a018-9ec773d5bfcb" providerId="AD" clId="Web-{9C0179B5-2D15-EB95-210A-68600CCABD07}" dt="2024-04-14T16:25:05.453" v="52" actId="1076"/>
      <pc:docMkLst>
        <pc:docMk/>
      </pc:docMkLst>
      <pc:sldChg chg="addSp delSp modSp delAnim">
        <pc:chgData name="Williams, Chad" userId="S::cwilliams_mea.org#ext#@neahq.onmicrosoft.com::355bb44e-1ec3-4384-a018-9ec773d5bfcb" providerId="AD" clId="Web-{9C0179B5-2D15-EB95-210A-68600CCABD07}" dt="2024-04-14T16:24:31.249" v="49" actId="20577"/>
        <pc:sldMkLst>
          <pc:docMk/>
          <pc:sldMk cId="3176084775" sldId="1359"/>
        </pc:sldMkLst>
        <pc:spChg chg="add mod">
          <ac:chgData name="Williams, Chad" userId="S::cwilliams_mea.org#ext#@neahq.onmicrosoft.com::355bb44e-1ec3-4384-a018-9ec773d5bfcb" providerId="AD" clId="Web-{9C0179B5-2D15-EB95-210A-68600CCABD07}" dt="2024-04-14T16:24:31.249" v="49" actId="20577"/>
          <ac:spMkLst>
            <pc:docMk/>
            <pc:sldMk cId="3176084775" sldId="1359"/>
            <ac:spMk id="3" creationId="{E1A0CBC6-7295-245E-0655-22F6F9ADC972}"/>
          </ac:spMkLst>
        </pc:spChg>
        <pc:spChg chg="del mod">
          <ac:chgData name="Williams, Chad" userId="S::cwilliams_mea.org#ext#@neahq.onmicrosoft.com::355bb44e-1ec3-4384-a018-9ec773d5bfcb" providerId="AD" clId="Web-{9C0179B5-2D15-EB95-210A-68600CCABD07}" dt="2024-04-14T16:16:20.326" v="2"/>
          <ac:spMkLst>
            <pc:docMk/>
            <pc:sldMk cId="3176084775" sldId="1359"/>
            <ac:spMk id="6" creationId="{294A0D37-3B07-8268-AC1A-FFAF99B16030}"/>
          </ac:spMkLst>
        </pc:spChg>
        <pc:spChg chg="del">
          <ac:chgData name="Williams, Chad" userId="S::cwilliams_mea.org#ext#@neahq.onmicrosoft.com::355bb44e-1ec3-4384-a018-9ec773d5bfcb" providerId="AD" clId="Web-{9C0179B5-2D15-EB95-210A-68600CCABD07}" dt="2024-04-14T16:16:14.107" v="0"/>
          <ac:spMkLst>
            <pc:docMk/>
            <pc:sldMk cId="3176084775" sldId="1359"/>
            <ac:spMk id="9" creationId="{D897B6CF-D30F-1A62-12B7-07D900970A31}"/>
          </ac:spMkLst>
        </pc:spChg>
      </pc:sldChg>
      <pc:sldChg chg="addSp delSp modSp addAnim">
        <pc:chgData name="Williams, Chad" userId="S::cwilliams_mea.org#ext#@neahq.onmicrosoft.com::355bb44e-1ec3-4384-a018-9ec773d5bfcb" providerId="AD" clId="Web-{9C0179B5-2D15-EB95-210A-68600CCABD07}" dt="2024-04-14T16:25:05.453" v="52" actId="1076"/>
        <pc:sldMkLst>
          <pc:docMk/>
          <pc:sldMk cId="3476719116" sldId="1383"/>
        </pc:sldMkLst>
        <pc:spChg chg="mod">
          <ac:chgData name="Williams, Chad" userId="S::cwilliams_mea.org#ext#@neahq.onmicrosoft.com::355bb44e-1ec3-4384-a018-9ec773d5bfcb" providerId="AD" clId="Web-{9C0179B5-2D15-EB95-210A-68600CCABD07}" dt="2024-04-14T16:24:04.358" v="43" actId="20577"/>
          <ac:spMkLst>
            <pc:docMk/>
            <pc:sldMk cId="3476719116" sldId="1383"/>
            <ac:spMk id="2" creationId="{D6E1EEAB-439C-6D35-7627-FB2CB084A827}"/>
          </ac:spMkLst>
        </pc:spChg>
        <pc:spChg chg="mod">
          <ac:chgData name="Williams, Chad" userId="S::cwilliams_mea.org#ext#@neahq.onmicrosoft.com::355bb44e-1ec3-4384-a018-9ec773d5bfcb" providerId="AD" clId="Web-{9C0179B5-2D15-EB95-210A-68600CCABD07}" dt="2024-04-14T16:25:05.453" v="52" actId="1076"/>
          <ac:spMkLst>
            <pc:docMk/>
            <pc:sldMk cId="3476719116" sldId="1383"/>
            <ac:spMk id="3" creationId="{AF1A1723-ADE3-1FFD-3505-73CED5AFB64D}"/>
          </ac:spMkLst>
        </pc:spChg>
        <pc:spChg chg="add del mod">
          <ac:chgData name="Williams, Chad" userId="S::cwilliams_mea.org#ext#@neahq.onmicrosoft.com::355bb44e-1ec3-4384-a018-9ec773d5bfcb" providerId="AD" clId="Web-{9C0179B5-2D15-EB95-210A-68600CCABD07}" dt="2024-04-14T16:20:03.349" v="26"/>
          <ac:spMkLst>
            <pc:docMk/>
            <pc:sldMk cId="3476719116" sldId="1383"/>
            <ac:spMk id="12" creationId="{673D0B35-E1EC-39E0-A75C-34147609C929}"/>
          </ac:spMkLst>
        </pc:spChg>
        <pc:spChg chg="add del mod">
          <ac:chgData name="Williams, Chad" userId="S::cwilliams_mea.org#ext#@neahq.onmicrosoft.com::355bb44e-1ec3-4384-a018-9ec773d5bfcb" providerId="AD" clId="Web-{9C0179B5-2D15-EB95-210A-68600CCABD07}" dt="2024-04-14T16:21:38.837" v="32"/>
          <ac:spMkLst>
            <pc:docMk/>
            <pc:sldMk cId="3476719116" sldId="1383"/>
            <ac:spMk id="14" creationId="{76155091-14E7-A5AF-9D75-566814574D4B}"/>
          </ac:spMkLst>
        </pc:spChg>
        <pc:picChg chg="add mod">
          <ac:chgData name="Williams, Chad" userId="S::cwilliams_mea.org#ext#@neahq.onmicrosoft.com::355bb44e-1ec3-4384-a018-9ec773d5bfcb" providerId="AD" clId="Web-{9C0179B5-2D15-EB95-210A-68600CCABD07}" dt="2024-04-14T16:21:46.212" v="33" actId="1076"/>
          <ac:picMkLst>
            <pc:docMk/>
            <pc:sldMk cId="3476719116" sldId="1383"/>
            <ac:picMk id="5" creationId="{8B07BDCC-ED44-72AD-4D96-29C976A70F01}"/>
          </ac:picMkLst>
        </pc:picChg>
        <pc:picChg chg="add mod">
          <ac:chgData name="Williams, Chad" userId="S::cwilliams_mea.org#ext#@neahq.onmicrosoft.com::355bb44e-1ec3-4384-a018-9ec773d5bfcb" providerId="AD" clId="Web-{9C0179B5-2D15-EB95-210A-68600CCABD07}" dt="2024-04-14T16:21:54.416" v="34" actId="1076"/>
          <ac:picMkLst>
            <pc:docMk/>
            <pc:sldMk cId="3476719116" sldId="1383"/>
            <ac:picMk id="7" creationId="{472C1014-8036-C507-C68F-F0A6CB47FBA6}"/>
          </ac:picMkLst>
        </pc:picChg>
        <pc:picChg chg="add mod">
          <ac:chgData name="Williams, Chad" userId="S::cwilliams_mea.org#ext#@neahq.onmicrosoft.com::355bb44e-1ec3-4384-a018-9ec773d5bfcb" providerId="AD" clId="Web-{9C0179B5-2D15-EB95-210A-68600CCABD07}" dt="2024-04-14T16:20:22.803" v="27" actId="1076"/>
          <ac:picMkLst>
            <pc:docMk/>
            <pc:sldMk cId="3476719116" sldId="1383"/>
            <ac:picMk id="9" creationId="{04C44E34-85B2-5558-C71F-4A4D0D3A62E0}"/>
          </ac:picMkLst>
        </pc:picChg>
        <pc:picChg chg="add mod">
          <ac:chgData name="Williams, Chad" userId="S::cwilliams_mea.org#ext#@neahq.onmicrosoft.com::355bb44e-1ec3-4384-a018-9ec773d5bfcb" providerId="AD" clId="Web-{9C0179B5-2D15-EB95-210A-68600CCABD07}" dt="2024-04-14T16:19:53.724" v="23"/>
          <ac:picMkLst>
            <pc:docMk/>
            <pc:sldMk cId="3476719116" sldId="1383"/>
            <ac:picMk id="11" creationId="{A5A40DC0-C86C-913B-8591-89CE0A908D8D}"/>
          </ac:picMkLst>
        </pc:picChg>
      </pc:sldChg>
    </pc:docChg>
  </pc:docChgLst>
  <pc:docChgLst>
    <pc:chgData name="Adam Janiak" userId="S::adam.janiak_edmn.org#ext#@neahq.onmicrosoft.com::002a7ee9-41a7-4f0b-84b8-5a04768eeadd" providerId="AD" clId="Web-{1A3CB4B6-52F8-3733-6B69-CAEFE2138FBC}"/>
    <pc:docChg chg="addSld delSld modSld sldOrd">
      <pc:chgData name="Adam Janiak" userId="S::adam.janiak_edmn.org#ext#@neahq.onmicrosoft.com::002a7ee9-41a7-4f0b-84b8-5a04768eeadd" providerId="AD" clId="Web-{1A3CB4B6-52F8-3733-6B69-CAEFE2138FBC}" dt="2023-07-10T15:55:36.753" v="60"/>
      <pc:docMkLst>
        <pc:docMk/>
      </pc:docMkLst>
      <pc:sldChg chg="ord">
        <pc:chgData name="Adam Janiak" userId="S::adam.janiak_edmn.org#ext#@neahq.onmicrosoft.com::002a7ee9-41a7-4f0b-84b8-5a04768eeadd" providerId="AD" clId="Web-{1A3CB4B6-52F8-3733-6B69-CAEFE2138FBC}" dt="2023-07-10T15:25:30.457" v="9"/>
        <pc:sldMkLst>
          <pc:docMk/>
          <pc:sldMk cId="1506458163" sldId="1181"/>
        </pc:sldMkLst>
      </pc:sldChg>
      <pc:sldChg chg="addSp delSp modSp del ord">
        <pc:chgData name="Adam Janiak" userId="S::adam.janiak_edmn.org#ext#@neahq.onmicrosoft.com::002a7ee9-41a7-4f0b-84b8-5a04768eeadd" providerId="AD" clId="Web-{1A3CB4B6-52F8-3733-6B69-CAEFE2138FBC}" dt="2023-07-10T15:26:29.912" v="22"/>
        <pc:sldMkLst>
          <pc:docMk/>
          <pc:sldMk cId="1465652244" sldId="1182"/>
        </pc:sldMkLst>
        <pc:spChg chg="mod">
          <ac:chgData name="Adam Janiak" userId="S::adam.janiak_edmn.org#ext#@neahq.onmicrosoft.com::002a7ee9-41a7-4f0b-84b8-5a04768eeadd" providerId="AD" clId="Web-{1A3CB4B6-52F8-3733-6B69-CAEFE2138FBC}" dt="2023-07-10T15:25:15.504" v="5" actId="20577"/>
          <ac:spMkLst>
            <pc:docMk/>
            <pc:sldMk cId="1465652244" sldId="1182"/>
            <ac:spMk id="2" creationId="{71744E87-999D-4C70-98D2-C5065EAE5CFD}"/>
          </ac:spMkLst>
        </pc:spChg>
        <pc:spChg chg="add mod">
          <ac:chgData name="Adam Janiak" userId="S::adam.janiak_edmn.org#ext#@neahq.onmicrosoft.com::002a7ee9-41a7-4f0b-84b8-5a04768eeadd" providerId="AD" clId="Web-{1A3CB4B6-52F8-3733-6B69-CAEFE2138FBC}" dt="2023-07-10T15:25:17.926" v="6"/>
          <ac:spMkLst>
            <pc:docMk/>
            <pc:sldMk cId="1465652244" sldId="1182"/>
            <ac:spMk id="5" creationId="{F0410A0E-79D3-1484-7437-731FE570AC5D}"/>
          </ac:spMkLst>
        </pc:spChg>
        <pc:picChg chg="del">
          <ac:chgData name="Adam Janiak" userId="S::adam.janiak_edmn.org#ext#@neahq.onmicrosoft.com::002a7ee9-41a7-4f0b-84b8-5a04768eeadd" providerId="AD" clId="Web-{1A3CB4B6-52F8-3733-6B69-CAEFE2138FBC}" dt="2023-07-10T15:25:17.926" v="6"/>
          <ac:picMkLst>
            <pc:docMk/>
            <pc:sldMk cId="1465652244" sldId="1182"/>
            <ac:picMk id="4" creationId="{0A2EE2CF-3BF1-D5A3-2EF3-9FD24134079A}"/>
          </ac:picMkLst>
        </pc:picChg>
      </pc:sldChg>
      <pc:sldChg chg="del">
        <pc:chgData name="Adam Janiak" userId="S::adam.janiak_edmn.org#ext#@neahq.onmicrosoft.com::002a7ee9-41a7-4f0b-84b8-5a04768eeadd" providerId="AD" clId="Web-{1A3CB4B6-52F8-3733-6B69-CAEFE2138FBC}" dt="2023-07-10T15:26:31.427" v="23"/>
        <pc:sldMkLst>
          <pc:docMk/>
          <pc:sldMk cId="2960956179" sldId="1183"/>
        </pc:sldMkLst>
      </pc:sldChg>
      <pc:sldChg chg="ord">
        <pc:chgData name="Adam Janiak" userId="S::adam.janiak_edmn.org#ext#@neahq.onmicrosoft.com::002a7ee9-41a7-4f0b-84b8-5a04768eeadd" providerId="AD" clId="Web-{1A3CB4B6-52F8-3733-6B69-CAEFE2138FBC}" dt="2023-07-10T15:25:28.223" v="8"/>
        <pc:sldMkLst>
          <pc:docMk/>
          <pc:sldMk cId="3717618191" sldId="1184"/>
        </pc:sldMkLst>
      </pc:sldChg>
      <pc:sldChg chg="addSp delSp modSp ord">
        <pc:chgData name="Adam Janiak" userId="S::adam.janiak_edmn.org#ext#@neahq.onmicrosoft.com::002a7ee9-41a7-4f0b-84b8-5a04768eeadd" providerId="AD" clId="Web-{1A3CB4B6-52F8-3733-6B69-CAEFE2138FBC}" dt="2023-07-10T15:26:20.271" v="19"/>
        <pc:sldMkLst>
          <pc:docMk/>
          <pc:sldMk cId="4071721374" sldId="1185"/>
        </pc:sldMkLst>
        <pc:spChg chg="mod">
          <ac:chgData name="Adam Janiak" userId="S::adam.janiak_edmn.org#ext#@neahq.onmicrosoft.com::002a7ee9-41a7-4f0b-84b8-5a04768eeadd" providerId="AD" clId="Web-{1A3CB4B6-52F8-3733-6B69-CAEFE2138FBC}" dt="2023-07-10T15:25:06.769" v="3" actId="20577"/>
          <ac:spMkLst>
            <pc:docMk/>
            <pc:sldMk cId="4071721374" sldId="1185"/>
            <ac:spMk id="2" creationId="{7119F4AD-4D07-4F3C-AFA3-E42E53D599C1}"/>
          </ac:spMkLst>
        </pc:spChg>
        <pc:spChg chg="add mod">
          <ac:chgData name="Adam Janiak" userId="S::adam.janiak_edmn.org#ext#@neahq.onmicrosoft.com::002a7ee9-41a7-4f0b-84b8-5a04768eeadd" providerId="AD" clId="Web-{1A3CB4B6-52F8-3733-6B69-CAEFE2138FBC}" dt="2023-07-10T15:25:08.800" v="4"/>
          <ac:spMkLst>
            <pc:docMk/>
            <pc:sldMk cId="4071721374" sldId="1185"/>
            <ac:spMk id="5" creationId="{6C1D746B-1784-AE7D-F611-1D3FBD8FD69D}"/>
          </ac:spMkLst>
        </pc:spChg>
        <pc:picChg chg="del">
          <ac:chgData name="Adam Janiak" userId="S::adam.janiak_edmn.org#ext#@neahq.onmicrosoft.com::002a7ee9-41a7-4f0b-84b8-5a04768eeadd" providerId="AD" clId="Web-{1A3CB4B6-52F8-3733-6B69-CAEFE2138FBC}" dt="2023-07-10T15:25:08.800" v="4"/>
          <ac:picMkLst>
            <pc:docMk/>
            <pc:sldMk cId="4071721374" sldId="1185"/>
            <ac:picMk id="3" creationId="{00000000-0000-0000-0000-000000000000}"/>
          </ac:picMkLst>
        </pc:picChg>
      </pc:sldChg>
      <pc:sldChg chg="modSp">
        <pc:chgData name="Adam Janiak" userId="S::adam.janiak_edmn.org#ext#@neahq.onmicrosoft.com::002a7ee9-41a7-4f0b-84b8-5a04768eeadd" providerId="AD" clId="Web-{1A3CB4B6-52F8-3733-6B69-CAEFE2138FBC}" dt="2023-07-10T15:25:47.411" v="11" actId="20577"/>
        <pc:sldMkLst>
          <pc:docMk/>
          <pc:sldMk cId="31962140" sldId="1235"/>
        </pc:sldMkLst>
        <pc:spChg chg="mod">
          <ac:chgData name="Adam Janiak" userId="S::adam.janiak_edmn.org#ext#@neahq.onmicrosoft.com::002a7ee9-41a7-4f0b-84b8-5a04768eeadd" providerId="AD" clId="Web-{1A3CB4B6-52F8-3733-6B69-CAEFE2138FBC}" dt="2023-07-10T15:25:47.411" v="11" actId="20577"/>
          <ac:spMkLst>
            <pc:docMk/>
            <pc:sldMk cId="31962140" sldId="1235"/>
            <ac:spMk id="2" creationId="{EDA07BC5-0761-4A74-9DC1-568674B3AD27}"/>
          </ac:spMkLst>
        </pc:spChg>
      </pc:sldChg>
      <pc:sldChg chg="modSp">
        <pc:chgData name="Adam Janiak" userId="S::adam.janiak_edmn.org#ext#@neahq.onmicrosoft.com::002a7ee9-41a7-4f0b-84b8-5a04768eeadd" providerId="AD" clId="Web-{1A3CB4B6-52F8-3733-6B69-CAEFE2138FBC}" dt="2023-07-10T15:27:59.679" v="33" actId="20577"/>
        <pc:sldMkLst>
          <pc:docMk/>
          <pc:sldMk cId="1731644192" sldId="1237"/>
        </pc:sldMkLst>
        <pc:spChg chg="mod">
          <ac:chgData name="Adam Janiak" userId="S::adam.janiak_edmn.org#ext#@neahq.onmicrosoft.com::002a7ee9-41a7-4f0b-84b8-5a04768eeadd" providerId="AD" clId="Web-{1A3CB4B6-52F8-3733-6B69-CAEFE2138FBC}" dt="2023-07-10T15:27:59.679" v="33" actId="20577"/>
          <ac:spMkLst>
            <pc:docMk/>
            <pc:sldMk cId="1731644192" sldId="1237"/>
            <ac:spMk id="2" creationId="{707CD4A4-3821-4ED1-BB13-F76866F6A486}"/>
          </ac:spMkLst>
        </pc:spChg>
      </pc:sldChg>
      <pc:sldChg chg="addSp delSp modSp ord">
        <pc:chgData name="Adam Janiak" userId="S::adam.janiak_edmn.org#ext#@neahq.onmicrosoft.com::002a7ee9-41a7-4f0b-84b8-5a04768eeadd" providerId="AD" clId="Web-{1A3CB4B6-52F8-3733-6B69-CAEFE2138FBC}" dt="2023-07-10T15:26:35.006" v="24"/>
        <pc:sldMkLst>
          <pc:docMk/>
          <pc:sldMk cId="1060091596" sldId="1248"/>
        </pc:sldMkLst>
        <pc:spChg chg="mod">
          <ac:chgData name="Adam Janiak" userId="S::adam.janiak_edmn.org#ext#@neahq.onmicrosoft.com::002a7ee9-41a7-4f0b-84b8-5a04768eeadd" providerId="AD" clId="Web-{1A3CB4B6-52F8-3733-6B69-CAEFE2138FBC}" dt="2023-07-10T15:26:27.240" v="21" actId="20577"/>
          <ac:spMkLst>
            <pc:docMk/>
            <pc:sldMk cId="1060091596" sldId="1248"/>
            <ac:spMk id="2" creationId="{6A20293D-008B-4888-9884-298A68EC5E0E}"/>
          </ac:spMkLst>
        </pc:spChg>
        <pc:spChg chg="add mod">
          <ac:chgData name="Adam Janiak" userId="S::adam.janiak_edmn.org#ext#@neahq.onmicrosoft.com::002a7ee9-41a7-4f0b-84b8-5a04768eeadd" providerId="AD" clId="Web-{1A3CB4B6-52F8-3733-6B69-CAEFE2138FBC}" dt="2023-07-10T15:26:35.006" v="24"/>
          <ac:spMkLst>
            <pc:docMk/>
            <pc:sldMk cId="1060091596" sldId="1248"/>
            <ac:spMk id="5" creationId="{E0216B88-641E-F71B-0362-922049878829}"/>
          </ac:spMkLst>
        </pc:spChg>
        <pc:picChg chg="del">
          <ac:chgData name="Adam Janiak" userId="S::adam.janiak_edmn.org#ext#@neahq.onmicrosoft.com::002a7ee9-41a7-4f0b-84b8-5a04768eeadd" providerId="AD" clId="Web-{1A3CB4B6-52F8-3733-6B69-CAEFE2138FBC}" dt="2023-07-10T15:26:35.006" v="24"/>
          <ac:picMkLst>
            <pc:docMk/>
            <pc:sldMk cId="1060091596" sldId="1248"/>
            <ac:picMk id="3" creationId="{6006DBC9-3504-B2CD-1059-988E5053FF1F}"/>
          </ac:picMkLst>
        </pc:picChg>
      </pc:sldChg>
      <pc:sldChg chg="delSp modSp ord">
        <pc:chgData name="Adam Janiak" userId="S::adam.janiak_edmn.org#ext#@neahq.onmicrosoft.com::002a7ee9-41a7-4f0b-84b8-5a04768eeadd" providerId="AD" clId="Web-{1A3CB4B6-52F8-3733-6B69-CAEFE2138FBC}" dt="2023-07-10T15:26:16.161" v="18" actId="20577"/>
        <pc:sldMkLst>
          <pc:docMk/>
          <pc:sldMk cId="1096934720" sldId="1249"/>
        </pc:sldMkLst>
        <pc:spChg chg="mod">
          <ac:chgData name="Adam Janiak" userId="S::adam.janiak_edmn.org#ext#@neahq.onmicrosoft.com::002a7ee9-41a7-4f0b-84b8-5a04768eeadd" providerId="AD" clId="Web-{1A3CB4B6-52F8-3733-6B69-CAEFE2138FBC}" dt="2023-07-10T15:26:16.161" v="18" actId="20577"/>
          <ac:spMkLst>
            <pc:docMk/>
            <pc:sldMk cId="1096934720" sldId="1249"/>
            <ac:spMk id="2" creationId="{C2FCFCA7-A898-4953-A48B-68E56C3ADDC9}"/>
          </ac:spMkLst>
        </pc:spChg>
        <pc:picChg chg="del">
          <ac:chgData name="Adam Janiak" userId="S::adam.janiak_edmn.org#ext#@neahq.onmicrosoft.com::002a7ee9-41a7-4f0b-84b8-5a04768eeadd" providerId="AD" clId="Web-{1A3CB4B6-52F8-3733-6B69-CAEFE2138FBC}" dt="2023-07-10T15:25:59.958" v="14"/>
          <ac:picMkLst>
            <pc:docMk/>
            <pc:sldMk cId="1096934720" sldId="1249"/>
            <ac:picMk id="3" creationId="{687267AE-71DA-1DB7-9145-D8DA49DCBE75}"/>
          </ac:picMkLst>
        </pc:picChg>
      </pc:sldChg>
      <pc:sldChg chg="modSp">
        <pc:chgData name="Adam Janiak" userId="S::adam.janiak_edmn.org#ext#@neahq.onmicrosoft.com::002a7ee9-41a7-4f0b-84b8-5a04768eeadd" providerId="AD" clId="Web-{1A3CB4B6-52F8-3733-6B69-CAEFE2138FBC}" dt="2023-07-10T15:27:10.928" v="25" actId="20577"/>
        <pc:sldMkLst>
          <pc:docMk/>
          <pc:sldMk cId="3094482922" sldId="1265"/>
        </pc:sldMkLst>
        <pc:spChg chg="mod">
          <ac:chgData name="Adam Janiak" userId="S::adam.janiak_edmn.org#ext#@neahq.onmicrosoft.com::002a7ee9-41a7-4f0b-84b8-5a04768eeadd" providerId="AD" clId="Web-{1A3CB4B6-52F8-3733-6B69-CAEFE2138FBC}" dt="2023-07-10T15:27:10.928" v="25" actId="20577"/>
          <ac:spMkLst>
            <pc:docMk/>
            <pc:sldMk cId="3094482922" sldId="1265"/>
            <ac:spMk id="3" creationId="{E950BF0B-5724-C5C5-B74F-1626D554FE89}"/>
          </ac:spMkLst>
        </pc:spChg>
      </pc:sldChg>
      <pc:sldChg chg="modSp">
        <pc:chgData name="Adam Janiak" userId="S::adam.janiak_edmn.org#ext#@neahq.onmicrosoft.com::002a7ee9-41a7-4f0b-84b8-5a04768eeadd" providerId="AD" clId="Web-{1A3CB4B6-52F8-3733-6B69-CAEFE2138FBC}" dt="2023-07-10T15:27:19.803" v="27" actId="20577"/>
        <pc:sldMkLst>
          <pc:docMk/>
          <pc:sldMk cId="61475117" sldId="1266"/>
        </pc:sldMkLst>
        <pc:spChg chg="mod">
          <ac:chgData name="Adam Janiak" userId="S::adam.janiak_edmn.org#ext#@neahq.onmicrosoft.com::002a7ee9-41a7-4f0b-84b8-5a04768eeadd" providerId="AD" clId="Web-{1A3CB4B6-52F8-3733-6B69-CAEFE2138FBC}" dt="2023-07-10T15:27:19.803" v="27" actId="20577"/>
          <ac:spMkLst>
            <pc:docMk/>
            <pc:sldMk cId="61475117" sldId="1266"/>
            <ac:spMk id="7" creationId="{7E681E87-5E3C-4CDE-99D5-2EDFD44052BC}"/>
          </ac:spMkLst>
        </pc:spChg>
      </pc:sldChg>
      <pc:sldChg chg="modSp">
        <pc:chgData name="Adam Janiak" userId="S::adam.janiak_edmn.org#ext#@neahq.onmicrosoft.com::002a7ee9-41a7-4f0b-84b8-5a04768eeadd" providerId="AD" clId="Web-{1A3CB4B6-52F8-3733-6B69-CAEFE2138FBC}" dt="2023-07-10T15:28:02.117" v="34" actId="20577"/>
        <pc:sldMkLst>
          <pc:docMk/>
          <pc:sldMk cId="4199779368" sldId="1295"/>
        </pc:sldMkLst>
        <pc:spChg chg="mod">
          <ac:chgData name="Adam Janiak" userId="S::adam.janiak_edmn.org#ext#@neahq.onmicrosoft.com::002a7ee9-41a7-4f0b-84b8-5a04768eeadd" providerId="AD" clId="Web-{1A3CB4B6-52F8-3733-6B69-CAEFE2138FBC}" dt="2023-07-10T15:28:02.117" v="34" actId="20577"/>
          <ac:spMkLst>
            <pc:docMk/>
            <pc:sldMk cId="4199779368" sldId="1295"/>
            <ac:spMk id="2" creationId="{707CD4A4-3821-4ED1-BB13-F76866F6A486}"/>
          </ac:spMkLst>
        </pc:spChg>
      </pc:sldChg>
      <pc:sldChg chg="modSp">
        <pc:chgData name="Adam Janiak" userId="S::adam.janiak_edmn.org#ext#@neahq.onmicrosoft.com::002a7ee9-41a7-4f0b-84b8-5a04768eeadd" providerId="AD" clId="Web-{1A3CB4B6-52F8-3733-6B69-CAEFE2138FBC}" dt="2023-07-10T15:28:26.852" v="38" actId="20577"/>
        <pc:sldMkLst>
          <pc:docMk/>
          <pc:sldMk cId="3020178896" sldId="1297"/>
        </pc:sldMkLst>
        <pc:spChg chg="mod">
          <ac:chgData name="Adam Janiak" userId="S::adam.janiak_edmn.org#ext#@neahq.onmicrosoft.com::002a7ee9-41a7-4f0b-84b8-5a04768eeadd" providerId="AD" clId="Web-{1A3CB4B6-52F8-3733-6B69-CAEFE2138FBC}" dt="2023-07-10T15:28:26.852" v="38" actId="20577"/>
          <ac:spMkLst>
            <pc:docMk/>
            <pc:sldMk cId="3020178896" sldId="1297"/>
            <ac:spMk id="2" creationId="{00000000-0000-0000-0000-000000000000}"/>
          </ac:spMkLst>
        </pc:spChg>
      </pc:sldChg>
      <pc:sldChg chg="modSp">
        <pc:chgData name="Adam Janiak" userId="S::adam.janiak_edmn.org#ext#@neahq.onmicrosoft.com::002a7ee9-41a7-4f0b-84b8-5a04768eeadd" providerId="AD" clId="Web-{1A3CB4B6-52F8-3733-6B69-CAEFE2138FBC}" dt="2023-07-10T15:28:38.227" v="39" actId="20577"/>
        <pc:sldMkLst>
          <pc:docMk/>
          <pc:sldMk cId="1844985610" sldId="1298"/>
        </pc:sldMkLst>
        <pc:spChg chg="mod">
          <ac:chgData name="Adam Janiak" userId="S::adam.janiak_edmn.org#ext#@neahq.onmicrosoft.com::002a7ee9-41a7-4f0b-84b8-5a04768eeadd" providerId="AD" clId="Web-{1A3CB4B6-52F8-3733-6B69-CAEFE2138FBC}" dt="2023-07-10T15:28:38.227" v="39" actId="20577"/>
          <ac:spMkLst>
            <pc:docMk/>
            <pc:sldMk cId="1844985610" sldId="1298"/>
            <ac:spMk id="2" creationId="{00000000-0000-0000-0000-000000000000}"/>
          </ac:spMkLst>
        </pc:spChg>
      </pc:sldChg>
      <pc:sldChg chg="modSp">
        <pc:chgData name="Adam Janiak" userId="S::adam.janiak_edmn.org#ext#@neahq.onmicrosoft.com::002a7ee9-41a7-4f0b-84b8-5a04768eeadd" providerId="AD" clId="Web-{1A3CB4B6-52F8-3733-6B69-CAEFE2138FBC}" dt="2023-07-10T15:28:06.789" v="37" actId="20577"/>
        <pc:sldMkLst>
          <pc:docMk/>
          <pc:sldMk cId="2070459415" sldId="1299"/>
        </pc:sldMkLst>
        <pc:spChg chg="mod">
          <ac:chgData name="Adam Janiak" userId="S::adam.janiak_edmn.org#ext#@neahq.onmicrosoft.com::002a7ee9-41a7-4f0b-84b8-5a04768eeadd" providerId="AD" clId="Web-{1A3CB4B6-52F8-3733-6B69-CAEFE2138FBC}" dt="2023-07-10T15:28:06.789" v="37" actId="20577"/>
          <ac:spMkLst>
            <pc:docMk/>
            <pc:sldMk cId="2070459415" sldId="1299"/>
            <ac:spMk id="4" creationId="{59B695EC-D969-4AB6-8962-3A0D5B5DDA4E}"/>
          </ac:spMkLst>
        </pc:spChg>
      </pc:sldChg>
      <pc:sldChg chg="modSp new del">
        <pc:chgData name="Adam Janiak" userId="S::adam.janiak_edmn.org#ext#@neahq.onmicrosoft.com::002a7ee9-41a7-4f0b-84b8-5a04768eeadd" providerId="AD" clId="Web-{1A3CB4B6-52F8-3733-6B69-CAEFE2138FBC}" dt="2023-07-10T15:55:36.753" v="60"/>
        <pc:sldMkLst>
          <pc:docMk/>
          <pc:sldMk cId="1372688255" sldId="1351"/>
        </pc:sldMkLst>
        <pc:spChg chg="mod">
          <ac:chgData name="Adam Janiak" userId="S::adam.janiak_edmn.org#ext#@neahq.onmicrosoft.com::002a7ee9-41a7-4f0b-84b8-5a04768eeadd" providerId="AD" clId="Web-{1A3CB4B6-52F8-3733-6B69-CAEFE2138FBC}" dt="2023-07-10T15:53:01.343" v="47" actId="20577"/>
          <ac:spMkLst>
            <pc:docMk/>
            <pc:sldMk cId="1372688255" sldId="1351"/>
            <ac:spMk id="2" creationId="{A662AF42-92A7-9629-3512-557FE4B4ADFC}"/>
          </ac:spMkLst>
        </pc:spChg>
        <pc:spChg chg="mod">
          <ac:chgData name="Adam Janiak" userId="S::adam.janiak_edmn.org#ext#@neahq.onmicrosoft.com::002a7ee9-41a7-4f0b-84b8-5a04768eeadd" providerId="AD" clId="Web-{1A3CB4B6-52F8-3733-6B69-CAEFE2138FBC}" dt="2023-07-10T15:55:34.659" v="59" actId="20577"/>
          <ac:spMkLst>
            <pc:docMk/>
            <pc:sldMk cId="1372688255" sldId="1351"/>
            <ac:spMk id="3" creationId="{ABED477E-B5F5-CD97-903D-A905A0B220EF}"/>
          </ac:spMkLst>
        </pc:spChg>
      </pc:sldChg>
    </pc:docChg>
  </pc:docChgLst>
  <pc:docChgLst>
    <pc:chgData clId="Web-{BB7B5E92-E87F-7AD9-7653-551DBAC5450D}"/>
    <pc:docChg chg="modSld">
      <pc:chgData name="" userId="" providerId="" clId="Web-{BB7B5E92-E87F-7AD9-7653-551DBAC5450D}" dt="2023-08-14T16:59:22.924" v="0" actId="1076"/>
      <pc:docMkLst>
        <pc:docMk/>
      </pc:docMkLst>
      <pc:sldChg chg="modSp">
        <pc:chgData name="" userId="" providerId="" clId="Web-{BB7B5E92-E87F-7AD9-7653-551DBAC5450D}" dt="2023-08-14T16:59:22.924" v="0" actId="1076"/>
        <pc:sldMkLst>
          <pc:docMk/>
          <pc:sldMk cId="1866990181" sldId="257"/>
        </pc:sldMkLst>
        <pc:graphicFrameChg chg="mod">
          <ac:chgData name="" userId="" providerId="" clId="Web-{BB7B5E92-E87F-7AD9-7653-551DBAC5450D}" dt="2023-08-14T16:59:22.924" v="0" actId="1076"/>
          <ac:graphicFrameMkLst>
            <pc:docMk/>
            <pc:sldMk cId="1866990181" sldId="257"/>
            <ac:graphicFrameMk id="18" creationId="{34EA66EE-67BE-41C1-9E72-EAC9EE86DD68}"/>
          </ac:graphicFrameMkLst>
        </pc:graphicFrameChg>
      </pc:sldChg>
    </pc:docChg>
  </pc:docChgLst>
  <pc:docChgLst>
    <pc:chgData name="Guest User" userId="S::urn:spo:anon#a13bd18ddc1882fa43c312030d99811394754aa253d402642a8a4ec7f74506ae::" providerId="AD" clId="Web-{FDDAB405-0E04-C703-505C-4E183125B9FA}"/>
    <pc:docChg chg="modSld">
      <pc:chgData name="Guest User" userId="S::urn:spo:anon#a13bd18ddc1882fa43c312030d99811394754aa253d402642a8a4ec7f74506ae::" providerId="AD" clId="Web-{FDDAB405-0E04-C703-505C-4E183125B9FA}" dt="2022-03-21T17:31:52.862" v="4" actId="20577"/>
      <pc:docMkLst>
        <pc:docMk/>
      </pc:docMkLst>
      <pc:sldChg chg="modSp">
        <pc:chgData name="Guest User" userId="S::urn:spo:anon#a13bd18ddc1882fa43c312030d99811394754aa253d402642a8a4ec7f74506ae::" providerId="AD" clId="Web-{FDDAB405-0E04-C703-505C-4E183125B9FA}" dt="2022-03-21T17:31:52.862" v="4" actId="20577"/>
        <pc:sldMkLst>
          <pc:docMk/>
          <pc:sldMk cId="452257839" sldId="700"/>
        </pc:sldMkLst>
        <pc:graphicFrameChg chg="modGraphic">
          <ac:chgData name="Guest User" userId="S::urn:spo:anon#a13bd18ddc1882fa43c312030d99811394754aa253d402642a8a4ec7f74506ae::" providerId="AD" clId="Web-{FDDAB405-0E04-C703-505C-4E183125B9FA}" dt="2022-03-21T17:31:52.862" v="4" actId="20577"/>
          <ac:graphicFrameMkLst>
            <pc:docMk/>
            <pc:sldMk cId="452257839" sldId="700"/>
            <ac:graphicFrameMk id="5" creationId="{6CDFEBF5-BDB2-40A1-92B5-9BBA3FC16757}"/>
          </ac:graphicFrameMkLst>
        </pc:graphicFrameChg>
      </pc:sldChg>
    </pc:docChg>
  </pc:docChgLst>
  <pc:docChgLst>
    <pc:chgData name="Guest User" userId="S::urn:spo:anon#1c7a80bb50076e69792615b0e08c4b754f4d3e5e43c8573071c27c36685affa1::" providerId="AD" clId="Web-{C0C6521A-3618-D49A-CFD8-1374977781C6}"/>
    <pc:docChg chg="addSld delSld modSld sldOrd">
      <pc:chgData name="Guest User" userId="S::urn:spo:anon#1c7a80bb50076e69792615b0e08c4b754f4d3e5e43c8573071c27c36685affa1::" providerId="AD" clId="Web-{C0C6521A-3618-D49A-CFD8-1374977781C6}" dt="2022-05-09T18:13:07.947" v="214"/>
      <pc:docMkLst>
        <pc:docMk/>
      </pc:docMkLst>
      <pc:sldChg chg="modNotes">
        <pc:chgData name="Guest User" userId="S::urn:spo:anon#1c7a80bb50076e69792615b0e08c4b754f4d3e5e43c8573071c27c36685affa1::" providerId="AD" clId="Web-{C0C6521A-3618-D49A-CFD8-1374977781C6}" dt="2022-05-09T18:10:07.223" v="86"/>
        <pc:sldMkLst>
          <pc:docMk/>
          <pc:sldMk cId="3783026952" sldId="256"/>
        </pc:sldMkLst>
      </pc:sldChg>
      <pc:sldChg chg="modNotes">
        <pc:chgData name="Guest User" userId="S::urn:spo:anon#1c7a80bb50076e69792615b0e08c4b754f4d3e5e43c8573071c27c36685affa1::" providerId="AD" clId="Web-{C0C6521A-3618-D49A-CFD8-1374977781C6}" dt="2022-05-09T18:10:06.035" v="85"/>
        <pc:sldMkLst>
          <pc:docMk/>
          <pc:sldMk cId="1866990181" sldId="257"/>
        </pc:sldMkLst>
      </pc:sldChg>
      <pc:sldChg chg="modNotes">
        <pc:chgData name="Guest User" userId="S::urn:spo:anon#1c7a80bb50076e69792615b0e08c4b754f4d3e5e43c8573071c27c36685affa1::" providerId="AD" clId="Web-{C0C6521A-3618-D49A-CFD8-1374977781C6}" dt="2022-05-09T18:10:31.052" v="98"/>
        <pc:sldMkLst>
          <pc:docMk/>
          <pc:sldMk cId="860697006" sldId="266"/>
        </pc:sldMkLst>
      </pc:sldChg>
      <pc:sldChg chg="modNotes">
        <pc:chgData name="Guest User" userId="S::urn:spo:anon#1c7a80bb50076e69792615b0e08c4b754f4d3e5e43c8573071c27c36685affa1::" providerId="AD" clId="Web-{C0C6521A-3618-D49A-CFD8-1374977781C6}" dt="2022-05-09T18:10:32.161" v="100"/>
        <pc:sldMkLst>
          <pc:docMk/>
          <pc:sldMk cId="2545389723" sldId="267"/>
        </pc:sldMkLst>
      </pc:sldChg>
      <pc:sldChg chg="modNotes">
        <pc:chgData name="Guest User" userId="S::urn:spo:anon#1c7a80bb50076e69792615b0e08c4b754f4d3e5e43c8573071c27c36685affa1::" providerId="AD" clId="Web-{C0C6521A-3618-D49A-CFD8-1374977781C6}" dt="2022-05-09T18:11:11.725" v="110"/>
        <pc:sldMkLst>
          <pc:docMk/>
          <pc:sldMk cId="1945079205" sldId="268"/>
        </pc:sldMkLst>
      </pc:sldChg>
      <pc:sldChg chg="modNotes">
        <pc:chgData name="Guest User" userId="S::urn:spo:anon#1c7a80bb50076e69792615b0e08c4b754f4d3e5e43c8573071c27c36685affa1::" providerId="AD" clId="Web-{C0C6521A-3618-D49A-CFD8-1374977781C6}" dt="2022-05-09T18:11:18.631" v="112"/>
        <pc:sldMkLst>
          <pc:docMk/>
          <pc:sldMk cId="1552216007" sldId="269"/>
        </pc:sldMkLst>
      </pc:sldChg>
      <pc:sldChg chg="modNotes">
        <pc:chgData name="Guest User" userId="S::urn:spo:anon#1c7a80bb50076e69792615b0e08c4b754f4d3e5e43c8573071c27c36685affa1::" providerId="AD" clId="Web-{C0C6521A-3618-D49A-CFD8-1374977781C6}" dt="2022-05-09T18:11:27.147" v="116"/>
        <pc:sldMkLst>
          <pc:docMk/>
          <pc:sldMk cId="3461690270" sldId="270"/>
        </pc:sldMkLst>
      </pc:sldChg>
      <pc:sldChg chg="modNotes">
        <pc:chgData name="Guest User" userId="S::urn:spo:anon#1c7a80bb50076e69792615b0e08c4b754f4d3e5e43c8573071c27c36685affa1::" providerId="AD" clId="Web-{C0C6521A-3618-D49A-CFD8-1374977781C6}" dt="2022-05-09T18:11:35.741" v="122"/>
        <pc:sldMkLst>
          <pc:docMk/>
          <pc:sldMk cId="2140844288" sldId="272"/>
        </pc:sldMkLst>
      </pc:sldChg>
      <pc:sldChg chg="modNotes">
        <pc:chgData name="Guest User" userId="S::urn:spo:anon#1c7a80bb50076e69792615b0e08c4b754f4d3e5e43c8573071c27c36685affa1::" providerId="AD" clId="Web-{C0C6521A-3618-D49A-CFD8-1374977781C6}" dt="2022-05-09T18:11:40.210" v="128"/>
        <pc:sldMkLst>
          <pc:docMk/>
          <pc:sldMk cId="3863865788" sldId="273"/>
        </pc:sldMkLst>
      </pc:sldChg>
      <pc:sldChg chg="modNotes">
        <pc:chgData name="Guest User" userId="S::urn:spo:anon#1c7a80bb50076e69792615b0e08c4b754f4d3e5e43c8573071c27c36685affa1::" providerId="AD" clId="Web-{C0C6521A-3618-D49A-CFD8-1374977781C6}" dt="2022-05-09T18:11:51.320" v="139"/>
        <pc:sldMkLst>
          <pc:docMk/>
          <pc:sldMk cId="760530151" sldId="274"/>
        </pc:sldMkLst>
      </pc:sldChg>
      <pc:sldChg chg="modNotes">
        <pc:chgData name="Guest User" userId="S::urn:spo:anon#1c7a80bb50076e69792615b0e08c4b754f4d3e5e43c8573071c27c36685affa1::" providerId="AD" clId="Web-{C0C6521A-3618-D49A-CFD8-1374977781C6}" dt="2022-05-09T18:11:57.257" v="149"/>
        <pc:sldMkLst>
          <pc:docMk/>
          <pc:sldMk cId="1595729791" sldId="275"/>
        </pc:sldMkLst>
      </pc:sldChg>
      <pc:sldChg chg="modNotes">
        <pc:chgData name="Guest User" userId="S::urn:spo:anon#1c7a80bb50076e69792615b0e08c4b754f4d3e5e43c8573071c27c36685affa1::" providerId="AD" clId="Web-{C0C6521A-3618-D49A-CFD8-1374977781C6}" dt="2022-05-09T18:11:58.211" v="151"/>
        <pc:sldMkLst>
          <pc:docMk/>
          <pc:sldMk cId="70017559" sldId="276"/>
        </pc:sldMkLst>
      </pc:sldChg>
      <pc:sldChg chg="modNotes">
        <pc:chgData name="Guest User" userId="S::urn:spo:anon#1c7a80bb50076e69792615b0e08c4b754f4d3e5e43c8573071c27c36685affa1::" providerId="AD" clId="Web-{C0C6521A-3618-D49A-CFD8-1374977781C6}" dt="2022-05-09T18:12:02.633" v="153"/>
        <pc:sldMkLst>
          <pc:docMk/>
          <pc:sldMk cId="2510737596" sldId="277"/>
        </pc:sldMkLst>
      </pc:sldChg>
      <pc:sldChg chg="modNotes">
        <pc:chgData name="Guest User" userId="S::urn:spo:anon#1c7a80bb50076e69792615b0e08c4b754f4d3e5e43c8573071c27c36685affa1::" providerId="AD" clId="Web-{C0C6521A-3618-D49A-CFD8-1374977781C6}" dt="2022-05-09T18:12:04.601" v="155"/>
        <pc:sldMkLst>
          <pc:docMk/>
          <pc:sldMk cId="1529779528" sldId="278"/>
        </pc:sldMkLst>
      </pc:sldChg>
      <pc:sldChg chg="modNotes">
        <pc:chgData name="Guest User" userId="S::urn:spo:anon#1c7a80bb50076e69792615b0e08c4b754f4d3e5e43c8573071c27c36685affa1::" providerId="AD" clId="Web-{C0C6521A-3618-D49A-CFD8-1374977781C6}" dt="2022-05-09T18:12:24.415" v="174"/>
        <pc:sldMkLst>
          <pc:docMk/>
          <pc:sldMk cId="3107014824" sldId="279"/>
        </pc:sldMkLst>
      </pc:sldChg>
      <pc:sldChg chg="modNotes">
        <pc:chgData name="Guest User" userId="S::urn:spo:anon#1c7a80bb50076e69792615b0e08c4b754f4d3e5e43c8573071c27c36685affa1::" providerId="AD" clId="Web-{C0C6521A-3618-D49A-CFD8-1374977781C6}" dt="2022-05-09T18:12:23.055" v="172"/>
        <pc:sldMkLst>
          <pc:docMk/>
          <pc:sldMk cId="3061211325" sldId="280"/>
        </pc:sldMkLst>
      </pc:sldChg>
      <pc:sldChg chg="modNotes">
        <pc:chgData name="Guest User" userId="S::urn:spo:anon#1c7a80bb50076e69792615b0e08c4b754f4d3e5e43c8573071c27c36685affa1::" providerId="AD" clId="Web-{C0C6521A-3618-D49A-CFD8-1374977781C6}" dt="2022-05-09T18:12:25.758" v="176"/>
        <pc:sldMkLst>
          <pc:docMk/>
          <pc:sldMk cId="2258481532" sldId="281"/>
        </pc:sldMkLst>
      </pc:sldChg>
      <pc:sldChg chg="modNotes">
        <pc:chgData name="Guest User" userId="S::urn:spo:anon#1c7a80bb50076e69792615b0e08c4b754f4d3e5e43c8573071c27c36685affa1::" providerId="AD" clId="Web-{C0C6521A-3618-D49A-CFD8-1374977781C6}" dt="2022-05-09T18:12:30.196" v="182"/>
        <pc:sldMkLst>
          <pc:docMk/>
          <pc:sldMk cId="885198085" sldId="283"/>
        </pc:sldMkLst>
      </pc:sldChg>
      <pc:sldChg chg="modNotes">
        <pc:chgData name="Guest User" userId="S::urn:spo:anon#1c7a80bb50076e69792615b0e08c4b754f4d3e5e43c8573071c27c36685affa1::" providerId="AD" clId="Web-{C0C6521A-3618-D49A-CFD8-1374977781C6}" dt="2022-05-09T18:12:31.837" v="184"/>
        <pc:sldMkLst>
          <pc:docMk/>
          <pc:sldMk cId="4251232708" sldId="284"/>
        </pc:sldMkLst>
      </pc:sldChg>
      <pc:sldChg chg="modNotes">
        <pc:chgData name="Guest User" userId="S::urn:spo:anon#1c7a80bb50076e69792615b0e08c4b754f4d3e5e43c8573071c27c36685affa1::" providerId="AD" clId="Web-{C0C6521A-3618-D49A-CFD8-1374977781C6}" dt="2022-05-09T18:12:27.059" v="178"/>
        <pc:sldMkLst>
          <pc:docMk/>
          <pc:sldMk cId="1839991094" sldId="285"/>
        </pc:sldMkLst>
      </pc:sldChg>
      <pc:sldChg chg="modNotes">
        <pc:chgData name="Guest User" userId="S::urn:spo:anon#1c7a80bb50076e69792615b0e08c4b754f4d3e5e43c8573071c27c36685affa1::" providerId="AD" clId="Web-{C0C6521A-3618-D49A-CFD8-1374977781C6}" dt="2022-05-09T18:09:38.676" v="70"/>
        <pc:sldMkLst>
          <pc:docMk/>
          <pc:sldMk cId="106876167" sldId="287"/>
        </pc:sldMkLst>
      </pc:sldChg>
      <pc:sldChg chg="modNotes">
        <pc:chgData name="Guest User" userId="S::urn:spo:anon#1c7a80bb50076e69792615b0e08c4b754f4d3e5e43c8573071c27c36685affa1::" providerId="AD" clId="Web-{C0C6521A-3618-D49A-CFD8-1374977781C6}" dt="2022-05-09T18:12:55.306" v="204"/>
        <pc:sldMkLst>
          <pc:docMk/>
          <pc:sldMk cId="3602317339" sldId="294"/>
        </pc:sldMkLst>
      </pc:sldChg>
      <pc:sldChg chg="modNotes">
        <pc:chgData name="Guest User" userId="S::urn:spo:anon#1c7a80bb50076e69792615b0e08c4b754f4d3e5e43c8573071c27c36685affa1::" providerId="AD" clId="Web-{C0C6521A-3618-D49A-CFD8-1374977781C6}" dt="2022-05-09T18:09:33.863" v="62"/>
        <pc:sldMkLst>
          <pc:docMk/>
          <pc:sldMk cId="2678653059" sldId="300"/>
        </pc:sldMkLst>
      </pc:sldChg>
      <pc:sldChg chg="modNotes">
        <pc:chgData name="Guest User" userId="S::urn:spo:anon#1c7a80bb50076e69792615b0e08c4b754f4d3e5e43c8573071c27c36685affa1::" providerId="AD" clId="Web-{C0C6521A-3618-D49A-CFD8-1374977781C6}" dt="2022-05-09T18:09:49.676" v="80"/>
        <pc:sldMkLst>
          <pc:docMk/>
          <pc:sldMk cId="2795889781" sldId="301"/>
        </pc:sldMkLst>
      </pc:sldChg>
      <pc:sldChg chg="modNotes">
        <pc:chgData name="Guest User" userId="S::urn:spo:anon#1c7a80bb50076e69792615b0e08c4b754f4d3e5e43c8573071c27c36685affa1::" providerId="AD" clId="Web-{C0C6521A-3618-D49A-CFD8-1374977781C6}" dt="2022-05-09T18:10:03.004" v="84"/>
        <pc:sldMkLst>
          <pc:docMk/>
          <pc:sldMk cId="4013422504" sldId="340"/>
        </pc:sldMkLst>
      </pc:sldChg>
      <pc:sldChg chg="modNotes">
        <pc:chgData name="Guest User" userId="S::urn:spo:anon#1c7a80bb50076e69792615b0e08c4b754f4d3e5e43c8573071c27c36685affa1::" providerId="AD" clId="Web-{C0C6521A-3618-D49A-CFD8-1374977781C6}" dt="2022-05-09T18:10:28.630" v="95"/>
        <pc:sldMkLst>
          <pc:docMk/>
          <pc:sldMk cId="1808690494" sldId="341"/>
        </pc:sldMkLst>
      </pc:sldChg>
      <pc:sldChg chg="modNotes">
        <pc:chgData name="Guest User" userId="S::urn:spo:anon#1c7a80bb50076e69792615b0e08c4b754f4d3e5e43c8573071c27c36685affa1::" providerId="AD" clId="Web-{C0C6521A-3618-D49A-CFD8-1374977781C6}" dt="2022-05-09T18:11:24.944" v="114"/>
        <pc:sldMkLst>
          <pc:docMk/>
          <pc:sldMk cId="2191708405" sldId="342"/>
        </pc:sldMkLst>
      </pc:sldChg>
      <pc:sldChg chg="modNotes">
        <pc:chgData name="Guest User" userId="S::urn:spo:anon#1c7a80bb50076e69792615b0e08c4b754f4d3e5e43c8573071c27c36685affa1::" providerId="AD" clId="Web-{C0C6521A-3618-D49A-CFD8-1374977781C6}" dt="2022-05-09T18:11:37.226" v="124"/>
        <pc:sldMkLst>
          <pc:docMk/>
          <pc:sldMk cId="307456156" sldId="343"/>
        </pc:sldMkLst>
      </pc:sldChg>
      <pc:sldChg chg="modNotes">
        <pc:chgData name="Guest User" userId="S::urn:spo:anon#1c7a80bb50076e69792615b0e08c4b754f4d3e5e43c8573071c27c36685affa1::" providerId="AD" clId="Web-{C0C6521A-3618-D49A-CFD8-1374977781C6}" dt="2022-05-09T18:11:38.663" v="126"/>
        <pc:sldMkLst>
          <pc:docMk/>
          <pc:sldMk cId="3214079664" sldId="344"/>
        </pc:sldMkLst>
      </pc:sldChg>
      <pc:sldChg chg="modNotes">
        <pc:chgData name="Guest User" userId="S::urn:spo:anon#1c7a80bb50076e69792615b0e08c4b754f4d3e5e43c8573071c27c36685affa1::" providerId="AD" clId="Web-{C0C6521A-3618-D49A-CFD8-1374977781C6}" dt="2022-05-09T18:11:41.773" v="130"/>
        <pc:sldMkLst>
          <pc:docMk/>
          <pc:sldMk cId="2793049247" sldId="345"/>
        </pc:sldMkLst>
      </pc:sldChg>
      <pc:sldChg chg="modNotes">
        <pc:chgData name="Guest User" userId="S::urn:spo:anon#1c7a80bb50076e69792615b0e08c4b754f4d3e5e43c8573071c27c36685affa1::" providerId="AD" clId="Web-{C0C6521A-3618-D49A-CFD8-1374977781C6}" dt="2022-05-09T18:11:52.664" v="141"/>
        <pc:sldMkLst>
          <pc:docMk/>
          <pc:sldMk cId="4273842290" sldId="346"/>
        </pc:sldMkLst>
      </pc:sldChg>
      <pc:sldChg chg="modNotes">
        <pc:chgData name="Guest User" userId="S::urn:spo:anon#1c7a80bb50076e69792615b0e08c4b754f4d3e5e43c8573071c27c36685affa1::" providerId="AD" clId="Web-{C0C6521A-3618-D49A-CFD8-1374977781C6}" dt="2022-05-09T18:11:53.711" v="143"/>
        <pc:sldMkLst>
          <pc:docMk/>
          <pc:sldMk cId="1049415134" sldId="347"/>
        </pc:sldMkLst>
      </pc:sldChg>
      <pc:sldChg chg="modNotes">
        <pc:chgData name="Guest User" userId="S::urn:spo:anon#1c7a80bb50076e69792615b0e08c4b754f4d3e5e43c8573071c27c36685affa1::" providerId="AD" clId="Web-{C0C6521A-3618-D49A-CFD8-1374977781C6}" dt="2022-05-09T18:11:54.773" v="145"/>
        <pc:sldMkLst>
          <pc:docMk/>
          <pc:sldMk cId="146615376" sldId="348"/>
        </pc:sldMkLst>
      </pc:sldChg>
      <pc:sldChg chg="modNotes">
        <pc:chgData name="Guest User" userId="S::urn:spo:anon#1c7a80bb50076e69792615b0e08c4b754f4d3e5e43c8573071c27c36685affa1::" providerId="AD" clId="Web-{C0C6521A-3618-D49A-CFD8-1374977781C6}" dt="2022-05-09T18:11:56.070" v="147"/>
        <pc:sldMkLst>
          <pc:docMk/>
          <pc:sldMk cId="3067268180" sldId="349"/>
        </pc:sldMkLst>
      </pc:sldChg>
      <pc:sldChg chg="modNotes">
        <pc:chgData name="Guest User" userId="S::urn:spo:anon#1c7a80bb50076e69792615b0e08c4b754f4d3e5e43c8573071c27c36685affa1::" providerId="AD" clId="Web-{C0C6521A-3618-D49A-CFD8-1374977781C6}" dt="2022-05-09T18:11:59.367" v="152"/>
        <pc:sldMkLst>
          <pc:docMk/>
          <pc:sldMk cId="3111908500" sldId="350"/>
        </pc:sldMkLst>
      </pc:sldChg>
      <pc:sldChg chg="modNotes">
        <pc:chgData name="Guest User" userId="S::urn:spo:anon#1c7a80bb50076e69792615b0e08c4b754f4d3e5e43c8573071c27c36685affa1::" providerId="AD" clId="Web-{C0C6521A-3618-D49A-CFD8-1374977781C6}" dt="2022-05-09T18:12:08.648" v="159"/>
        <pc:sldMkLst>
          <pc:docMk/>
          <pc:sldMk cId="1412674142" sldId="351"/>
        </pc:sldMkLst>
      </pc:sldChg>
      <pc:sldChg chg="modNotes">
        <pc:chgData name="Guest User" userId="S::urn:spo:anon#1c7a80bb50076e69792615b0e08c4b754f4d3e5e43c8573071c27c36685affa1::" providerId="AD" clId="Web-{C0C6521A-3618-D49A-CFD8-1374977781C6}" dt="2022-05-09T18:12:10.430" v="161"/>
        <pc:sldMkLst>
          <pc:docMk/>
          <pc:sldMk cId="1319328572" sldId="352"/>
        </pc:sldMkLst>
      </pc:sldChg>
      <pc:sldChg chg="modNotes">
        <pc:chgData name="Guest User" userId="S::urn:spo:anon#1c7a80bb50076e69792615b0e08c4b754f4d3e5e43c8573071c27c36685affa1::" providerId="AD" clId="Web-{C0C6521A-3618-D49A-CFD8-1374977781C6}" dt="2022-05-09T18:12:06.586" v="157"/>
        <pc:sldMkLst>
          <pc:docMk/>
          <pc:sldMk cId="438104370" sldId="353"/>
        </pc:sldMkLst>
      </pc:sldChg>
      <pc:sldChg chg="modNotes">
        <pc:chgData name="Guest User" userId="S::urn:spo:anon#1c7a80bb50076e69792615b0e08c4b754f4d3e5e43c8573071c27c36685affa1::" providerId="AD" clId="Web-{C0C6521A-3618-D49A-CFD8-1374977781C6}" dt="2022-05-09T18:12:34.477" v="188"/>
        <pc:sldMkLst>
          <pc:docMk/>
          <pc:sldMk cId="852860116" sldId="354"/>
        </pc:sldMkLst>
      </pc:sldChg>
      <pc:sldChg chg="modNotes">
        <pc:chgData name="Guest User" userId="S::urn:spo:anon#1c7a80bb50076e69792615b0e08c4b754f4d3e5e43c8573071c27c36685affa1::" providerId="AD" clId="Web-{C0C6521A-3618-D49A-CFD8-1374977781C6}" dt="2022-05-09T18:12:28.337" v="180"/>
        <pc:sldMkLst>
          <pc:docMk/>
          <pc:sldMk cId="3615287059" sldId="355"/>
        </pc:sldMkLst>
      </pc:sldChg>
      <pc:sldChg chg="modNotes">
        <pc:chgData name="Guest User" userId="S::urn:spo:anon#1c7a80bb50076e69792615b0e08c4b754f4d3e5e43c8573071c27c36685affa1::" providerId="AD" clId="Web-{C0C6521A-3618-D49A-CFD8-1374977781C6}" dt="2022-05-09T18:09:24.659" v="54"/>
        <pc:sldMkLst>
          <pc:docMk/>
          <pc:sldMk cId="1348465226" sldId="587"/>
        </pc:sldMkLst>
      </pc:sldChg>
      <pc:sldChg chg="modNotes">
        <pc:chgData name="Guest User" userId="S::urn:spo:anon#1c7a80bb50076e69792615b0e08c4b754f4d3e5e43c8573071c27c36685affa1::" providerId="AD" clId="Web-{C0C6521A-3618-D49A-CFD8-1374977781C6}" dt="2022-05-09T18:09:29.003" v="56"/>
        <pc:sldMkLst>
          <pc:docMk/>
          <pc:sldMk cId="2157869841" sldId="588"/>
        </pc:sldMkLst>
      </pc:sldChg>
      <pc:sldChg chg="modNotes">
        <pc:chgData name="Guest User" userId="S::urn:spo:anon#1c7a80bb50076e69792615b0e08c4b754f4d3e5e43c8573071c27c36685affa1::" providerId="AD" clId="Web-{C0C6521A-3618-D49A-CFD8-1374977781C6}" dt="2022-05-09T18:09:31.066" v="58"/>
        <pc:sldMkLst>
          <pc:docMk/>
          <pc:sldMk cId="2360871262" sldId="589"/>
        </pc:sldMkLst>
      </pc:sldChg>
      <pc:sldChg chg="modNotes">
        <pc:chgData name="Guest User" userId="S::urn:spo:anon#1c7a80bb50076e69792615b0e08c4b754f4d3e5e43c8573071c27c36685affa1::" providerId="AD" clId="Web-{C0C6521A-3618-D49A-CFD8-1374977781C6}" dt="2022-05-09T18:09:34.909" v="63"/>
        <pc:sldMkLst>
          <pc:docMk/>
          <pc:sldMk cId="1494921633" sldId="590"/>
        </pc:sldMkLst>
      </pc:sldChg>
      <pc:sldChg chg="modNotes">
        <pc:chgData name="Guest User" userId="S::urn:spo:anon#1c7a80bb50076e69792615b0e08c4b754f4d3e5e43c8573071c27c36685affa1::" providerId="AD" clId="Web-{C0C6521A-3618-D49A-CFD8-1374977781C6}" dt="2022-05-09T18:12:40.243" v="191"/>
        <pc:sldMkLst>
          <pc:docMk/>
          <pc:sldMk cId="3693327798" sldId="599"/>
        </pc:sldMkLst>
      </pc:sldChg>
      <pc:sldChg chg="modNotes">
        <pc:chgData name="Guest User" userId="S::urn:spo:anon#1c7a80bb50076e69792615b0e08c4b754f4d3e5e43c8573071c27c36685affa1::" providerId="AD" clId="Web-{C0C6521A-3618-D49A-CFD8-1374977781C6}" dt="2022-05-09T18:09:39.738" v="71"/>
        <pc:sldMkLst>
          <pc:docMk/>
          <pc:sldMk cId="2426073713" sldId="608"/>
        </pc:sldMkLst>
      </pc:sldChg>
      <pc:sldChg chg="modNotes">
        <pc:chgData name="Guest User" userId="S::urn:spo:anon#1c7a80bb50076e69792615b0e08c4b754f4d3e5e43c8573071c27c36685affa1::" providerId="AD" clId="Web-{C0C6521A-3618-D49A-CFD8-1374977781C6}" dt="2022-05-09T18:12:42.993" v="193"/>
        <pc:sldMkLst>
          <pc:docMk/>
          <pc:sldMk cId="845416918" sldId="678"/>
        </pc:sldMkLst>
      </pc:sldChg>
      <pc:sldChg chg="modNotes">
        <pc:chgData name="Guest User" userId="S::urn:spo:anon#1c7a80bb50076e69792615b0e08c4b754f4d3e5e43c8573071c27c36685affa1::" providerId="AD" clId="Web-{C0C6521A-3618-D49A-CFD8-1374977781C6}" dt="2022-05-09T18:12:45.328" v="195"/>
        <pc:sldMkLst>
          <pc:docMk/>
          <pc:sldMk cId="2785260742" sldId="679"/>
        </pc:sldMkLst>
      </pc:sldChg>
      <pc:sldChg chg="modNotes">
        <pc:chgData name="Guest User" userId="S::urn:spo:anon#1c7a80bb50076e69792615b0e08c4b754f4d3e5e43c8573071c27c36685affa1::" providerId="AD" clId="Web-{C0C6521A-3618-D49A-CFD8-1374977781C6}" dt="2022-05-09T18:12:47.509" v="197"/>
        <pc:sldMkLst>
          <pc:docMk/>
          <pc:sldMk cId="2851994657" sldId="680"/>
        </pc:sldMkLst>
      </pc:sldChg>
      <pc:sldChg chg="modNotes">
        <pc:chgData name="Guest User" userId="S::urn:spo:anon#1c7a80bb50076e69792615b0e08c4b754f4d3e5e43c8573071c27c36685affa1::" providerId="AD" clId="Web-{C0C6521A-3618-D49A-CFD8-1374977781C6}" dt="2022-05-09T18:12:49.790" v="198"/>
        <pc:sldMkLst>
          <pc:docMk/>
          <pc:sldMk cId="233577080" sldId="681"/>
        </pc:sldMkLst>
      </pc:sldChg>
      <pc:sldChg chg="modNotes">
        <pc:chgData name="Guest User" userId="S::urn:spo:anon#1c7a80bb50076e69792615b0e08c4b754f4d3e5e43c8573071c27c36685affa1::" providerId="AD" clId="Web-{C0C6521A-3618-D49A-CFD8-1374977781C6}" dt="2022-05-09T18:12:52.212" v="200"/>
        <pc:sldMkLst>
          <pc:docMk/>
          <pc:sldMk cId="3867064276" sldId="697"/>
        </pc:sldMkLst>
      </pc:sldChg>
      <pc:sldChg chg="modNotes">
        <pc:chgData name="Guest User" userId="S::urn:spo:anon#1c7a80bb50076e69792615b0e08c4b754f4d3e5e43c8573071c27c36685affa1::" providerId="AD" clId="Web-{C0C6521A-3618-D49A-CFD8-1374977781C6}" dt="2022-05-09T18:12:53.962" v="202"/>
        <pc:sldMkLst>
          <pc:docMk/>
          <pc:sldMk cId="452257839" sldId="700"/>
        </pc:sldMkLst>
      </pc:sldChg>
      <pc:sldChg chg="modNotes">
        <pc:chgData name="Guest User" userId="S::urn:spo:anon#1c7a80bb50076e69792615b0e08c4b754f4d3e5e43c8573071c27c36685affa1::" providerId="AD" clId="Web-{C0C6521A-3618-D49A-CFD8-1374977781C6}" dt="2022-05-09T18:09:40.644" v="72"/>
        <pc:sldMkLst>
          <pc:docMk/>
          <pc:sldMk cId="2389960618" sldId="705"/>
        </pc:sldMkLst>
      </pc:sldChg>
      <pc:sldChg chg="modNotes">
        <pc:chgData name="Guest User" userId="S::urn:spo:anon#1c7a80bb50076e69792615b0e08c4b754f4d3e5e43c8573071c27c36685affa1::" providerId="AD" clId="Web-{C0C6521A-3618-D49A-CFD8-1374977781C6}" dt="2022-05-09T18:10:32.849" v="101"/>
        <pc:sldMkLst>
          <pc:docMk/>
          <pc:sldMk cId="550337031" sldId="707"/>
        </pc:sldMkLst>
      </pc:sldChg>
      <pc:sldChg chg="modNotes">
        <pc:chgData name="Guest User" userId="S::urn:spo:anon#1c7a80bb50076e69792615b0e08c4b754f4d3e5e43c8573071c27c36685affa1::" providerId="AD" clId="Web-{C0C6521A-3618-D49A-CFD8-1374977781C6}" dt="2022-05-09T18:11:43.148" v="132"/>
        <pc:sldMkLst>
          <pc:docMk/>
          <pc:sldMk cId="4176540915" sldId="708"/>
        </pc:sldMkLst>
      </pc:sldChg>
      <pc:sldChg chg="modNotes">
        <pc:chgData name="Guest User" userId="S::urn:spo:anon#1c7a80bb50076e69792615b0e08c4b754f4d3e5e43c8573071c27c36685affa1::" providerId="AD" clId="Web-{C0C6521A-3618-D49A-CFD8-1374977781C6}" dt="2022-05-09T18:12:56.947" v="206"/>
        <pc:sldMkLst>
          <pc:docMk/>
          <pc:sldMk cId="793890347" sldId="710"/>
        </pc:sldMkLst>
      </pc:sldChg>
      <pc:sldChg chg="modNotes">
        <pc:chgData name="Guest User" userId="S::urn:spo:anon#1c7a80bb50076e69792615b0e08c4b754f4d3e5e43c8573071c27c36685affa1::" providerId="AD" clId="Web-{C0C6521A-3618-D49A-CFD8-1374977781C6}" dt="2022-05-09T18:10:40.802" v="104"/>
        <pc:sldMkLst>
          <pc:docMk/>
          <pc:sldMk cId="3362553443" sldId="716"/>
        </pc:sldMkLst>
      </pc:sldChg>
      <pc:sldChg chg="modNotes">
        <pc:chgData name="Guest User" userId="S::urn:spo:anon#1c7a80bb50076e69792615b0e08c4b754f4d3e5e43c8573071c27c36685affa1::" providerId="AD" clId="Web-{C0C6521A-3618-D49A-CFD8-1374977781C6}" dt="2022-05-09T18:09:36.160" v="65"/>
        <pc:sldMkLst>
          <pc:docMk/>
          <pc:sldMk cId="1426930297" sldId="718"/>
        </pc:sldMkLst>
      </pc:sldChg>
      <pc:sldChg chg="modNotes">
        <pc:chgData name="Guest User" userId="S::urn:spo:anon#1c7a80bb50076e69792615b0e08c4b754f4d3e5e43c8573071c27c36685affa1::" providerId="AD" clId="Web-{C0C6521A-3618-D49A-CFD8-1374977781C6}" dt="2022-05-09T18:09:51.426" v="82"/>
        <pc:sldMkLst>
          <pc:docMk/>
          <pc:sldMk cId="3850168068" sldId="730"/>
        </pc:sldMkLst>
      </pc:sldChg>
      <pc:sldChg chg="modNotes">
        <pc:chgData name="Guest User" userId="S::urn:spo:anon#1c7a80bb50076e69792615b0e08c4b754f4d3e5e43c8573071c27c36685affa1::" providerId="AD" clId="Web-{C0C6521A-3618-D49A-CFD8-1374977781C6}" dt="2022-05-09T18:09:37.160" v="67"/>
        <pc:sldMkLst>
          <pc:docMk/>
          <pc:sldMk cId="3381832951" sldId="732"/>
        </pc:sldMkLst>
      </pc:sldChg>
      <pc:sldChg chg="modNotes">
        <pc:chgData name="Guest User" userId="S::urn:spo:anon#1c7a80bb50076e69792615b0e08c4b754f4d3e5e43c8573071c27c36685affa1::" providerId="AD" clId="Web-{C0C6521A-3618-D49A-CFD8-1374977781C6}" dt="2022-05-09T18:12:12.258" v="163"/>
        <pc:sldMkLst>
          <pc:docMk/>
          <pc:sldMk cId="322640116" sldId="1164"/>
        </pc:sldMkLst>
      </pc:sldChg>
      <pc:sldChg chg="modNotes">
        <pc:chgData name="Guest User" userId="S::urn:spo:anon#1c7a80bb50076e69792615b0e08c4b754f4d3e5e43c8573071c27c36685affa1::" providerId="AD" clId="Web-{C0C6521A-3618-D49A-CFD8-1374977781C6}" dt="2022-05-09T18:12:21.649" v="170"/>
        <pc:sldMkLst>
          <pc:docMk/>
          <pc:sldMk cId="3016962853" sldId="1165"/>
        </pc:sldMkLst>
      </pc:sldChg>
      <pc:sldChg chg="modNotes">
        <pc:chgData name="Guest User" userId="S::urn:spo:anon#1c7a80bb50076e69792615b0e08c4b754f4d3e5e43c8573071c27c36685affa1::" providerId="AD" clId="Web-{C0C6521A-3618-D49A-CFD8-1374977781C6}" dt="2022-05-09T18:12:33.165" v="186"/>
        <pc:sldMkLst>
          <pc:docMk/>
          <pc:sldMk cId="2097821209" sldId="1166"/>
        </pc:sldMkLst>
      </pc:sldChg>
      <pc:sldChg chg="modNotes">
        <pc:chgData name="Guest User" userId="S::urn:spo:anon#1c7a80bb50076e69792615b0e08c4b754f4d3e5e43c8573071c27c36685affa1::" providerId="AD" clId="Web-{C0C6521A-3618-D49A-CFD8-1374977781C6}" dt="2022-05-09T18:09:32.738" v="60"/>
        <pc:sldMkLst>
          <pc:docMk/>
          <pc:sldMk cId="729803234" sldId="1168"/>
        </pc:sldMkLst>
      </pc:sldChg>
      <pc:sldChg chg="modNotes">
        <pc:chgData name="Guest User" userId="S::urn:spo:anon#1c7a80bb50076e69792615b0e08c4b754f4d3e5e43c8573071c27c36685affa1::" providerId="AD" clId="Web-{C0C6521A-3618-D49A-CFD8-1374977781C6}" dt="2022-05-09T18:09:38.238" v="69"/>
        <pc:sldMkLst>
          <pc:docMk/>
          <pc:sldMk cId="1603107305" sldId="1169"/>
        </pc:sldMkLst>
      </pc:sldChg>
      <pc:sldChg chg="del">
        <pc:chgData name="Guest User" userId="S::urn:spo:anon#1c7a80bb50076e69792615b0e08c4b754f4d3e5e43c8573071c27c36685affa1::" providerId="AD" clId="Web-{C0C6521A-3618-D49A-CFD8-1374977781C6}" dt="2022-05-09T18:08:41.892" v="39"/>
        <pc:sldMkLst>
          <pc:docMk/>
          <pc:sldMk cId="1657428803" sldId="1170"/>
        </pc:sldMkLst>
      </pc:sldChg>
      <pc:sldChg chg="modNotes">
        <pc:chgData name="Guest User" userId="S::urn:spo:anon#1c7a80bb50076e69792615b0e08c4b754f4d3e5e43c8573071c27c36685affa1::" providerId="AD" clId="Web-{C0C6521A-3618-D49A-CFD8-1374977781C6}" dt="2022-05-09T18:10:29.630" v="96"/>
        <pc:sldMkLst>
          <pc:docMk/>
          <pc:sldMk cId="4044238763" sldId="1171"/>
        </pc:sldMkLst>
      </pc:sldChg>
      <pc:sldChg chg="modSp modNotes">
        <pc:chgData name="Guest User" userId="S::urn:spo:anon#1c7a80bb50076e69792615b0e08c4b754f4d3e5e43c8573071c27c36685affa1::" providerId="AD" clId="Web-{C0C6521A-3618-D49A-CFD8-1374977781C6}" dt="2022-05-09T18:10:27.317" v="93"/>
        <pc:sldMkLst>
          <pc:docMk/>
          <pc:sldMk cId="3220987791" sldId="1180"/>
        </pc:sldMkLst>
        <pc:spChg chg="mod">
          <ac:chgData name="Guest User" userId="S::urn:spo:anon#1c7a80bb50076e69792615b0e08c4b754f4d3e5e43c8573071c27c36685affa1::" providerId="AD" clId="Web-{C0C6521A-3618-D49A-CFD8-1374977781C6}" dt="2022-05-09T18:05:06.573" v="4" actId="20577"/>
          <ac:spMkLst>
            <pc:docMk/>
            <pc:sldMk cId="3220987791" sldId="1180"/>
            <ac:spMk id="2" creationId="{EDA07BC5-0761-4A74-9DC1-568674B3AD27}"/>
          </ac:spMkLst>
        </pc:spChg>
      </pc:sldChg>
      <pc:sldChg chg="modSp">
        <pc:chgData name="Guest User" userId="S::urn:spo:anon#1c7a80bb50076e69792615b0e08c4b754f4d3e5e43c8573071c27c36685affa1::" providerId="AD" clId="Web-{C0C6521A-3618-D49A-CFD8-1374977781C6}" dt="2022-05-09T18:05:35.605" v="8" actId="20577"/>
        <pc:sldMkLst>
          <pc:docMk/>
          <pc:sldMk cId="1506458163" sldId="1181"/>
        </pc:sldMkLst>
        <pc:spChg chg="mod">
          <ac:chgData name="Guest User" userId="S::urn:spo:anon#1c7a80bb50076e69792615b0e08c4b754f4d3e5e43c8573071c27c36685affa1::" providerId="AD" clId="Web-{C0C6521A-3618-D49A-CFD8-1374977781C6}" dt="2022-05-09T18:05:35.605" v="8" actId="20577"/>
          <ac:spMkLst>
            <pc:docMk/>
            <pc:sldMk cId="1506458163" sldId="1181"/>
            <ac:spMk id="2" creationId="{ED9BA1C9-7B3D-480F-BE32-52593B79060D}"/>
          </ac:spMkLst>
        </pc:spChg>
      </pc:sldChg>
      <pc:sldChg chg="addSp delSp modSp">
        <pc:chgData name="Guest User" userId="S::urn:spo:anon#1c7a80bb50076e69792615b0e08c4b754f4d3e5e43c8573071c27c36685affa1::" providerId="AD" clId="Web-{C0C6521A-3618-D49A-CFD8-1374977781C6}" dt="2022-05-09T18:05:45.340" v="11"/>
        <pc:sldMkLst>
          <pc:docMk/>
          <pc:sldMk cId="1465652244" sldId="1182"/>
        </pc:sldMkLst>
        <pc:spChg chg="mod">
          <ac:chgData name="Guest User" userId="S::urn:spo:anon#1c7a80bb50076e69792615b0e08c4b754f4d3e5e43c8573071c27c36685affa1::" providerId="AD" clId="Web-{C0C6521A-3618-D49A-CFD8-1374977781C6}" dt="2022-05-09T18:05:43.449" v="10" actId="20577"/>
          <ac:spMkLst>
            <pc:docMk/>
            <pc:sldMk cId="1465652244" sldId="1182"/>
            <ac:spMk id="2" creationId="{71744E87-999D-4C70-98D2-C5065EAE5CFD}"/>
          </ac:spMkLst>
        </pc:spChg>
        <pc:spChg chg="add mod">
          <ac:chgData name="Guest User" userId="S::urn:spo:anon#1c7a80bb50076e69792615b0e08c4b754f4d3e5e43c8573071c27c36685affa1::" providerId="AD" clId="Web-{C0C6521A-3618-D49A-CFD8-1374977781C6}" dt="2022-05-09T18:05:45.340" v="11"/>
          <ac:spMkLst>
            <pc:docMk/>
            <pc:sldMk cId="1465652244" sldId="1182"/>
            <ac:spMk id="4" creationId="{BBA817AC-53E1-A849-895C-DFA3BFFDBDC3}"/>
          </ac:spMkLst>
        </pc:spChg>
        <pc:picChg chg="del">
          <ac:chgData name="Guest User" userId="S::urn:spo:anon#1c7a80bb50076e69792615b0e08c4b754f4d3e5e43c8573071c27c36685affa1::" providerId="AD" clId="Web-{C0C6521A-3618-D49A-CFD8-1374977781C6}" dt="2022-05-09T18:05:45.340" v="11"/>
          <ac:picMkLst>
            <pc:docMk/>
            <pc:sldMk cId="1465652244" sldId="1182"/>
            <ac:picMk id="6" creationId="{EAF34FDB-D4C2-4B7F-82B4-B1D6661D4B8C}"/>
          </ac:picMkLst>
        </pc:picChg>
      </pc:sldChg>
      <pc:sldChg chg="addSp delSp modSp">
        <pc:chgData name="Guest User" userId="S::urn:spo:anon#1c7a80bb50076e69792615b0e08c4b754f4d3e5e43c8573071c27c36685affa1::" providerId="AD" clId="Web-{C0C6521A-3618-D49A-CFD8-1374977781C6}" dt="2022-05-09T18:05:58.622" v="15"/>
        <pc:sldMkLst>
          <pc:docMk/>
          <pc:sldMk cId="2960956179" sldId="1183"/>
        </pc:sldMkLst>
        <pc:spChg chg="mod">
          <ac:chgData name="Guest User" userId="S::urn:spo:anon#1c7a80bb50076e69792615b0e08c4b754f4d3e5e43c8573071c27c36685affa1::" providerId="AD" clId="Web-{C0C6521A-3618-D49A-CFD8-1374977781C6}" dt="2022-05-09T18:05:56.231" v="14" actId="20577"/>
          <ac:spMkLst>
            <pc:docMk/>
            <pc:sldMk cId="2960956179" sldId="1183"/>
            <ac:spMk id="2" creationId="{C2FCFCA7-A898-4953-A48B-68E56C3ADDC9}"/>
          </ac:spMkLst>
        </pc:spChg>
        <pc:spChg chg="add mod">
          <ac:chgData name="Guest User" userId="S::urn:spo:anon#1c7a80bb50076e69792615b0e08c4b754f4d3e5e43c8573071c27c36685affa1::" providerId="AD" clId="Web-{C0C6521A-3618-D49A-CFD8-1374977781C6}" dt="2022-05-09T18:05:58.622" v="15"/>
          <ac:spMkLst>
            <pc:docMk/>
            <pc:sldMk cId="2960956179" sldId="1183"/>
            <ac:spMk id="4" creationId="{EE926EC6-D1AA-A691-11A7-1C4469EE81C8}"/>
          </ac:spMkLst>
        </pc:spChg>
        <pc:picChg chg="del">
          <ac:chgData name="Guest User" userId="S::urn:spo:anon#1c7a80bb50076e69792615b0e08c4b754f4d3e5e43c8573071c27c36685affa1::" providerId="AD" clId="Web-{C0C6521A-3618-D49A-CFD8-1374977781C6}" dt="2022-05-09T18:05:58.622" v="15"/>
          <ac:picMkLst>
            <pc:docMk/>
            <pc:sldMk cId="2960956179" sldId="1183"/>
            <ac:picMk id="6" creationId="{C769B2D2-BD43-487C-B382-6354237984E0}"/>
          </ac:picMkLst>
        </pc:picChg>
      </pc:sldChg>
      <pc:sldChg chg="addSp delSp modSp">
        <pc:chgData name="Guest User" userId="S::urn:spo:anon#1c7a80bb50076e69792615b0e08c4b754f4d3e5e43c8573071c27c36685affa1::" providerId="AD" clId="Web-{C0C6521A-3618-D49A-CFD8-1374977781C6}" dt="2022-05-09T18:06:10.513" v="18"/>
        <pc:sldMkLst>
          <pc:docMk/>
          <pc:sldMk cId="3717618191" sldId="1184"/>
        </pc:sldMkLst>
        <pc:spChg chg="mod">
          <ac:chgData name="Guest User" userId="S::urn:spo:anon#1c7a80bb50076e69792615b0e08c4b754f4d3e5e43c8573071c27c36685affa1::" providerId="AD" clId="Web-{C0C6521A-3618-D49A-CFD8-1374977781C6}" dt="2022-05-09T18:06:08.044" v="17" actId="20577"/>
          <ac:spMkLst>
            <pc:docMk/>
            <pc:sldMk cId="3717618191" sldId="1184"/>
            <ac:spMk id="2" creationId="{6A20293D-008B-4888-9884-298A68EC5E0E}"/>
          </ac:spMkLst>
        </pc:spChg>
        <pc:spChg chg="add mod">
          <ac:chgData name="Guest User" userId="S::urn:spo:anon#1c7a80bb50076e69792615b0e08c4b754f4d3e5e43c8573071c27c36685affa1::" providerId="AD" clId="Web-{C0C6521A-3618-D49A-CFD8-1374977781C6}" dt="2022-05-09T18:06:10.513" v="18"/>
          <ac:spMkLst>
            <pc:docMk/>
            <pc:sldMk cId="3717618191" sldId="1184"/>
            <ac:spMk id="4" creationId="{3CA92101-FCB6-ED80-3AA7-B0C5BC133E19}"/>
          </ac:spMkLst>
        </pc:spChg>
        <pc:picChg chg="del">
          <ac:chgData name="Guest User" userId="S::urn:spo:anon#1c7a80bb50076e69792615b0e08c4b754f4d3e5e43c8573071c27c36685affa1::" providerId="AD" clId="Web-{C0C6521A-3618-D49A-CFD8-1374977781C6}" dt="2022-05-09T18:06:10.513" v="18"/>
          <ac:picMkLst>
            <pc:docMk/>
            <pc:sldMk cId="3717618191" sldId="1184"/>
            <ac:picMk id="6" creationId="{45554466-2F18-4233-B74F-B4765A2E01DF}"/>
          </ac:picMkLst>
        </pc:picChg>
      </pc:sldChg>
      <pc:sldChg chg="addSp delSp modSp">
        <pc:chgData name="Guest User" userId="S::urn:spo:anon#1c7a80bb50076e69792615b0e08c4b754f4d3e5e43c8573071c27c36685affa1::" providerId="AD" clId="Web-{C0C6521A-3618-D49A-CFD8-1374977781C6}" dt="2022-05-09T18:05:31.887" v="7"/>
        <pc:sldMkLst>
          <pc:docMk/>
          <pc:sldMk cId="4071721374" sldId="1185"/>
        </pc:sldMkLst>
        <pc:spChg chg="mod">
          <ac:chgData name="Guest User" userId="S::urn:spo:anon#1c7a80bb50076e69792615b0e08c4b754f4d3e5e43c8573071c27c36685affa1::" providerId="AD" clId="Web-{C0C6521A-3618-D49A-CFD8-1374977781C6}" dt="2022-05-09T18:05:29.637" v="6" actId="20577"/>
          <ac:spMkLst>
            <pc:docMk/>
            <pc:sldMk cId="4071721374" sldId="1185"/>
            <ac:spMk id="2" creationId="{7119F4AD-4D07-4F3C-AFA3-E42E53D599C1}"/>
          </ac:spMkLst>
        </pc:spChg>
        <pc:spChg chg="add mod">
          <ac:chgData name="Guest User" userId="S::urn:spo:anon#1c7a80bb50076e69792615b0e08c4b754f4d3e5e43c8573071c27c36685affa1::" providerId="AD" clId="Web-{C0C6521A-3618-D49A-CFD8-1374977781C6}" dt="2022-05-09T18:05:31.887" v="7"/>
          <ac:spMkLst>
            <pc:docMk/>
            <pc:sldMk cId="4071721374" sldId="1185"/>
            <ac:spMk id="4" creationId="{3160143B-BFE5-56BF-5311-D4D22A668C54}"/>
          </ac:spMkLst>
        </pc:spChg>
        <pc:picChg chg="del">
          <ac:chgData name="Guest User" userId="S::urn:spo:anon#1c7a80bb50076e69792615b0e08c4b754f4d3e5e43c8573071c27c36685affa1::" providerId="AD" clId="Web-{C0C6521A-3618-D49A-CFD8-1374977781C6}" dt="2022-05-09T18:05:31.887" v="7"/>
          <ac:picMkLst>
            <pc:docMk/>
            <pc:sldMk cId="4071721374" sldId="1185"/>
            <ac:picMk id="6" creationId="{69458B84-054A-4424-A9C3-5AE9DC6DD601}"/>
          </ac:picMkLst>
        </pc:picChg>
      </pc:sldChg>
      <pc:sldChg chg="del">
        <pc:chgData name="Guest User" userId="S::urn:spo:anon#1c7a80bb50076e69792615b0e08c4b754f4d3e5e43c8573071c27c36685affa1::" providerId="AD" clId="Web-{C0C6521A-3618-D49A-CFD8-1374977781C6}" dt="2022-05-09T18:07:29.593" v="31"/>
        <pc:sldMkLst>
          <pc:docMk/>
          <pc:sldMk cId="1450516927" sldId="1186"/>
        </pc:sldMkLst>
      </pc:sldChg>
      <pc:sldChg chg="modSp modNotes">
        <pc:chgData name="Guest User" userId="S::urn:spo:anon#1c7a80bb50076e69792615b0e08c4b754f4d3e5e43c8573071c27c36685affa1::" providerId="AD" clId="Web-{C0C6521A-3618-D49A-CFD8-1374977781C6}" dt="2022-05-09T18:11:33.647" v="120"/>
        <pc:sldMkLst>
          <pc:docMk/>
          <pc:sldMk cId="473058437" sldId="1187"/>
        </pc:sldMkLst>
        <pc:spChg chg="mod">
          <ac:chgData name="Guest User" userId="S::urn:spo:anon#1c7a80bb50076e69792615b0e08c4b754f4d3e5e43c8573071c27c36685affa1::" providerId="AD" clId="Web-{C0C6521A-3618-D49A-CFD8-1374977781C6}" dt="2022-05-09T18:07:23.812" v="30" actId="20577"/>
          <ac:spMkLst>
            <pc:docMk/>
            <pc:sldMk cId="473058437" sldId="1187"/>
            <ac:spMk id="2" creationId="{707CD4A4-3821-4ED1-BB13-F76866F6A486}"/>
          </ac:spMkLst>
        </pc:spChg>
      </pc:sldChg>
      <pc:sldChg chg="modNotes">
        <pc:chgData name="Guest User" userId="S::urn:spo:anon#1c7a80bb50076e69792615b0e08c4b754f4d3e5e43c8573071c27c36685affa1::" providerId="AD" clId="Web-{C0C6521A-3618-D49A-CFD8-1374977781C6}" dt="2022-05-09T18:11:49.039" v="137"/>
        <pc:sldMkLst>
          <pc:docMk/>
          <pc:sldMk cId="4118635653" sldId="1188"/>
        </pc:sldMkLst>
      </pc:sldChg>
      <pc:sldChg chg="del">
        <pc:chgData name="Guest User" userId="S::urn:spo:anon#1c7a80bb50076e69792615b0e08c4b754f4d3e5e43c8573071c27c36685affa1::" providerId="AD" clId="Web-{C0C6521A-3618-D49A-CFD8-1374977781C6}" dt="2022-05-09T18:08:05.438" v="33"/>
        <pc:sldMkLst>
          <pc:docMk/>
          <pc:sldMk cId="2110063067" sldId="1189"/>
        </pc:sldMkLst>
      </pc:sldChg>
      <pc:sldChg chg="modSp modNotes">
        <pc:chgData name="Guest User" userId="S::urn:spo:anon#1c7a80bb50076e69792615b0e08c4b754f4d3e5e43c8573071c27c36685affa1::" providerId="AD" clId="Web-{C0C6521A-3618-D49A-CFD8-1374977781C6}" dt="2022-05-09T18:12:19.102" v="168"/>
        <pc:sldMkLst>
          <pc:docMk/>
          <pc:sldMk cId="27544004" sldId="1190"/>
        </pc:sldMkLst>
        <pc:spChg chg="mod">
          <ac:chgData name="Guest User" userId="S::urn:spo:anon#1c7a80bb50076e69792615b0e08c4b754f4d3e5e43c8573071c27c36685affa1::" providerId="AD" clId="Web-{C0C6521A-3618-D49A-CFD8-1374977781C6}" dt="2022-05-09T18:08:10.251" v="34" actId="20577"/>
          <ac:spMkLst>
            <pc:docMk/>
            <pc:sldMk cId="27544004" sldId="1190"/>
            <ac:spMk id="2" creationId="{A46AF919-9334-4AFA-BC13-D60E845DB175}"/>
          </ac:spMkLst>
        </pc:spChg>
      </pc:sldChg>
      <pc:sldChg chg="modSp del">
        <pc:chgData name="Guest User" userId="S::urn:spo:anon#1c7a80bb50076e69792615b0e08c4b754f4d3e5e43c8573071c27c36685affa1::" providerId="AD" clId="Web-{C0C6521A-3618-D49A-CFD8-1374977781C6}" dt="2022-05-09T18:08:22.189" v="36"/>
        <pc:sldMkLst>
          <pc:docMk/>
          <pc:sldMk cId="3405123326" sldId="1191"/>
        </pc:sldMkLst>
        <pc:spChg chg="mod">
          <ac:chgData name="Guest User" userId="S::urn:spo:anon#1c7a80bb50076e69792615b0e08c4b754f4d3e5e43c8573071c27c36685affa1::" providerId="AD" clId="Web-{C0C6521A-3618-D49A-CFD8-1374977781C6}" dt="2022-05-09T18:08:16.610" v="35" actId="20577"/>
          <ac:spMkLst>
            <pc:docMk/>
            <pc:sldMk cId="3405123326" sldId="1191"/>
            <ac:spMk id="2" creationId="{78CB0160-06A4-4169-851B-360743950EEC}"/>
          </ac:spMkLst>
        </pc:spChg>
      </pc:sldChg>
      <pc:sldChg chg="modSp modNotes">
        <pc:chgData name="Guest User" userId="S::urn:spo:anon#1c7a80bb50076e69792615b0e08c4b754f4d3e5e43c8573071c27c36685affa1::" providerId="AD" clId="Web-{C0C6521A-3618-D49A-CFD8-1374977781C6}" dt="2022-05-09T18:13:07.947" v="214"/>
        <pc:sldMkLst>
          <pc:docMk/>
          <pc:sldMk cId="2647060474" sldId="1192"/>
        </pc:sldMkLst>
        <pc:spChg chg="mod">
          <ac:chgData name="Guest User" userId="S::urn:spo:anon#1c7a80bb50076e69792615b0e08c4b754f4d3e5e43c8573071c27c36685affa1::" providerId="AD" clId="Web-{C0C6521A-3618-D49A-CFD8-1374977781C6}" dt="2022-05-09T18:08:27.626" v="37" actId="20577"/>
          <ac:spMkLst>
            <pc:docMk/>
            <pc:sldMk cId="2647060474" sldId="1192"/>
            <ac:spMk id="2" creationId="{8D278A87-29C8-488D-8A8D-824C50E70987}"/>
          </ac:spMkLst>
        </pc:spChg>
      </pc:sldChg>
      <pc:sldChg chg="modSp modNotes">
        <pc:chgData name="Guest User" userId="S::urn:spo:anon#1c7a80bb50076e69792615b0e08c4b754f4d3e5e43c8573071c27c36685affa1::" providerId="AD" clId="Web-{C0C6521A-3618-D49A-CFD8-1374977781C6}" dt="2022-05-09T18:09:48.144" v="78"/>
        <pc:sldMkLst>
          <pc:docMk/>
          <pc:sldMk cId="2790430740" sldId="1194"/>
        </pc:sldMkLst>
        <pc:spChg chg="mod">
          <ac:chgData name="Guest User" userId="S::urn:spo:anon#1c7a80bb50076e69792615b0e08c4b754f4d3e5e43c8573071c27c36685affa1::" providerId="AD" clId="Web-{C0C6521A-3618-D49A-CFD8-1374977781C6}" dt="2022-05-09T18:08:34.267" v="38" actId="20577"/>
          <ac:spMkLst>
            <pc:docMk/>
            <pc:sldMk cId="2790430740" sldId="1194"/>
            <ac:spMk id="2" creationId="{5EBC6723-7473-4F80-8790-6B06FEC7AC1A}"/>
          </ac:spMkLst>
        </pc:spChg>
      </pc:sldChg>
      <pc:sldChg chg="modNotes">
        <pc:chgData name="Guest User" userId="S::urn:spo:anon#1c7a80bb50076e69792615b0e08c4b754f4d3e5e43c8573071c27c36685affa1::" providerId="AD" clId="Web-{C0C6521A-3618-D49A-CFD8-1374977781C6}" dt="2022-05-09T18:10:08.785" v="88"/>
        <pc:sldMkLst>
          <pc:docMk/>
          <pc:sldMk cId="2098533091" sldId="1219"/>
        </pc:sldMkLst>
      </pc:sldChg>
      <pc:sldChg chg="addSp delSp modSp">
        <pc:chgData name="Guest User" userId="S::urn:spo:anon#1c7a80bb50076e69792615b0e08c4b754f4d3e5e43c8573071c27c36685affa1::" providerId="AD" clId="Web-{C0C6521A-3618-D49A-CFD8-1374977781C6}" dt="2022-05-09T18:06:20.044" v="24" actId="20577"/>
        <pc:sldMkLst>
          <pc:docMk/>
          <pc:sldMk cId="3128571241" sldId="1220"/>
        </pc:sldMkLst>
        <pc:spChg chg="mod">
          <ac:chgData name="Guest User" userId="S::urn:spo:anon#1c7a80bb50076e69792615b0e08c4b754f4d3e5e43c8573071c27c36685affa1::" providerId="AD" clId="Web-{C0C6521A-3618-D49A-CFD8-1374977781C6}" dt="2022-05-09T18:06:20.044" v="24" actId="20577"/>
          <ac:spMkLst>
            <pc:docMk/>
            <pc:sldMk cId="3128571241" sldId="1220"/>
            <ac:spMk id="2" creationId="{6A20293D-008B-4888-9884-298A68EC5E0E}"/>
          </ac:spMkLst>
        </pc:spChg>
        <pc:spChg chg="add mod">
          <ac:chgData name="Guest User" userId="S::urn:spo:anon#1c7a80bb50076e69792615b0e08c4b754f4d3e5e43c8573071c27c36685affa1::" providerId="AD" clId="Web-{C0C6521A-3618-D49A-CFD8-1374977781C6}" dt="2022-05-09T18:06:16.294" v="23"/>
          <ac:spMkLst>
            <pc:docMk/>
            <pc:sldMk cId="3128571241" sldId="1220"/>
            <ac:spMk id="4" creationId="{499FF6C4-3C1C-3D53-6B2B-58D38C5A3154}"/>
          </ac:spMkLst>
        </pc:spChg>
        <pc:picChg chg="del">
          <ac:chgData name="Guest User" userId="S::urn:spo:anon#1c7a80bb50076e69792615b0e08c4b754f4d3e5e43c8573071c27c36685affa1::" providerId="AD" clId="Web-{C0C6521A-3618-D49A-CFD8-1374977781C6}" dt="2022-05-09T18:06:16.294" v="23"/>
          <ac:picMkLst>
            <pc:docMk/>
            <pc:sldMk cId="3128571241" sldId="1220"/>
            <ac:picMk id="5" creationId="{BFEFD363-FB8F-4216-9439-F61D79C71254}"/>
          </ac:picMkLst>
        </pc:picChg>
      </pc:sldChg>
      <pc:sldChg chg="modNotes">
        <pc:chgData name="Guest User" userId="S::urn:spo:anon#1c7a80bb50076e69792615b0e08c4b754f4d3e5e43c8573071c27c36685affa1::" providerId="AD" clId="Web-{C0C6521A-3618-D49A-CFD8-1374977781C6}" dt="2022-05-09T18:10:14.426" v="90"/>
        <pc:sldMkLst>
          <pc:docMk/>
          <pc:sldMk cId="3012561242" sldId="1221"/>
        </pc:sldMkLst>
      </pc:sldChg>
      <pc:sldChg chg="modSp modNotes">
        <pc:chgData name="Guest User" userId="S::urn:spo:anon#1c7a80bb50076e69792615b0e08c4b754f4d3e5e43c8573071c27c36685affa1::" providerId="AD" clId="Web-{C0C6521A-3618-D49A-CFD8-1374977781C6}" dt="2022-05-09T18:11:47.898" v="135"/>
        <pc:sldMkLst>
          <pc:docMk/>
          <pc:sldMk cId="734977449" sldId="1222"/>
        </pc:sldMkLst>
        <pc:spChg chg="mod">
          <ac:chgData name="Guest User" userId="S::urn:spo:anon#1c7a80bb50076e69792615b0e08c4b754f4d3e5e43c8573071c27c36685affa1::" providerId="AD" clId="Web-{C0C6521A-3618-D49A-CFD8-1374977781C6}" dt="2022-05-09T18:07:34.640" v="32" actId="20577"/>
          <ac:spMkLst>
            <pc:docMk/>
            <pc:sldMk cId="734977449" sldId="1222"/>
            <ac:spMk id="2" creationId="{707CD4A4-3821-4ED1-BB13-F76866F6A486}"/>
          </ac:spMkLst>
        </pc:spChg>
      </pc:sldChg>
      <pc:sldChg chg="modSp add ord replId modNotes">
        <pc:chgData name="Guest User" userId="S::urn:spo:anon#1c7a80bb50076e69792615b0e08c4b754f4d3e5e43c8573071c27c36685affa1::" providerId="AD" clId="Web-{C0C6521A-3618-D49A-CFD8-1374977781C6}" dt="2022-05-09T18:10:38.427" v="103"/>
        <pc:sldMkLst>
          <pc:docMk/>
          <pc:sldMk cId="1943988733" sldId="1223"/>
        </pc:sldMkLst>
        <pc:spChg chg="mod">
          <ac:chgData name="Guest User" userId="S::urn:spo:anon#1c7a80bb50076e69792615b0e08c4b754f4d3e5e43c8573071c27c36685affa1::" providerId="AD" clId="Web-{C0C6521A-3618-D49A-CFD8-1374977781C6}" dt="2022-05-09T18:05:02.589" v="3" actId="20577"/>
          <ac:spMkLst>
            <pc:docMk/>
            <pc:sldMk cId="1943988733" sldId="1223"/>
            <ac:spMk id="2" creationId="{EDA07BC5-0761-4A74-9DC1-568674B3AD27}"/>
          </ac:spMkLst>
        </pc:spChg>
      </pc:sldChg>
      <pc:sldChg chg="modSp add ord replId modNotes">
        <pc:chgData name="Guest User" userId="S::urn:spo:anon#1c7a80bb50076e69792615b0e08c4b754f4d3e5e43c8573071c27c36685affa1::" providerId="AD" clId="Web-{C0C6521A-3618-D49A-CFD8-1374977781C6}" dt="2022-05-09T18:11:02.475" v="108"/>
        <pc:sldMkLst>
          <pc:docMk/>
          <pc:sldMk cId="2116004201" sldId="1224"/>
        </pc:sldMkLst>
        <pc:spChg chg="mod">
          <ac:chgData name="Guest User" userId="S::urn:spo:anon#1c7a80bb50076e69792615b0e08c4b754f4d3e5e43c8573071c27c36685affa1::" providerId="AD" clId="Web-{C0C6521A-3618-D49A-CFD8-1374977781C6}" dt="2022-05-09T18:06:59.624" v="27" actId="20577"/>
          <ac:spMkLst>
            <pc:docMk/>
            <pc:sldMk cId="2116004201" sldId="1224"/>
            <ac:spMk id="2" creationId="{EDA07BC5-0761-4A74-9DC1-568674B3AD27}"/>
          </ac:spMkLst>
        </pc:spChg>
      </pc:sldChg>
      <pc:sldChg chg="modSp add replId modNotes">
        <pc:chgData name="Guest User" userId="S::urn:spo:anon#1c7a80bb50076e69792615b0e08c4b754f4d3e5e43c8573071c27c36685affa1::" providerId="AD" clId="Web-{C0C6521A-3618-D49A-CFD8-1374977781C6}" dt="2022-05-09T18:11:15.162" v="111"/>
        <pc:sldMkLst>
          <pc:docMk/>
          <pc:sldMk cId="2165543367" sldId="1225"/>
        </pc:sldMkLst>
        <pc:spChg chg="mod">
          <ac:chgData name="Guest User" userId="S::urn:spo:anon#1c7a80bb50076e69792615b0e08c4b754f4d3e5e43c8573071c27c36685affa1::" providerId="AD" clId="Web-{C0C6521A-3618-D49A-CFD8-1374977781C6}" dt="2022-05-09T18:07:16.077" v="29" actId="20577"/>
          <ac:spMkLst>
            <pc:docMk/>
            <pc:sldMk cId="2165543367" sldId="1225"/>
            <ac:spMk id="2" creationId="{EDA07BC5-0761-4A74-9DC1-568674B3AD27}"/>
          </ac:spMkLst>
        </pc:spChg>
      </pc:sldChg>
    </pc:docChg>
  </pc:docChgLst>
  <pc:docChgLst>
    <pc:chgData name="Reilly, Monet [PA]" userId="S::mreilly_psea.org#ext#@neahq.onmicrosoft.com::c0fedf1a-1d95-456f-8c41-3553731985ba" providerId="AD" clId="Web-{DFE3B93F-FEB1-8824-8F1B-515AE0512555}"/>
    <pc:docChg chg="modSld">
      <pc:chgData name="Reilly, Monet [PA]" userId="S::mreilly_psea.org#ext#@neahq.onmicrosoft.com::c0fedf1a-1d95-456f-8c41-3553731985ba" providerId="AD" clId="Web-{DFE3B93F-FEB1-8824-8F1B-515AE0512555}" dt="2023-05-11T17:55:57.839" v="232" actId="1076"/>
      <pc:docMkLst>
        <pc:docMk/>
      </pc:docMkLst>
      <pc:sldChg chg="addSp modSp">
        <pc:chgData name="Reilly, Monet [PA]" userId="S::mreilly_psea.org#ext#@neahq.onmicrosoft.com::c0fedf1a-1d95-456f-8c41-3553731985ba" providerId="AD" clId="Web-{DFE3B93F-FEB1-8824-8F1B-515AE0512555}" dt="2023-05-11T17:55:57.839" v="232" actId="1076"/>
        <pc:sldMkLst>
          <pc:docMk/>
          <pc:sldMk cId="3783026952" sldId="256"/>
        </pc:sldMkLst>
        <pc:picChg chg="add mod">
          <ac:chgData name="Reilly, Monet [PA]" userId="S::mreilly_psea.org#ext#@neahq.onmicrosoft.com::c0fedf1a-1d95-456f-8c41-3553731985ba" providerId="AD" clId="Web-{DFE3B93F-FEB1-8824-8F1B-515AE0512555}" dt="2023-05-11T17:55:57.839" v="232" actId="1076"/>
          <ac:picMkLst>
            <pc:docMk/>
            <pc:sldMk cId="3783026952" sldId="256"/>
            <ac:picMk id="4" creationId="{8CEEB6D7-C0F8-E4E5-A163-9F43D8D1FA23}"/>
          </ac:picMkLst>
        </pc:picChg>
      </pc:sldChg>
      <pc:sldChg chg="modSp">
        <pc:chgData name="Reilly, Monet [PA]" userId="S::mreilly_psea.org#ext#@neahq.onmicrosoft.com::c0fedf1a-1d95-456f-8c41-3553731985ba" providerId="AD" clId="Web-{DFE3B93F-FEB1-8824-8F1B-515AE0512555}" dt="2023-05-11T16:19:28.562" v="3"/>
        <pc:sldMkLst>
          <pc:docMk/>
          <pc:sldMk cId="1982223221" sldId="259"/>
        </pc:sldMkLst>
        <pc:spChg chg="mod">
          <ac:chgData name="Reilly, Monet [PA]" userId="S::mreilly_psea.org#ext#@neahq.onmicrosoft.com::c0fedf1a-1d95-456f-8c41-3553731985ba" providerId="AD" clId="Web-{DFE3B93F-FEB1-8824-8F1B-515AE0512555}" dt="2023-05-11T16:19:28.562" v="3"/>
          <ac:spMkLst>
            <pc:docMk/>
            <pc:sldMk cId="1982223221" sldId="259"/>
            <ac:spMk id="5" creationId="{00000000-0000-0000-0000-000000000000}"/>
          </ac:spMkLst>
        </pc:spChg>
        <pc:picChg chg="mod">
          <ac:chgData name="Reilly, Monet [PA]" userId="S::mreilly_psea.org#ext#@neahq.onmicrosoft.com::c0fedf1a-1d95-456f-8c41-3553731985ba" providerId="AD" clId="Web-{DFE3B93F-FEB1-8824-8F1B-515AE0512555}" dt="2023-05-11T16:19:15.749" v="2"/>
          <ac:picMkLst>
            <pc:docMk/>
            <pc:sldMk cId="1982223221" sldId="259"/>
            <ac:picMk id="4" creationId="{00000000-0000-0000-0000-000000000000}"/>
          </ac:picMkLst>
        </pc:picChg>
      </pc:sldChg>
      <pc:sldChg chg="modSp">
        <pc:chgData name="Reilly, Monet [PA]" userId="S::mreilly_psea.org#ext#@neahq.onmicrosoft.com::c0fedf1a-1d95-456f-8c41-3553731985ba" providerId="AD" clId="Web-{DFE3B93F-FEB1-8824-8F1B-515AE0512555}" dt="2023-05-11T16:35:18.277" v="30"/>
        <pc:sldMkLst>
          <pc:docMk/>
          <pc:sldMk cId="3171714655" sldId="261"/>
        </pc:sldMkLst>
        <pc:picChg chg="mod">
          <ac:chgData name="Reilly, Monet [PA]" userId="S::mreilly_psea.org#ext#@neahq.onmicrosoft.com::c0fedf1a-1d95-456f-8c41-3553731985ba" providerId="AD" clId="Web-{DFE3B93F-FEB1-8824-8F1B-515AE0512555}" dt="2023-05-11T16:35:18.277" v="30"/>
          <ac:picMkLst>
            <pc:docMk/>
            <pc:sldMk cId="3171714655" sldId="261"/>
            <ac:picMk id="1031" creationId="{A01E47B5-917D-4DB8-946A-E80399B32304}"/>
          </ac:picMkLst>
        </pc:picChg>
      </pc:sldChg>
      <pc:sldChg chg="modSp">
        <pc:chgData name="Reilly, Monet [PA]" userId="S::mreilly_psea.org#ext#@neahq.onmicrosoft.com::c0fedf1a-1d95-456f-8c41-3553731985ba" providerId="AD" clId="Web-{DFE3B93F-FEB1-8824-8F1B-515AE0512555}" dt="2023-05-11T16:50:31.629" v="54" actId="1076"/>
        <pc:sldMkLst>
          <pc:docMk/>
          <pc:sldMk cId="2401527906" sldId="264"/>
        </pc:sldMkLst>
        <pc:picChg chg="mod modCrop">
          <ac:chgData name="Reilly, Monet [PA]" userId="S::mreilly_psea.org#ext#@neahq.onmicrosoft.com::c0fedf1a-1d95-456f-8c41-3553731985ba" providerId="AD" clId="Web-{DFE3B93F-FEB1-8824-8F1B-515AE0512555}" dt="2023-05-11T16:50:31.629" v="54" actId="1076"/>
          <ac:picMkLst>
            <pc:docMk/>
            <pc:sldMk cId="2401527906" sldId="264"/>
            <ac:picMk id="4098" creationId="{F6F18F42-1862-4D35-8B89-09850D9616B0}"/>
          </ac:picMkLst>
        </pc:picChg>
      </pc:sldChg>
      <pc:sldChg chg="modSp">
        <pc:chgData name="Reilly, Monet [PA]" userId="S::mreilly_psea.org#ext#@neahq.onmicrosoft.com::c0fedf1a-1d95-456f-8c41-3553731985ba" providerId="AD" clId="Web-{DFE3B93F-FEB1-8824-8F1B-515AE0512555}" dt="2023-05-11T16:44:34.851" v="40"/>
        <pc:sldMkLst>
          <pc:docMk/>
          <pc:sldMk cId="860697006" sldId="266"/>
        </pc:sldMkLst>
        <pc:picChg chg="mod modCrop">
          <ac:chgData name="Reilly, Monet [PA]" userId="S::mreilly_psea.org#ext#@neahq.onmicrosoft.com::c0fedf1a-1d95-456f-8c41-3553731985ba" providerId="AD" clId="Web-{DFE3B93F-FEB1-8824-8F1B-515AE0512555}" dt="2023-05-11T16:44:34.851" v="40"/>
          <ac:picMkLst>
            <pc:docMk/>
            <pc:sldMk cId="860697006" sldId="266"/>
            <ac:picMk id="6146" creationId="{41DF5C9F-590C-44B6-9075-34E584202643}"/>
          </ac:picMkLst>
        </pc:picChg>
      </pc:sldChg>
      <pc:sldChg chg="modSp">
        <pc:chgData name="Reilly, Monet [PA]" userId="S::mreilly_psea.org#ext#@neahq.onmicrosoft.com::c0fedf1a-1d95-456f-8c41-3553731985ba" providerId="AD" clId="Web-{DFE3B93F-FEB1-8824-8F1B-515AE0512555}" dt="2023-05-11T16:53:09.703" v="60"/>
        <pc:sldMkLst>
          <pc:docMk/>
          <pc:sldMk cId="2545389723" sldId="267"/>
        </pc:sldMkLst>
        <pc:picChg chg="mod">
          <ac:chgData name="Reilly, Monet [PA]" userId="S::mreilly_psea.org#ext#@neahq.onmicrosoft.com::c0fedf1a-1d95-456f-8c41-3553731985ba" providerId="AD" clId="Web-{DFE3B93F-FEB1-8824-8F1B-515AE0512555}" dt="2023-05-11T16:53:09.703" v="60"/>
          <ac:picMkLst>
            <pc:docMk/>
            <pc:sldMk cId="2545389723" sldId="267"/>
            <ac:picMk id="7170" creationId="{7B8DE775-C302-4B7D-B77C-23F1ED32B49D}"/>
          </ac:picMkLst>
        </pc:picChg>
      </pc:sldChg>
      <pc:sldChg chg="addSp delSp modSp">
        <pc:chgData name="Reilly, Monet [PA]" userId="S::mreilly_psea.org#ext#@neahq.onmicrosoft.com::c0fedf1a-1d95-456f-8c41-3553731985ba" providerId="AD" clId="Web-{DFE3B93F-FEB1-8824-8F1B-515AE0512555}" dt="2023-05-11T16:59:30.592" v="66" actId="14100"/>
        <pc:sldMkLst>
          <pc:docMk/>
          <pc:sldMk cId="1945079205" sldId="268"/>
        </pc:sldMkLst>
        <pc:picChg chg="add mod">
          <ac:chgData name="Reilly, Monet [PA]" userId="S::mreilly_psea.org#ext#@neahq.onmicrosoft.com::c0fedf1a-1d95-456f-8c41-3553731985ba" providerId="AD" clId="Web-{DFE3B93F-FEB1-8824-8F1B-515AE0512555}" dt="2023-05-11T16:59:30.592" v="66" actId="14100"/>
          <ac:picMkLst>
            <pc:docMk/>
            <pc:sldMk cId="1945079205" sldId="268"/>
            <ac:picMk id="4" creationId="{58009326-FD74-F7F7-ED3F-487227DAA0EA}"/>
          </ac:picMkLst>
        </pc:picChg>
        <pc:picChg chg="del mod">
          <ac:chgData name="Reilly, Monet [PA]" userId="S::mreilly_psea.org#ext#@neahq.onmicrosoft.com::c0fedf1a-1d95-456f-8c41-3553731985ba" providerId="AD" clId="Web-{DFE3B93F-FEB1-8824-8F1B-515AE0512555}" dt="2023-05-11T16:59:15.716" v="63"/>
          <ac:picMkLst>
            <pc:docMk/>
            <pc:sldMk cId="1945079205" sldId="268"/>
            <ac:picMk id="8194" creationId="{81AB9329-F934-4311-A76E-DD4EF79DA00C}"/>
          </ac:picMkLst>
        </pc:picChg>
      </pc:sldChg>
      <pc:sldChg chg="modSp">
        <pc:chgData name="Reilly, Monet [PA]" userId="S::mreilly_psea.org#ext#@neahq.onmicrosoft.com::c0fedf1a-1d95-456f-8c41-3553731985ba" providerId="AD" clId="Web-{DFE3B93F-FEB1-8824-8F1B-515AE0512555}" dt="2023-05-11T17:00:48.020" v="67"/>
        <pc:sldMkLst>
          <pc:docMk/>
          <pc:sldMk cId="1552216007" sldId="269"/>
        </pc:sldMkLst>
        <pc:picChg chg="mod">
          <ac:chgData name="Reilly, Monet [PA]" userId="S::mreilly_psea.org#ext#@neahq.onmicrosoft.com::c0fedf1a-1d95-456f-8c41-3553731985ba" providerId="AD" clId="Web-{DFE3B93F-FEB1-8824-8F1B-515AE0512555}" dt="2023-05-11T17:00:48.020" v="67"/>
          <ac:picMkLst>
            <pc:docMk/>
            <pc:sldMk cId="1552216007" sldId="269"/>
            <ac:picMk id="9218" creationId="{66FF7F3E-5A0C-402E-805C-D81D7A0631C0}"/>
          </ac:picMkLst>
        </pc:picChg>
      </pc:sldChg>
      <pc:sldChg chg="addSp delSp modSp">
        <pc:chgData name="Reilly, Monet [PA]" userId="S::mreilly_psea.org#ext#@neahq.onmicrosoft.com::c0fedf1a-1d95-456f-8c41-3553731985ba" providerId="AD" clId="Web-{DFE3B93F-FEB1-8824-8F1B-515AE0512555}" dt="2023-05-11T17:02:49.295" v="84" actId="1076"/>
        <pc:sldMkLst>
          <pc:docMk/>
          <pc:sldMk cId="1396841938" sldId="271"/>
        </pc:sldMkLst>
        <pc:spChg chg="mod">
          <ac:chgData name="Reilly, Monet [PA]" userId="S::mreilly_psea.org#ext#@neahq.onmicrosoft.com::c0fedf1a-1d95-456f-8c41-3553731985ba" providerId="AD" clId="Web-{DFE3B93F-FEB1-8824-8F1B-515AE0512555}" dt="2023-05-11T17:02:49.295" v="84" actId="1076"/>
          <ac:spMkLst>
            <pc:docMk/>
            <pc:sldMk cId="1396841938" sldId="271"/>
            <ac:spMk id="2" creationId="{BA3D9075-0058-4A2B-8FFB-0D242D0FEDB7}"/>
          </ac:spMkLst>
        </pc:spChg>
        <pc:spChg chg="add del mod">
          <ac:chgData name="Reilly, Monet [PA]" userId="S::mreilly_psea.org#ext#@neahq.onmicrosoft.com::c0fedf1a-1d95-456f-8c41-3553731985ba" providerId="AD" clId="Web-{DFE3B93F-FEB1-8824-8F1B-515AE0512555}" dt="2023-05-11T17:02:19.574" v="78"/>
          <ac:spMkLst>
            <pc:docMk/>
            <pc:sldMk cId="1396841938" sldId="271"/>
            <ac:spMk id="5" creationId="{4A868066-7E6B-1D24-D24B-0A433A7BE7F3}"/>
          </ac:spMkLst>
        </pc:spChg>
        <pc:picChg chg="add mod">
          <ac:chgData name="Reilly, Monet [PA]" userId="S::mreilly_psea.org#ext#@neahq.onmicrosoft.com::c0fedf1a-1d95-456f-8c41-3553731985ba" providerId="AD" clId="Web-{DFE3B93F-FEB1-8824-8F1B-515AE0512555}" dt="2023-05-11T17:02:44.217" v="83" actId="1076"/>
          <ac:picMkLst>
            <pc:docMk/>
            <pc:sldMk cId="1396841938" sldId="271"/>
            <ac:picMk id="3" creationId="{F1EBD725-A79B-36DC-33F3-D45F5F5C9E63}"/>
          </ac:picMkLst>
        </pc:picChg>
        <pc:picChg chg="del">
          <ac:chgData name="Reilly, Monet [PA]" userId="S::mreilly_psea.org#ext#@neahq.onmicrosoft.com::c0fedf1a-1d95-456f-8c41-3553731985ba" providerId="AD" clId="Web-{DFE3B93F-FEB1-8824-8F1B-515AE0512555}" dt="2023-05-11T17:01:54.853" v="71"/>
          <ac:picMkLst>
            <pc:docMk/>
            <pc:sldMk cId="1396841938" sldId="271"/>
            <ac:picMk id="11269" creationId="{7586C387-7D0E-4202-9813-161769251350}"/>
          </ac:picMkLst>
        </pc:picChg>
      </pc:sldChg>
      <pc:sldChg chg="addSp delSp modSp">
        <pc:chgData name="Reilly, Monet [PA]" userId="S::mreilly_psea.org#ext#@neahq.onmicrosoft.com::c0fedf1a-1d95-456f-8c41-3553731985ba" providerId="AD" clId="Web-{DFE3B93F-FEB1-8824-8F1B-515AE0512555}" dt="2023-05-11T17:06:19.171" v="92" actId="1076"/>
        <pc:sldMkLst>
          <pc:docMk/>
          <pc:sldMk cId="3863865788" sldId="273"/>
        </pc:sldMkLst>
        <pc:picChg chg="add mod">
          <ac:chgData name="Reilly, Monet [PA]" userId="S::mreilly_psea.org#ext#@neahq.onmicrosoft.com::c0fedf1a-1d95-456f-8c41-3553731985ba" providerId="AD" clId="Web-{DFE3B93F-FEB1-8824-8F1B-515AE0512555}" dt="2023-05-11T17:06:19.171" v="92" actId="1076"/>
          <ac:picMkLst>
            <pc:docMk/>
            <pc:sldMk cId="3863865788" sldId="273"/>
            <ac:picMk id="4" creationId="{0724B5F5-E460-4BCD-EA1F-681D95C54BA4}"/>
          </ac:picMkLst>
        </pc:picChg>
        <pc:picChg chg="del">
          <ac:chgData name="Reilly, Monet [PA]" userId="S::mreilly_psea.org#ext#@neahq.onmicrosoft.com::c0fedf1a-1d95-456f-8c41-3553731985ba" providerId="AD" clId="Web-{DFE3B93F-FEB1-8824-8F1B-515AE0512555}" dt="2023-05-11T17:06:02.232" v="87"/>
          <ac:picMkLst>
            <pc:docMk/>
            <pc:sldMk cId="3863865788" sldId="273"/>
            <ac:picMk id="12290" creationId="{77829D60-339E-42AC-9CEB-F1610EF527E3}"/>
          </ac:picMkLst>
        </pc:picChg>
      </pc:sldChg>
      <pc:sldChg chg="addSp delSp modSp">
        <pc:chgData name="Reilly, Monet [PA]" userId="S::mreilly_psea.org#ext#@neahq.onmicrosoft.com::c0fedf1a-1d95-456f-8c41-3553731985ba" providerId="AD" clId="Web-{DFE3B93F-FEB1-8824-8F1B-515AE0512555}" dt="2023-05-11T17:09:42.968" v="110" actId="1076"/>
        <pc:sldMkLst>
          <pc:docMk/>
          <pc:sldMk cId="760530151" sldId="274"/>
        </pc:sldMkLst>
        <pc:picChg chg="add del mod">
          <ac:chgData name="Reilly, Monet [PA]" userId="S::mreilly_psea.org#ext#@neahq.onmicrosoft.com::c0fedf1a-1d95-456f-8c41-3553731985ba" providerId="AD" clId="Web-{DFE3B93F-FEB1-8824-8F1B-515AE0512555}" dt="2023-05-11T17:09:12.090" v="105"/>
          <ac:picMkLst>
            <pc:docMk/>
            <pc:sldMk cId="760530151" sldId="274"/>
            <ac:picMk id="4" creationId="{8F11A48A-21DE-5803-5B65-0BBFB6F2F185}"/>
          </ac:picMkLst>
        </pc:picChg>
        <pc:picChg chg="add del">
          <ac:chgData name="Reilly, Monet [PA]" userId="S::mreilly_psea.org#ext#@neahq.onmicrosoft.com::c0fedf1a-1d95-456f-8c41-3553731985ba" providerId="AD" clId="Web-{DFE3B93F-FEB1-8824-8F1B-515AE0512555}" dt="2023-05-11T17:09:10.231" v="104"/>
          <ac:picMkLst>
            <pc:docMk/>
            <pc:sldMk cId="760530151" sldId="274"/>
            <ac:picMk id="5" creationId="{D94EBC66-CC55-CF1C-1617-D35BE487961E}"/>
          </ac:picMkLst>
        </pc:picChg>
        <pc:picChg chg="add mod">
          <ac:chgData name="Reilly, Monet [PA]" userId="S::mreilly_psea.org#ext#@neahq.onmicrosoft.com::c0fedf1a-1d95-456f-8c41-3553731985ba" providerId="AD" clId="Web-{DFE3B93F-FEB1-8824-8F1B-515AE0512555}" dt="2023-05-11T17:09:42.968" v="110" actId="1076"/>
          <ac:picMkLst>
            <pc:docMk/>
            <pc:sldMk cId="760530151" sldId="274"/>
            <ac:picMk id="6" creationId="{B8EFDCCF-F80E-5E50-C1A2-1C5B6EB879FA}"/>
          </ac:picMkLst>
        </pc:picChg>
        <pc:picChg chg="del">
          <ac:chgData name="Reilly, Monet [PA]" userId="S::mreilly_psea.org#ext#@neahq.onmicrosoft.com::c0fedf1a-1d95-456f-8c41-3553731985ba" providerId="AD" clId="Web-{DFE3B93F-FEB1-8824-8F1B-515AE0512555}" dt="2023-05-11T17:09:30.311" v="107"/>
          <ac:picMkLst>
            <pc:docMk/>
            <pc:sldMk cId="760530151" sldId="274"/>
            <ac:picMk id="15362" creationId="{81A3C598-6D2F-419B-9294-4846EF470204}"/>
          </ac:picMkLst>
        </pc:picChg>
      </pc:sldChg>
      <pc:sldChg chg="addSp delSp modSp">
        <pc:chgData name="Reilly, Monet [PA]" userId="S::mreilly_psea.org#ext#@neahq.onmicrosoft.com::c0fedf1a-1d95-456f-8c41-3553731985ba" providerId="AD" clId="Web-{DFE3B93F-FEB1-8824-8F1B-515AE0512555}" dt="2023-05-11T17:17:46.083" v="165" actId="14100"/>
        <pc:sldMkLst>
          <pc:docMk/>
          <pc:sldMk cId="2258481532" sldId="281"/>
        </pc:sldMkLst>
        <pc:picChg chg="add mod">
          <ac:chgData name="Reilly, Monet [PA]" userId="S::mreilly_psea.org#ext#@neahq.onmicrosoft.com::c0fedf1a-1d95-456f-8c41-3553731985ba" providerId="AD" clId="Web-{DFE3B93F-FEB1-8824-8F1B-515AE0512555}" dt="2023-05-11T17:17:46.083" v="165" actId="14100"/>
          <ac:picMkLst>
            <pc:docMk/>
            <pc:sldMk cId="2258481532" sldId="281"/>
            <ac:picMk id="4" creationId="{C42CFB16-74C4-F6BB-D799-5201D52E743A}"/>
          </ac:picMkLst>
        </pc:picChg>
        <pc:picChg chg="del">
          <ac:chgData name="Reilly, Monet [PA]" userId="S::mreilly_psea.org#ext#@neahq.onmicrosoft.com::c0fedf1a-1d95-456f-8c41-3553731985ba" providerId="AD" clId="Web-{DFE3B93F-FEB1-8824-8F1B-515AE0512555}" dt="2023-05-11T17:17:29.332" v="162"/>
          <ac:picMkLst>
            <pc:docMk/>
            <pc:sldMk cId="2258481532" sldId="281"/>
            <ac:picMk id="22530" creationId="{C266BF96-F677-4E21-9816-3FDA3C9C6F8A}"/>
          </ac:picMkLst>
        </pc:picChg>
      </pc:sldChg>
      <pc:sldChg chg="addSp delSp modSp">
        <pc:chgData name="Reilly, Monet [PA]" userId="S::mreilly_psea.org#ext#@neahq.onmicrosoft.com::c0fedf1a-1d95-456f-8c41-3553731985ba" providerId="AD" clId="Web-{DFE3B93F-FEB1-8824-8F1B-515AE0512555}" dt="2023-05-11T17:17:56.616" v="169" actId="1076"/>
        <pc:sldMkLst>
          <pc:docMk/>
          <pc:sldMk cId="1839991094" sldId="285"/>
        </pc:sldMkLst>
        <pc:picChg chg="del">
          <ac:chgData name="Reilly, Monet [PA]" userId="S::mreilly_psea.org#ext#@neahq.onmicrosoft.com::c0fedf1a-1d95-456f-8c41-3553731985ba" providerId="AD" clId="Web-{DFE3B93F-FEB1-8824-8F1B-515AE0512555}" dt="2023-05-11T17:17:52.912" v="167"/>
          <ac:picMkLst>
            <pc:docMk/>
            <pc:sldMk cId="1839991094" sldId="285"/>
            <ac:picMk id="4" creationId="{C266BF96-F677-4E21-9816-3FDA3C9C6F8A}"/>
          </ac:picMkLst>
        </pc:picChg>
        <pc:picChg chg="add mod">
          <ac:chgData name="Reilly, Monet [PA]" userId="S::mreilly_psea.org#ext#@neahq.onmicrosoft.com::c0fedf1a-1d95-456f-8c41-3553731985ba" providerId="AD" clId="Web-{DFE3B93F-FEB1-8824-8F1B-515AE0512555}" dt="2023-05-11T17:17:56.616" v="169" actId="1076"/>
          <ac:picMkLst>
            <pc:docMk/>
            <pc:sldMk cId="1839991094" sldId="285"/>
            <ac:picMk id="6" creationId="{9E0624E6-35B8-303F-CCA1-4E32CEFF8708}"/>
          </ac:picMkLst>
        </pc:picChg>
      </pc:sldChg>
      <pc:sldChg chg="addSp delSp modSp">
        <pc:chgData name="Reilly, Monet [PA]" userId="S::mreilly_psea.org#ext#@neahq.onmicrosoft.com::c0fedf1a-1d95-456f-8c41-3553731985ba" providerId="AD" clId="Web-{DFE3B93F-FEB1-8824-8F1B-515AE0512555}" dt="2023-05-11T17:30:08" v="200" actId="1076"/>
        <pc:sldMkLst>
          <pc:docMk/>
          <pc:sldMk cId="106876167" sldId="287"/>
        </pc:sldMkLst>
        <pc:picChg chg="add mod">
          <ac:chgData name="Reilly, Monet [PA]" userId="S::mreilly_psea.org#ext#@neahq.onmicrosoft.com::c0fedf1a-1d95-456f-8c41-3553731985ba" providerId="AD" clId="Web-{DFE3B93F-FEB1-8824-8F1B-515AE0512555}" dt="2023-05-11T17:30:08" v="200" actId="1076"/>
          <ac:picMkLst>
            <pc:docMk/>
            <pc:sldMk cId="106876167" sldId="287"/>
            <ac:picMk id="4" creationId="{21E385F5-2CA0-D512-7373-278349CE2A32}"/>
          </ac:picMkLst>
        </pc:picChg>
        <pc:picChg chg="del mod">
          <ac:chgData name="Reilly, Monet [PA]" userId="S::mreilly_psea.org#ext#@neahq.onmicrosoft.com::c0fedf1a-1d95-456f-8c41-3553731985ba" providerId="AD" clId="Web-{DFE3B93F-FEB1-8824-8F1B-515AE0512555}" dt="2023-05-11T17:28:57.042" v="194"/>
          <ac:picMkLst>
            <pc:docMk/>
            <pc:sldMk cId="106876167" sldId="287"/>
            <ac:picMk id="30722" creationId="{5F15AEE6-4BE3-47E3-A008-EEB305A383CE}"/>
          </ac:picMkLst>
        </pc:picChg>
      </pc:sldChg>
      <pc:sldChg chg="addSp delSp modSp mod setBg setClrOvrMap">
        <pc:chgData name="Reilly, Monet [PA]" userId="S::mreilly_psea.org#ext#@neahq.onmicrosoft.com::c0fedf1a-1d95-456f-8c41-3553731985ba" providerId="AD" clId="Web-{DFE3B93F-FEB1-8824-8F1B-515AE0512555}" dt="2023-05-11T17:16:37.172" v="161"/>
        <pc:sldMkLst>
          <pc:docMk/>
          <pc:sldMk cId="650580856" sldId="292"/>
        </pc:sldMkLst>
        <pc:spChg chg="del">
          <ac:chgData name="Reilly, Monet [PA]" userId="S::mreilly_psea.org#ext#@neahq.onmicrosoft.com::c0fedf1a-1d95-456f-8c41-3553731985ba" providerId="AD" clId="Web-{DFE3B93F-FEB1-8824-8F1B-515AE0512555}" dt="2023-05-11T17:15:54.497" v="149"/>
          <ac:spMkLst>
            <pc:docMk/>
            <pc:sldMk cId="650580856" sldId="292"/>
            <ac:spMk id="2" creationId="{BA3D9075-0058-4A2B-8FFB-0D242D0FEDB7}"/>
          </ac:spMkLst>
        </pc:spChg>
        <pc:spChg chg="add del mod">
          <ac:chgData name="Reilly, Monet [PA]" userId="S::mreilly_psea.org#ext#@neahq.onmicrosoft.com::c0fedf1a-1d95-456f-8c41-3553731985ba" providerId="AD" clId="Web-{DFE3B93F-FEB1-8824-8F1B-515AE0512555}" dt="2023-05-11T17:16:31.187" v="159"/>
          <ac:spMkLst>
            <pc:docMk/>
            <pc:sldMk cId="650580856" sldId="292"/>
            <ac:spMk id="5" creationId="{95A0E55B-9C46-3F15-AEE6-04D2BC26C1BA}"/>
          </ac:spMkLst>
        </pc:spChg>
        <pc:spChg chg="add">
          <ac:chgData name="Reilly, Monet [PA]" userId="S::mreilly_psea.org#ext#@neahq.onmicrosoft.com::c0fedf1a-1d95-456f-8c41-3553731985ba" providerId="AD" clId="Web-{DFE3B93F-FEB1-8824-8F1B-515AE0512555}" dt="2023-05-11T17:16:37.172" v="161"/>
          <ac:spMkLst>
            <pc:docMk/>
            <pc:sldMk cId="650580856" sldId="292"/>
            <ac:spMk id="6" creationId="{C47181D2-95D5-4439-9BDF-14D4FDC7BD80}"/>
          </ac:spMkLst>
        </pc:spChg>
        <pc:spChg chg="add">
          <ac:chgData name="Reilly, Monet [PA]" userId="S::mreilly_psea.org#ext#@neahq.onmicrosoft.com::c0fedf1a-1d95-456f-8c41-3553731985ba" providerId="AD" clId="Web-{DFE3B93F-FEB1-8824-8F1B-515AE0512555}" dt="2023-05-11T17:16:37.172" v="161"/>
          <ac:spMkLst>
            <pc:docMk/>
            <pc:sldMk cId="650580856" sldId="292"/>
            <ac:spMk id="8" creationId="{AE1AF813-2D2F-4B78-9216-388AF161EDAA}"/>
          </ac:spMkLst>
        </pc:spChg>
        <pc:spChg chg="add del">
          <ac:chgData name="Reilly, Monet [PA]" userId="S::mreilly_psea.org#ext#@neahq.onmicrosoft.com::c0fedf1a-1d95-456f-8c41-3553731985ba" providerId="AD" clId="Web-{DFE3B93F-FEB1-8824-8F1B-515AE0512555}" dt="2023-05-11T17:16:26.718" v="158"/>
          <ac:spMkLst>
            <pc:docMk/>
            <pc:sldMk cId="650580856" sldId="292"/>
            <ac:spMk id="10" creationId="{D829E218-74FB-4455-98BE-F2C5BA8978BE}"/>
          </ac:spMkLst>
        </pc:spChg>
        <pc:spChg chg="add del">
          <ac:chgData name="Reilly, Monet [PA]" userId="S::mreilly_psea.org#ext#@neahq.onmicrosoft.com::c0fedf1a-1d95-456f-8c41-3553731985ba" providerId="AD" clId="Web-{DFE3B93F-FEB1-8824-8F1B-515AE0512555}" dt="2023-05-11T17:16:26.718" v="158"/>
          <ac:spMkLst>
            <pc:docMk/>
            <pc:sldMk cId="650580856" sldId="292"/>
            <ac:spMk id="12" creationId="{7E8D75FD-D4F9-4D11-B70D-82EFCB4CFA5B}"/>
          </ac:spMkLst>
        </pc:spChg>
        <pc:spChg chg="add del">
          <ac:chgData name="Reilly, Monet [PA]" userId="S::mreilly_psea.org#ext#@neahq.onmicrosoft.com::c0fedf1a-1d95-456f-8c41-3553731985ba" providerId="AD" clId="Web-{DFE3B93F-FEB1-8824-8F1B-515AE0512555}" dt="2023-05-11T17:16:26.718" v="158"/>
          <ac:spMkLst>
            <pc:docMk/>
            <pc:sldMk cId="650580856" sldId="292"/>
            <ac:spMk id="16" creationId="{2FDF0794-1B86-42B2-B8C7-F60123E638ED}"/>
          </ac:spMkLst>
        </pc:spChg>
        <pc:spChg chg="add del">
          <ac:chgData name="Reilly, Monet [PA]" userId="S::mreilly_psea.org#ext#@neahq.onmicrosoft.com::c0fedf1a-1d95-456f-8c41-3553731985ba" providerId="AD" clId="Web-{DFE3B93F-FEB1-8824-8F1B-515AE0512555}" dt="2023-05-11T17:16:26.718" v="158"/>
          <ac:spMkLst>
            <pc:docMk/>
            <pc:sldMk cId="650580856" sldId="292"/>
            <ac:spMk id="18" creationId="{C5373426-E26E-431D-959C-5DB96C0B6208}"/>
          </ac:spMkLst>
        </pc:spChg>
        <pc:picChg chg="add del mod">
          <ac:chgData name="Reilly, Monet [PA]" userId="S::mreilly_psea.org#ext#@neahq.onmicrosoft.com::c0fedf1a-1d95-456f-8c41-3553731985ba" providerId="AD" clId="Web-{DFE3B93F-FEB1-8824-8F1B-515AE0512555}" dt="2023-05-11T17:16:37.172" v="161"/>
          <ac:picMkLst>
            <pc:docMk/>
            <pc:sldMk cId="650580856" sldId="292"/>
            <ac:picMk id="3" creationId="{D2867EE1-1958-657F-688D-1B7BE67BB7BF}"/>
          </ac:picMkLst>
        </pc:picChg>
        <pc:picChg chg="del">
          <ac:chgData name="Reilly, Monet [PA]" userId="S::mreilly_psea.org#ext#@neahq.onmicrosoft.com::c0fedf1a-1d95-456f-8c41-3553731985ba" providerId="AD" clId="Web-{DFE3B93F-FEB1-8824-8F1B-515AE0512555}" dt="2023-05-11T17:15:41.214" v="147"/>
          <ac:picMkLst>
            <pc:docMk/>
            <pc:sldMk cId="650580856" sldId="292"/>
            <ac:picMk id="26626" creationId="{0447FF28-792D-4A9A-B81F-65BED88163AC}"/>
          </ac:picMkLst>
        </pc:picChg>
        <pc:cxnChg chg="add del">
          <ac:chgData name="Reilly, Monet [PA]" userId="S::mreilly_psea.org#ext#@neahq.onmicrosoft.com::c0fedf1a-1d95-456f-8c41-3553731985ba" providerId="AD" clId="Web-{DFE3B93F-FEB1-8824-8F1B-515AE0512555}" dt="2023-05-11T17:16:26.718" v="158"/>
          <ac:cxnSpMkLst>
            <pc:docMk/>
            <pc:sldMk cId="650580856" sldId="292"/>
            <ac:cxnSpMk id="14" creationId="{1F5DC8C3-BA5F-4EED-BB9A-A14272BD82A1}"/>
          </ac:cxnSpMkLst>
        </pc:cxnChg>
        <pc:cxnChg chg="add del">
          <ac:chgData name="Reilly, Monet [PA]" userId="S::mreilly_psea.org#ext#@neahq.onmicrosoft.com::c0fedf1a-1d95-456f-8c41-3553731985ba" providerId="AD" clId="Web-{DFE3B93F-FEB1-8824-8F1B-515AE0512555}" dt="2023-05-11T17:16:26.718" v="158"/>
          <ac:cxnSpMkLst>
            <pc:docMk/>
            <pc:sldMk cId="650580856" sldId="292"/>
            <ac:cxnSpMk id="20" creationId="{96D07482-83A3-4451-943C-B46961082957}"/>
          </ac:cxnSpMkLst>
        </pc:cxnChg>
      </pc:sldChg>
      <pc:sldChg chg="addSp delSp modSp mod setBg">
        <pc:chgData name="Reilly, Monet [PA]" userId="S::mreilly_psea.org#ext#@neahq.onmicrosoft.com::c0fedf1a-1d95-456f-8c41-3553731985ba" providerId="AD" clId="Web-{DFE3B93F-FEB1-8824-8F1B-515AE0512555}" dt="2023-05-11T17:38:29.039" v="226"/>
        <pc:sldMkLst>
          <pc:docMk/>
          <pc:sldMk cId="3602317339" sldId="294"/>
        </pc:sldMkLst>
        <pc:spChg chg="mod">
          <ac:chgData name="Reilly, Monet [PA]" userId="S::mreilly_psea.org#ext#@neahq.onmicrosoft.com::c0fedf1a-1d95-456f-8c41-3553731985ba" providerId="AD" clId="Web-{DFE3B93F-FEB1-8824-8F1B-515AE0512555}" dt="2023-05-11T17:38:29.039" v="226"/>
          <ac:spMkLst>
            <pc:docMk/>
            <pc:sldMk cId="3602317339" sldId="294"/>
            <ac:spMk id="2" creationId="{BA3D9075-0058-4A2B-8FFB-0D242D0FEDB7}"/>
          </ac:spMkLst>
        </pc:spChg>
        <pc:spChg chg="mod ord">
          <ac:chgData name="Reilly, Monet [PA]" userId="S::mreilly_psea.org#ext#@neahq.onmicrosoft.com::c0fedf1a-1d95-456f-8c41-3553731985ba" providerId="AD" clId="Web-{DFE3B93F-FEB1-8824-8F1B-515AE0512555}" dt="2023-05-11T17:38:29.039" v="226"/>
          <ac:spMkLst>
            <pc:docMk/>
            <pc:sldMk cId="3602317339" sldId="294"/>
            <ac:spMk id="3" creationId="{E90F637A-28BF-4A83-9C2E-79664D85C545}"/>
          </ac:spMkLst>
        </pc:spChg>
        <pc:spChg chg="add">
          <ac:chgData name="Reilly, Monet [PA]" userId="S::mreilly_psea.org#ext#@neahq.onmicrosoft.com::c0fedf1a-1d95-456f-8c41-3553731985ba" providerId="AD" clId="Web-{DFE3B93F-FEB1-8824-8F1B-515AE0512555}" dt="2023-05-11T17:38:29.039" v="226"/>
          <ac:spMkLst>
            <pc:docMk/>
            <pc:sldMk cId="3602317339" sldId="294"/>
            <ac:spMk id="9" creationId="{873ECEC8-0F24-45B8-950F-35FC94BCEAC8}"/>
          </ac:spMkLst>
        </pc:spChg>
        <pc:spChg chg="add">
          <ac:chgData name="Reilly, Monet [PA]" userId="S::mreilly_psea.org#ext#@neahq.onmicrosoft.com::c0fedf1a-1d95-456f-8c41-3553731985ba" providerId="AD" clId="Web-{DFE3B93F-FEB1-8824-8F1B-515AE0512555}" dt="2023-05-11T17:38:29.039" v="226"/>
          <ac:spMkLst>
            <pc:docMk/>
            <pc:sldMk cId="3602317339" sldId="294"/>
            <ac:spMk id="13" creationId="{7D417315-0A35-4882-ABD2-ABE3C89E5DCF}"/>
          </ac:spMkLst>
        </pc:spChg>
        <pc:spChg chg="add">
          <ac:chgData name="Reilly, Monet [PA]" userId="S::mreilly_psea.org#ext#@neahq.onmicrosoft.com::c0fedf1a-1d95-456f-8c41-3553731985ba" providerId="AD" clId="Web-{DFE3B93F-FEB1-8824-8F1B-515AE0512555}" dt="2023-05-11T17:38:29.039" v="226"/>
          <ac:spMkLst>
            <pc:docMk/>
            <pc:sldMk cId="3602317339" sldId="294"/>
            <ac:spMk id="15" creationId="{8B53612E-ADB2-4457-9688-89506397AF28}"/>
          </ac:spMkLst>
        </pc:spChg>
        <pc:picChg chg="add mod">
          <ac:chgData name="Reilly, Monet [PA]" userId="S::mreilly_psea.org#ext#@neahq.onmicrosoft.com::c0fedf1a-1d95-456f-8c41-3553731985ba" providerId="AD" clId="Web-{DFE3B93F-FEB1-8824-8F1B-515AE0512555}" dt="2023-05-11T17:38:29.039" v="226"/>
          <ac:picMkLst>
            <pc:docMk/>
            <pc:sldMk cId="3602317339" sldId="294"/>
            <ac:picMk id="4" creationId="{10CD3404-DDC8-9640-D086-5459C65ADC8B}"/>
          </ac:picMkLst>
        </pc:picChg>
        <pc:picChg chg="del">
          <ac:chgData name="Reilly, Monet [PA]" userId="S::mreilly_psea.org#ext#@neahq.onmicrosoft.com::c0fedf1a-1d95-456f-8c41-3553731985ba" providerId="AD" clId="Web-{DFE3B93F-FEB1-8824-8F1B-515AE0512555}" dt="2023-05-11T17:37:55.208" v="223"/>
          <ac:picMkLst>
            <pc:docMk/>
            <pc:sldMk cId="3602317339" sldId="294"/>
            <ac:picMk id="27650" creationId="{8FC90BA5-3519-4C42-B028-8A4C17324632}"/>
          </ac:picMkLst>
        </pc:picChg>
        <pc:cxnChg chg="add">
          <ac:chgData name="Reilly, Monet [PA]" userId="S::mreilly_psea.org#ext#@neahq.onmicrosoft.com::c0fedf1a-1d95-456f-8c41-3553731985ba" providerId="AD" clId="Web-{DFE3B93F-FEB1-8824-8F1B-515AE0512555}" dt="2023-05-11T17:38:29.039" v="226"/>
          <ac:cxnSpMkLst>
            <pc:docMk/>
            <pc:sldMk cId="3602317339" sldId="294"/>
            <ac:cxnSpMk id="11" creationId="{89EB8C68-FF1B-4849-867B-32D29B19F102}"/>
          </ac:cxnSpMkLst>
        </pc:cxnChg>
      </pc:sldChg>
      <pc:sldChg chg="addSp delSp modSp">
        <pc:chgData name="Reilly, Monet [PA]" userId="S::mreilly_psea.org#ext#@neahq.onmicrosoft.com::c0fedf1a-1d95-456f-8c41-3553731985ba" providerId="AD" clId="Web-{DFE3B93F-FEB1-8824-8F1B-515AE0512555}" dt="2023-05-11T17:27:12.846" v="192" actId="20577"/>
        <pc:sldMkLst>
          <pc:docMk/>
          <pc:sldMk cId="2795889781" sldId="301"/>
        </pc:sldMkLst>
        <pc:spChg chg="mod">
          <ac:chgData name="Reilly, Monet [PA]" userId="S::mreilly_psea.org#ext#@neahq.onmicrosoft.com::c0fedf1a-1d95-456f-8c41-3553731985ba" providerId="AD" clId="Web-{DFE3B93F-FEB1-8824-8F1B-515AE0512555}" dt="2023-05-11T17:27:12.846" v="192" actId="20577"/>
          <ac:spMkLst>
            <pc:docMk/>
            <pc:sldMk cId="2795889781" sldId="301"/>
            <ac:spMk id="2" creationId="{BA3D9075-0058-4A2B-8FFB-0D242D0FEDB7}"/>
          </ac:spMkLst>
        </pc:spChg>
        <pc:spChg chg="add del">
          <ac:chgData name="Reilly, Monet [PA]" userId="S::mreilly_psea.org#ext#@neahq.onmicrosoft.com::c0fedf1a-1d95-456f-8c41-3553731985ba" providerId="AD" clId="Web-{DFE3B93F-FEB1-8824-8F1B-515AE0512555}" dt="2023-05-11T17:26:04.981" v="177"/>
          <ac:spMkLst>
            <pc:docMk/>
            <pc:sldMk cId="2795889781" sldId="301"/>
            <ac:spMk id="35847" creationId="{D829E218-74FB-4455-98BE-F2C5BA8978BE}"/>
          </ac:spMkLst>
        </pc:spChg>
        <pc:spChg chg="add del">
          <ac:chgData name="Reilly, Monet [PA]" userId="S::mreilly_psea.org#ext#@neahq.onmicrosoft.com::c0fedf1a-1d95-456f-8c41-3553731985ba" providerId="AD" clId="Web-{DFE3B93F-FEB1-8824-8F1B-515AE0512555}" dt="2023-05-11T17:26:04.981" v="177"/>
          <ac:spMkLst>
            <pc:docMk/>
            <pc:sldMk cId="2795889781" sldId="301"/>
            <ac:spMk id="35849" creationId="{7E8D75FD-D4F9-4D11-B70D-82EFCB4CFA5B}"/>
          </ac:spMkLst>
        </pc:spChg>
        <pc:spChg chg="add del">
          <ac:chgData name="Reilly, Monet [PA]" userId="S::mreilly_psea.org#ext#@neahq.onmicrosoft.com::c0fedf1a-1d95-456f-8c41-3553731985ba" providerId="AD" clId="Web-{DFE3B93F-FEB1-8824-8F1B-515AE0512555}" dt="2023-05-11T17:26:04.981" v="177"/>
          <ac:spMkLst>
            <pc:docMk/>
            <pc:sldMk cId="2795889781" sldId="301"/>
            <ac:spMk id="35853" creationId="{F452A527-3631-41ED-858D-3777A7D1496A}"/>
          </ac:spMkLst>
        </pc:spChg>
        <pc:picChg chg="mod modCrop">
          <ac:chgData name="Reilly, Monet [PA]" userId="S::mreilly_psea.org#ext#@neahq.onmicrosoft.com::c0fedf1a-1d95-456f-8c41-3553731985ba" providerId="AD" clId="Web-{DFE3B93F-FEB1-8824-8F1B-515AE0512555}" dt="2023-05-11T17:26:40.594" v="181"/>
          <ac:picMkLst>
            <pc:docMk/>
            <pc:sldMk cId="2795889781" sldId="301"/>
            <ac:picMk id="35842" creationId="{0AA124A2-D9EB-4BA1-A594-7294A8FCE836}"/>
          </ac:picMkLst>
        </pc:picChg>
        <pc:cxnChg chg="add del">
          <ac:chgData name="Reilly, Monet [PA]" userId="S::mreilly_psea.org#ext#@neahq.onmicrosoft.com::c0fedf1a-1d95-456f-8c41-3553731985ba" providerId="AD" clId="Web-{DFE3B93F-FEB1-8824-8F1B-515AE0512555}" dt="2023-05-11T17:26:04.981" v="177"/>
          <ac:cxnSpMkLst>
            <pc:docMk/>
            <pc:sldMk cId="2795889781" sldId="301"/>
            <ac:cxnSpMk id="35851" creationId="{1F5DC8C3-BA5F-4EED-BB9A-A14272BD82A1}"/>
          </ac:cxnSpMkLst>
        </pc:cxnChg>
        <pc:cxnChg chg="add del">
          <ac:chgData name="Reilly, Monet [PA]" userId="S::mreilly_psea.org#ext#@neahq.onmicrosoft.com::c0fedf1a-1d95-456f-8c41-3553731985ba" providerId="AD" clId="Web-{DFE3B93F-FEB1-8824-8F1B-515AE0512555}" dt="2023-05-11T17:26:04.981" v="177"/>
          <ac:cxnSpMkLst>
            <pc:docMk/>
            <pc:sldMk cId="2795889781" sldId="301"/>
            <ac:cxnSpMk id="35855" creationId="{D28A9C89-B313-458F-9C85-515930A51A93}"/>
          </ac:cxnSpMkLst>
        </pc:cxnChg>
      </pc:sldChg>
      <pc:sldChg chg="addSp delSp">
        <pc:chgData name="Reilly, Monet [PA]" userId="S::mreilly_psea.org#ext#@neahq.onmicrosoft.com::c0fedf1a-1d95-456f-8c41-3553731985ba" providerId="AD" clId="Web-{DFE3B93F-FEB1-8824-8F1B-515AE0512555}" dt="2023-05-11T16:25:02.557" v="16"/>
        <pc:sldMkLst>
          <pc:docMk/>
          <pc:sldMk cId="2191708405" sldId="342"/>
        </pc:sldMkLst>
        <pc:picChg chg="add">
          <ac:chgData name="Reilly, Monet [PA]" userId="S::mreilly_psea.org#ext#@neahq.onmicrosoft.com::c0fedf1a-1d95-456f-8c41-3553731985ba" providerId="AD" clId="Web-{DFE3B93F-FEB1-8824-8F1B-515AE0512555}" dt="2023-05-11T16:24:59.260" v="15"/>
          <ac:picMkLst>
            <pc:docMk/>
            <pc:sldMk cId="2191708405" sldId="342"/>
            <ac:picMk id="6" creationId="{DB934E73-5725-1BEE-5FC5-6E622F61F7D5}"/>
          </ac:picMkLst>
        </pc:picChg>
        <pc:picChg chg="del">
          <ac:chgData name="Reilly, Monet [PA]" userId="S::mreilly_psea.org#ext#@neahq.onmicrosoft.com::c0fedf1a-1d95-456f-8c41-3553731985ba" providerId="AD" clId="Web-{DFE3B93F-FEB1-8824-8F1B-515AE0512555}" dt="2023-05-11T16:25:02.557" v="16"/>
          <ac:picMkLst>
            <pc:docMk/>
            <pc:sldMk cId="2191708405" sldId="342"/>
            <ac:picMk id="10242" creationId="{BE559CB4-CC0C-4E57-A306-6AF5B8BE73EB}"/>
          </ac:picMkLst>
        </pc:picChg>
      </pc:sldChg>
      <pc:sldChg chg="addSp delSp">
        <pc:chgData name="Reilly, Monet [PA]" userId="S::mreilly_psea.org#ext#@neahq.onmicrosoft.com::c0fedf1a-1d95-456f-8c41-3553731985ba" providerId="AD" clId="Web-{DFE3B93F-FEB1-8824-8F1B-515AE0512555}" dt="2023-05-11T16:25:09.511" v="18"/>
        <pc:sldMkLst>
          <pc:docMk/>
          <pc:sldMk cId="3214079664" sldId="344"/>
        </pc:sldMkLst>
        <pc:picChg chg="add">
          <ac:chgData name="Reilly, Monet [PA]" userId="S::mreilly_psea.org#ext#@neahq.onmicrosoft.com::c0fedf1a-1d95-456f-8c41-3553731985ba" providerId="AD" clId="Web-{DFE3B93F-FEB1-8824-8F1B-515AE0512555}" dt="2023-05-11T16:25:09.511" v="18"/>
          <ac:picMkLst>
            <pc:docMk/>
            <pc:sldMk cId="3214079664" sldId="344"/>
            <ac:picMk id="5" creationId="{DA43F981-2D4F-A2E3-9F0E-E944D1792934}"/>
          </ac:picMkLst>
        </pc:picChg>
        <pc:picChg chg="del">
          <ac:chgData name="Reilly, Monet [PA]" userId="S::mreilly_psea.org#ext#@neahq.onmicrosoft.com::c0fedf1a-1d95-456f-8c41-3553731985ba" providerId="AD" clId="Web-{DFE3B93F-FEB1-8824-8F1B-515AE0512555}" dt="2023-05-11T16:25:08.323" v="17"/>
          <ac:picMkLst>
            <pc:docMk/>
            <pc:sldMk cId="3214079664" sldId="344"/>
            <ac:picMk id="10242" creationId="{BE559CB4-CC0C-4E57-A306-6AF5B8BE73EB}"/>
          </ac:picMkLst>
        </pc:picChg>
      </pc:sldChg>
      <pc:sldChg chg="modSp">
        <pc:chgData name="Reilly, Monet [PA]" userId="S::mreilly_psea.org#ext#@neahq.onmicrosoft.com::c0fedf1a-1d95-456f-8c41-3553731985ba" providerId="AD" clId="Web-{DFE3B93F-FEB1-8824-8F1B-515AE0512555}" dt="2023-05-11T17:06:52.564" v="93"/>
        <pc:sldMkLst>
          <pc:docMk/>
          <pc:sldMk cId="2793049247" sldId="345"/>
        </pc:sldMkLst>
        <pc:picChg chg="mod">
          <ac:chgData name="Reilly, Monet [PA]" userId="S::mreilly_psea.org#ext#@neahq.onmicrosoft.com::c0fedf1a-1d95-456f-8c41-3553731985ba" providerId="AD" clId="Web-{DFE3B93F-FEB1-8824-8F1B-515AE0512555}" dt="2023-05-11T17:06:52.564" v="93"/>
          <ac:picMkLst>
            <pc:docMk/>
            <pc:sldMk cId="2793049247" sldId="345"/>
            <ac:picMk id="4" creationId="{1A922628-060E-47CD-9CCD-4D9F599FE803}"/>
          </ac:picMkLst>
        </pc:picChg>
      </pc:sldChg>
      <pc:sldChg chg="addSp delSp modSp">
        <pc:chgData name="Reilly, Monet [PA]" userId="S::mreilly_psea.org#ext#@neahq.onmicrosoft.com::c0fedf1a-1d95-456f-8c41-3553731985ba" providerId="AD" clId="Web-{DFE3B93F-FEB1-8824-8F1B-515AE0512555}" dt="2023-05-11T17:10:52.520" v="121" actId="1076"/>
        <pc:sldMkLst>
          <pc:docMk/>
          <pc:sldMk cId="1049415134" sldId="347"/>
        </pc:sldMkLst>
        <pc:picChg chg="add mod">
          <ac:chgData name="Reilly, Monet [PA]" userId="S::mreilly_psea.org#ext#@neahq.onmicrosoft.com::c0fedf1a-1d95-456f-8c41-3553731985ba" providerId="AD" clId="Web-{DFE3B93F-FEB1-8824-8F1B-515AE0512555}" dt="2023-05-11T17:10:52.520" v="121" actId="1076"/>
          <ac:picMkLst>
            <pc:docMk/>
            <pc:sldMk cId="1049415134" sldId="347"/>
            <ac:picMk id="4" creationId="{029559C1-DD29-1786-F603-F895A4CCEBF7}"/>
          </ac:picMkLst>
        </pc:picChg>
        <pc:picChg chg="del">
          <ac:chgData name="Reilly, Monet [PA]" userId="S::mreilly_psea.org#ext#@neahq.onmicrosoft.com::c0fedf1a-1d95-456f-8c41-3553731985ba" providerId="AD" clId="Web-{DFE3B93F-FEB1-8824-8F1B-515AE0512555}" dt="2023-05-11T17:10:44.520" v="117"/>
          <ac:picMkLst>
            <pc:docMk/>
            <pc:sldMk cId="1049415134" sldId="347"/>
            <ac:picMk id="17410" creationId="{9F549C68-2221-4D03-8381-5C801302BEF2}"/>
          </ac:picMkLst>
        </pc:picChg>
      </pc:sldChg>
      <pc:sldChg chg="addSp delSp modSp">
        <pc:chgData name="Reilly, Monet [PA]" userId="S::mreilly_psea.org#ext#@neahq.onmicrosoft.com::c0fedf1a-1d95-456f-8c41-3553731985ba" providerId="AD" clId="Web-{DFE3B93F-FEB1-8824-8F1B-515AE0512555}" dt="2023-05-11T17:11:01.193" v="125" actId="14100"/>
        <pc:sldMkLst>
          <pc:docMk/>
          <pc:sldMk cId="146615376" sldId="348"/>
        </pc:sldMkLst>
        <pc:picChg chg="add mod">
          <ac:chgData name="Reilly, Monet [PA]" userId="S::mreilly_psea.org#ext#@neahq.onmicrosoft.com::c0fedf1a-1d95-456f-8c41-3553731985ba" providerId="AD" clId="Web-{DFE3B93F-FEB1-8824-8F1B-515AE0512555}" dt="2023-05-11T17:09:56.360" v="115" actId="1076"/>
          <ac:picMkLst>
            <pc:docMk/>
            <pc:sldMk cId="146615376" sldId="348"/>
            <ac:picMk id="3" creationId="{14C2F2D1-CD24-859A-01A9-835A47522051}"/>
          </ac:picMkLst>
        </pc:picChg>
        <pc:picChg chg="del">
          <ac:chgData name="Reilly, Monet [PA]" userId="S::mreilly_psea.org#ext#@neahq.onmicrosoft.com::c0fedf1a-1d95-456f-8c41-3553731985ba" providerId="AD" clId="Web-{DFE3B93F-FEB1-8824-8F1B-515AE0512555}" dt="2023-05-11T17:09:48.578" v="112"/>
          <ac:picMkLst>
            <pc:docMk/>
            <pc:sldMk cId="146615376" sldId="348"/>
            <ac:picMk id="4" creationId="{B46F6D23-E879-485A-9711-1FE8E2C02EB8}"/>
          </ac:picMkLst>
        </pc:picChg>
        <pc:picChg chg="add mod">
          <ac:chgData name="Reilly, Monet [PA]" userId="S::mreilly_psea.org#ext#@neahq.onmicrosoft.com::c0fedf1a-1d95-456f-8c41-3553731985ba" providerId="AD" clId="Web-{DFE3B93F-FEB1-8824-8F1B-515AE0512555}" dt="2023-05-11T17:11:01.193" v="125" actId="14100"/>
          <ac:picMkLst>
            <pc:docMk/>
            <pc:sldMk cId="146615376" sldId="348"/>
            <ac:picMk id="5" creationId="{B30BD27B-7FC4-7767-61C7-3A7D0161D81F}"/>
          </ac:picMkLst>
        </pc:picChg>
        <pc:picChg chg="del">
          <ac:chgData name="Reilly, Monet [PA]" userId="S::mreilly_psea.org#ext#@neahq.onmicrosoft.com::c0fedf1a-1d95-456f-8c41-3553731985ba" providerId="AD" clId="Web-{DFE3B93F-FEB1-8824-8F1B-515AE0512555}" dt="2023-05-11T17:10:54.989" v="122"/>
          <ac:picMkLst>
            <pc:docMk/>
            <pc:sldMk cId="146615376" sldId="348"/>
            <ac:picMk id="7" creationId="{62053DE0-4B0C-443A-B863-8AC3DE4F04F6}"/>
          </ac:picMkLst>
        </pc:picChg>
      </pc:sldChg>
      <pc:sldChg chg="addSp delSp modSp">
        <pc:chgData name="Reilly, Monet [PA]" userId="S::mreilly_psea.org#ext#@neahq.onmicrosoft.com::c0fedf1a-1d95-456f-8c41-3553731985ba" providerId="AD" clId="Web-{DFE3B93F-FEB1-8824-8F1B-515AE0512555}" dt="2023-05-11T17:11:31.258" v="134" actId="1076"/>
        <pc:sldMkLst>
          <pc:docMk/>
          <pc:sldMk cId="3067268180" sldId="349"/>
        </pc:sldMkLst>
        <pc:spChg chg="del">
          <ac:chgData name="Reilly, Monet [PA]" userId="S::mreilly_psea.org#ext#@neahq.onmicrosoft.com::c0fedf1a-1d95-456f-8c41-3553731985ba" providerId="AD" clId="Web-{DFE3B93F-FEB1-8824-8F1B-515AE0512555}" dt="2023-05-11T17:11:12.865" v="127"/>
          <ac:spMkLst>
            <pc:docMk/>
            <pc:sldMk cId="3067268180" sldId="349"/>
            <ac:spMk id="3" creationId="{494E01A9-22C6-4602-84ED-5134F9D80B4F}"/>
          </ac:spMkLst>
        </pc:spChg>
        <pc:picChg chg="del">
          <ac:chgData name="Reilly, Monet [PA]" userId="S::mreilly_psea.org#ext#@neahq.onmicrosoft.com::c0fedf1a-1d95-456f-8c41-3553731985ba" providerId="AD" clId="Web-{DFE3B93F-FEB1-8824-8F1B-515AE0512555}" dt="2023-05-11T17:11:23.741" v="132"/>
          <ac:picMkLst>
            <pc:docMk/>
            <pc:sldMk cId="3067268180" sldId="349"/>
            <ac:picMk id="4" creationId="{B46F6D23-E879-485A-9711-1FE8E2C02EB8}"/>
          </ac:picMkLst>
        </pc:picChg>
        <pc:picChg chg="add mod">
          <ac:chgData name="Reilly, Monet [PA]" userId="S::mreilly_psea.org#ext#@neahq.onmicrosoft.com::c0fedf1a-1d95-456f-8c41-3553731985ba" providerId="AD" clId="Web-{DFE3B93F-FEB1-8824-8F1B-515AE0512555}" dt="2023-05-11T17:11:16.225" v="129" actId="1076"/>
          <ac:picMkLst>
            <pc:docMk/>
            <pc:sldMk cId="3067268180" sldId="349"/>
            <ac:picMk id="5" creationId="{50CE2094-93C9-3775-8F04-C141959873AC}"/>
          </ac:picMkLst>
        </pc:picChg>
        <pc:picChg chg="del">
          <ac:chgData name="Reilly, Monet [PA]" userId="S::mreilly_psea.org#ext#@neahq.onmicrosoft.com::c0fedf1a-1d95-456f-8c41-3553731985ba" providerId="AD" clId="Web-{DFE3B93F-FEB1-8824-8F1B-515AE0512555}" dt="2023-05-11T17:11:09.803" v="126"/>
          <ac:picMkLst>
            <pc:docMk/>
            <pc:sldMk cId="3067268180" sldId="349"/>
            <ac:picMk id="7" creationId="{62053DE0-4B0C-443A-B863-8AC3DE4F04F6}"/>
          </ac:picMkLst>
        </pc:picChg>
        <pc:picChg chg="add mod">
          <ac:chgData name="Reilly, Monet [PA]" userId="S::mreilly_psea.org#ext#@neahq.onmicrosoft.com::c0fedf1a-1d95-456f-8c41-3553731985ba" providerId="AD" clId="Web-{DFE3B93F-FEB1-8824-8F1B-515AE0512555}" dt="2023-05-11T17:11:31.258" v="134" actId="1076"/>
          <ac:picMkLst>
            <pc:docMk/>
            <pc:sldMk cId="3067268180" sldId="349"/>
            <ac:picMk id="8" creationId="{3A76511D-7C24-079D-08AD-268507AFDF12}"/>
          </ac:picMkLst>
        </pc:picChg>
      </pc:sldChg>
      <pc:sldChg chg="modSp">
        <pc:chgData name="Reilly, Monet [PA]" userId="S::mreilly_psea.org#ext#@neahq.onmicrosoft.com::c0fedf1a-1d95-456f-8c41-3553731985ba" providerId="AD" clId="Web-{DFE3B93F-FEB1-8824-8F1B-515AE0512555}" dt="2023-05-11T16:25:42.044" v="23"/>
        <pc:sldMkLst>
          <pc:docMk/>
          <pc:sldMk cId="3111908500" sldId="350"/>
        </pc:sldMkLst>
        <pc:picChg chg="mod">
          <ac:chgData name="Reilly, Monet [PA]" userId="S::mreilly_psea.org#ext#@neahq.onmicrosoft.com::c0fedf1a-1d95-456f-8c41-3553731985ba" providerId="AD" clId="Web-{DFE3B93F-FEB1-8824-8F1B-515AE0512555}" dt="2023-05-11T16:25:42.044" v="23"/>
          <ac:picMkLst>
            <pc:docMk/>
            <pc:sldMk cId="3111908500" sldId="350"/>
            <ac:picMk id="10242" creationId="{BE559CB4-CC0C-4E57-A306-6AF5B8BE73EB}"/>
          </ac:picMkLst>
        </pc:picChg>
      </pc:sldChg>
      <pc:sldChg chg="addSp delSp modSp">
        <pc:chgData name="Reilly, Monet [PA]" userId="S::mreilly_psea.org#ext#@neahq.onmicrosoft.com::c0fedf1a-1d95-456f-8c41-3553731985ba" providerId="AD" clId="Web-{DFE3B93F-FEB1-8824-8F1B-515AE0512555}" dt="2023-05-11T17:14:43.991" v="146" actId="1076"/>
        <pc:sldMkLst>
          <pc:docMk/>
          <pc:sldMk cId="1319328572" sldId="352"/>
        </pc:sldMkLst>
        <pc:picChg chg="add mod">
          <ac:chgData name="Reilly, Monet [PA]" userId="S::mreilly_psea.org#ext#@neahq.onmicrosoft.com::c0fedf1a-1d95-456f-8c41-3553731985ba" providerId="AD" clId="Web-{DFE3B93F-FEB1-8824-8F1B-515AE0512555}" dt="2023-05-11T17:14:43.991" v="146" actId="1076"/>
          <ac:picMkLst>
            <pc:docMk/>
            <pc:sldMk cId="1319328572" sldId="352"/>
            <ac:picMk id="4" creationId="{E27FE83F-F9F7-9880-BF8B-3D1B4A3955D2}"/>
          </ac:picMkLst>
        </pc:picChg>
        <pc:picChg chg="del mod">
          <ac:chgData name="Reilly, Monet [PA]" userId="S::mreilly_psea.org#ext#@neahq.onmicrosoft.com::c0fedf1a-1d95-456f-8c41-3553731985ba" providerId="AD" clId="Web-{DFE3B93F-FEB1-8824-8F1B-515AE0512555}" dt="2023-05-11T17:14:30.990" v="141"/>
          <ac:picMkLst>
            <pc:docMk/>
            <pc:sldMk cId="1319328572" sldId="352"/>
            <ac:picMk id="19458" creationId="{C5C21392-49BF-44EE-8BE3-BF09BE045944}"/>
          </ac:picMkLst>
        </pc:picChg>
      </pc:sldChg>
      <pc:sldChg chg="addSp delSp">
        <pc:chgData name="Reilly, Monet [PA]" userId="S::mreilly_psea.org#ext#@neahq.onmicrosoft.com::c0fedf1a-1d95-456f-8c41-3553731985ba" providerId="AD" clId="Web-{DFE3B93F-FEB1-8824-8F1B-515AE0512555}" dt="2023-05-11T16:25:58.952" v="25"/>
        <pc:sldMkLst>
          <pc:docMk/>
          <pc:sldMk cId="438104370" sldId="353"/>
        </pc:sldMkLst>
        <pc:picChg chg="add">
          <ac:chgData name="Reilly, Monet [PA]" userId="S::mreilly_psea.org#ext#@neahq.onmicrosoft.com::c0fedf1a-1d95-456f-8c41-3553731985ba" providerId="AD" clId="Web-{DFE3B93F-FEB1-8824-8F1B-515AE0512555}" dt="2023-05-11T16:25:52.623" v="24"/>
          <ac:picMkLst>
            <pc:docMk/>
            <pc:sldMk cId="438104370" sldId="353"/>
            <ac:picMk id="5" creationId="{584AFA86-8E08-22F9-0835-61994DC71CF6}"/>
          </ac:picMkLst>
        </pc:picChg>
        <pc:picChg chg="del">
          <ac:chgData name="Reilly, Monet [PA]" userId="S::mreilly_psea.org#ext#@neahq.onmicrosoft.com::c0fedf1a-1d95-456f-8c41-3553731985ba" providerId="AD" clId="Web-{DFE3B93F-FEB1-8824-8F1B-515AE0512555}" dt="2023-05-11T16:25:58.952" v="25"/>
          <ac:picMkLst>
            <pc:docMk/>
            <pc:sldMk cId="438104370" sldId="353"/>
            <ac:picMk id="10242" creationId="{BE559CB4-CC0C-4E57-A306-6AF5B8BE73EB}"/>
          </ac:picMkLst>
        </pc:picChg>
      </pc:sldChg>
      <pc:sldChg chg="addSp delSp modSp">
        <pc:chgData name="Reilly, Monet [PA]" userId="S::mreilly_psea.org#ext#@neahq.onmicrosoft.com::c0fedf1a-1d95-456f-8c41-3553731985ba" providerId="AD" clId="Web-{DFE3B93F-FEB1-8824-8F1B-515AE0512555}" dt="2023-05-11T17:37:23.268" v="222"/>
        <pc:sldMkLst>
          <pc:docMk/>
          <pc:sldMk cId="1348465226" sldId="587"/>
        </pc:sldMkLst>
        <pc:spChg chg="mod">
          <ac:chgData name="Reilly, Monet [PA]" userId="S::mreilly_psea.org#ext#@neahq.onmicrosoft.com::c0fedf1a-1d95-456f-8c41-3553731985ba" providerId="AD" clId="Web-{DFE3B93F-FEB1-8824-8F1B-515AE0512555}" dt="2023-05-11T17:37:08.049" v="220" actId="1076"/>
          <ac:spMkLst>
            <pc:docMk/>
            <pc:sldMk cId="1348465226" sldId="587"/>
            <ac:spMk id="2" creationId="{00000000-0000-0000-0000-000000000000}"/>
          </ac:spMkLst>
        </pc:spChg>
        <pc:picChg chg="add mod ord modCrop">
          <ac:chgData name="Reilly, Monet [PA]" userId="S::mreilly_psea.org#ext#@neahq.onmicrosoft.com::c0fedf1a-1d95-456f-8c41-3553731985ba" providerId="AD" clId="Web-{DFE3B93F-FEB1-8824-8F1B-515AE0512555}" dt="2023-05-11T17:37:23.268" v="222"/>
          <ac:picMkLst>
            <pc:docMk/>
            <pc:sldMk cId="1348465226" sldId="587"/>
            <ac:picMk id="4" creationId="{7F18DBA0-6C15-2729-3BB3-BBA92964F929}"/>
          </ac:picMkLst>
        </pc:picChg>
        <pc:picChg chg="del">
          <ac:chgData name="Reilly, Monet [PA]" userId="S::mreilly_psea.org#ext#@neahq.onmicrosoft.com::c0fedf1a-1d95-456f-8c41-3553731985ba" providerId="AD" clId="Web-{DFE3B93F-FEB1-8824-8F1B-515AE0512555}" dt="2023-05-11T17:36:29.670" v="212"/>
          <ac:picMkLst>
            <pc:docMk/>
            <pc:sldMk cId="1348465226" sldId="587"/>
            <ac:picMk id="62466" creationId="{00000000-0000-0000-0000-000000000000}"/>
          </ac:picMkLst>
        </pc:picChg>
      </pc:sldChg>
      <pc:sldChg chg="modSp">
        <pc:chgData name="Reilly, Monet [PA]" userId="S::mreilly_psea.org#ext#@neahq.onmicrosoft.com::c0fedf1a-1d95-456f-8c41-3553731985ba" providerId="AD" clId="Web-{DFE3B93F-FEB1-8824-8F1B-515AE0512555}" dt="2023-05-11T17:19:22.263" v="171" actId="1076"/>
        <pc:sldMkLst>
          <pc:docMk/>
          <pc:sldMk cId="845416918" sldId="678"/>
        </pc:sldMkLst>
        <pc:spChg chg="mod">
          <ac:chgData name="Reilly, Monet [PA]" userId="S::mreilly_psea.org#ext#@neahq.onmicrosoft.com::c0fedf1a-1d95-456f-8c41-3553731985ba" providerId="AD" clId="Web-{DFE3B93F-FEB1-8824-8F1B-515AE0512555}" dt="2023-05-11T17:19:20.263" v="170" actId="1076"/>
          <ac:spMkLst>
            <pc:docMk/>
            <pc:sldMk cId="845416918" sldId="678"/>
            <ac:spMk id="2" creationId="{00000000-0000-0000-0000-000000000000}"/>
          </ac:spMkLst>
        </pc:spChg>
        <pc:picChg chg="mod">
          <ac:chgData name="Reilly, Monet [PA]" userId="S::mreilly_psea.org#ext#@neahq.onmicrosoft.com::c0fedf1a-1d95-456f-8c41-3553731985ba" providerId="AD" clId="Web-{DFE3B93F-FEB1-8824-8F1B-515AE0512555}" dt="2023-05-11T17:19:22.263" v="171" actId="1076"/>
          <ac:picMkLst>
            <pc:docMk/>
            <pc:sldMk cId="845416918" sldId="678"/>
            <ac:picMk id="8" creationId="{00000000-0000-0000-0000-000000000000}"/>
          </ac:picMkLst>
        </pc:picChg>
      </pc:sldChg>
      <pc:sldChg chg="modSp">
        <pc:chgData name="Reilly, Monet [PA]" userId="S::mreilly_psea.org#ext#@neahq.onmicrosoft.com::c0fedf1a-1d95-456f-8c41-3553731985ba" providerId="AD" clId="Web-{DFE3B93F-FEB1-8824-8F1B-515AE0512555}" dt="2023-05-11T17:19:42.858" v="172"/>
        <pc:sldMkLst>
          <pc:docMk/>
          <pc:sldMk cId="3867064276" sldId="697"/>
        </pc:sldMkLst>
        <pc:picChg chg="mod">
          <ac:chgData name="Reilly, Monet [PA]" userId="S::mreilly_psea.org#ext#@neahq.onmicrosoft.com::c0fedf1a-1d95-456f-8c41-3553731985ba" providerId="AD" clId="Web-{DFE3B93F-FEB1-8824-8F1B-515AE0512555}" dt="2023-05-11T17:19:42.858" v="172"/>
          <ac:picMkLst>
            <pc:docMk/>
            <pc:sldMk cId="3867064276" sldId="697"/>
            <ac:picMk id="4" creationId="{708F0A0B-25EF-4122-A3FE-CE38D8F12681}"/>
          </ac:picMkLst>
        </pc:picChg>
      </pc:sldChg>
      <pc:sldChg chg="addSp modSp">
        <pc:chgData name="Reilly, Monet [PA]" userId="S::mreilly_psea.org#ext#@neahq.onmicrosoft.com::c0fedf1a-1d95-456f-8c41-3553731985ba" providerId="AD" clId="Web-{DFE3B93F-FEB1-8824-8F1B-515AE0512555}" dt="2023-05-11T17:03:09.969" v="86" actId="1076"/>
        <pc:sldMkLst>
          <pc:docMk/>
          <pc:sldMk cId="707681445" sldId="703"/>
        </pc:sldMkLst>
        <pc:spChg chg="mod">
          <ac:chgData name="Reilly, Monet [PA]" userId="S::mreilly_psea.org#ext#@neahq.onmicrosoft.com::c0fedf1a-1d95-456f-8c41-3553731985ba" providerId="AD" clId="Web-{DFE3B93F-FEB1-8824-8F1B-515AE0512555}" dt="2023-05-11T17:03:09.969" v="86" actId="1076"/>
          <ac:spMkLst>
            <pc:docMk/>
            <pc:sldMk cId="707681445" sldId="703"/>
            <ac:spMk id="2" creationId="{BA3D9075-0058-4A2B-8FFB-0D242D0FEDB7}"/>
          </ac:spMkLst>
        </pc:spChg>
        <pc:picChg chg="add">
          <ac:chgData name="Reilly, Monet [PA]" userId="S::mreilly_psea.org#ext#@neahq.onmicrosoft.com::c0fedf1a-1d95-456f-8c41-3553731985ba" providerId="AD" clId="Web-{DFE3B93F-FEB1-8824-8F1B-515AE0512555}" dt="2023-05-11T17:03:06.562" v="85"/>
          <ac:picMkLst>
            <pc:docMk/>
            <pc:sldMk cId="707681445" sldId="703"/>
            <ac:picMk id="4" creationId="{A3D57594-B408-7C4F-4693-7B4BB13623F5}"/>
          </ac:picMkLst>
        </pc:picChg>
      </pc:sldChg>
      <pc:sldChg chg="modSp">
        <pc:chgData name="Reilly, Monet [PA]" userId="S::mreilly_psea.org#ext#@neahq.onmicrosoft.com::c0fedf1a-1d95-456f-8c41-3553731985ba" providerId="AD" clId="Web-{DFE3B93F-FEB1-8824-8F1B-515AE0512555}" dt="2023-05-11T16:26:28.345" v="28"/>
        <pc:sldMkLst>
          <pc:docMk/>
          <pc:sldMk cId="2389960618" sldId="705"/>
        </pc:sldMkLst>
        <pc:picChg chg="mod">
          <ac:chgData name="Reilly, Monet [PA]" userId="S::mreilly_psea.org#ext#@neahq.onmicrosoft.com::c0fedf1a-1d95-456f-8c41-3553731985ba" providerId="AD" clId="Web-{DFE3B93F-FEB1-8824-8F1B-515AE0512555}" dt="2023-05-11T16:26:28.345" v="28"/>
          <ac:picMkLst>
            <pc:docMk/>
            <pc:sldMk cId="2389960618" sldId="705"/>
            <ac:picMk id="10242" creationId="{BE559CB4-CC0C-4E57-A306-6AF5B8BE73EB}"/>
          </ac:picMkLst>
        </pc:picChg>
      </pc:sldChg>
      <pc:sldChg chg="addSp delSp modSp">
        <pc:chgData name="Reilly, Monet [PA]" userId="S::mreilly_psea.org#ext#@neahq.onmicrosoft.com::c0fedf1a-1d95-456f-8c41-3553731985ba" providerId="AD" clId="Web-{DFE3B93F-FEB1-8824-8F1B-515AE0512555}" dt="2023-05-11T16:24:53.119" v="14" actId="1076"/>
        <pc:sldMkLst>
          <pc:docMk/>
          <pc:sldMk cId="550337031" sldId="707"/>
        </pc:sldMkLst>
        <pc:picChg chg="add mod">
          <ac:chgData name="Reilly, Monet [PA]" userId="S::mreilly_psea.org#ext#@neahq.onmicrosoft.com::c0fedf1a-1d95-456f-8c41-3553731985ba" providerId="AD" clId="Web-{DFE3B93F-FEB1-8824-8F1B-515AE0512555}" dt="2023-05-11T16:24:53.119" v="14" actId="1076"/>
          <ac:picMkLst>
            <pc:docMk/>
            <pc:sldMk cId="550337031" sldId="707"/>
            <ac:picMk id="5" creationId="{E1DB921A-8F29-8581-F245-F8A100369C70}"/>
          </ac:picMkLst>
        </pc:picChg>
        <pc:picChg chg="del">
          <ac:chgData name="Reilly, Monet [PA]" userId="S::mreilly_psea.org#ext#@neahq.onmicrosoft.com::c0fedf1a-1d95-456f-8c41-3553731985ba" providerId="AD" clId="Web-{DFE3B93F-FEB1-8824-8F1B-515AE0512555}" dt="2023-05-11T16:24:47.759" v="13"/>
          <ac:picMkLst>
            <pc:docMk/>
            <pc:sldMk cId="550337031" sldId="707"/>
            <ac:picMk id="10242" creationId="{BE559CB4-CC0C-4E57-A306-6AF5B8BE73EB}"/>
          </ac:picMkLst>
        </pc:picChg>
      </pc:sldChg>
      <pc:sldChg chg="modSp">
        <pc:chgData name="Reilly, Monet [PA]" userId="S::mreilly_psea.org#ext#@neahq.onmicrosoft.com::c0fedf1a-1d95-456f-8c41-3553731985ba" providerId="AD" clId="Web-{DFE3B93F-FEB1-8824-8F1B-515AE0512555}" dt="2023-05-11T17:20:02.844" v="174" actId="1076"/>
        <pc:sldMkLst>
          <pc:docMk/>
          <pc:sldMk cId="793890347" sldId="710"/>
        </pc:sldMkLst>
        <pc:picChg chg="mod">
          <ac:chgData name="Reilly, Monet [PA]" userId="S::mreilly_psea.org#ext#@neahq.onmicrosoft.com::c0fedf1a-1d95-456f-8c41-3553731985ba" providerId="AD" clId="Web-{DFE3B93F-FEB1-8824-8F1B-515AE0512555}" dt="2023-05-11T17:20:02.844" v="174" actId="1076"/>
          <ac:picMkLst>
            <pc:docMk/>
            <pc:sldMk cId="793890347" sldId="710"/>
            <ac:picMk id="10242" creationId="{BE559CB4-CC0C-4E57-A306-6AF5B8BE73EB}"/>
          </ac:picMkLst>
        </pc:picChg>
      </pc:sldChg>
      <pc:sldChg chg="modSp">
        <pc:chgData name="Reilly, Monet [PA]" userId="S::mreilly_psea.org#ext#@neahq.onmicrosoft.com::c0fedf1a-1d95-456f-8c41-3553731985ba" providerId="AD" clId="Web-{DFE3B93F-FEB1-8824-8F1B-515AE0512555}" dt="2023-05-11T16:58:50.886" v="61"/>
        <pc:sldMkLst>
          <pc:docMk/>
          <pc:sldMk cId="3362553443" sldId="716"/>
        </pc:sldMkLst>
        <pc:picChg chg="mod">
          <ac:chgData name="Reilly, Monet [PA]" userId="S::mreilly_psea.org#ext#@neahq.onmicrosoft.com::c0fedf1a-1d95-456f-8c41-3553731985ba" providerId="AD" clId="Web-{DFE3B93F-FEB1-8824-8F1B-515AE0512555}" dt="2023-05-11T16:58:50.886" v="61"/>
          <ac:picMkLst>
            <pc:docMk/>
            <pc:sldMk cId="3362553443" sldId="716"/>
            <ac:picMk id="8197" creationId="{81AB9329-F934-4311-A76E-DD4EF79DA00C}"/>
          </ac:picMkLst>
        </pc:picChg>
      </pc:sldChg>
      <pc:sldChg chg="modSp">
        <pc:chgData name="Reilly, Monet [PA]" userId="S::mreilly_psea.org#ext#@neahq.onmicrosoft.com::c0fedf1a-1d95-456f-8c41-3553731985ba" providerId="AD" clId="Web-{DFE3B93F-FEB1-8824-8F1B-515AE0512555}" dt="2023-05-11T16:10:54.413" v="0"/>
        <pc:sldMkLst>
          <pc:docMk/>
          <pc:sldMk cId="4189400699" sldId="719"/>
        </pc:sldMkLst>
        <pc:picChg chg="mod">
          <ac:chgData name="Reilly, Monet [PA]" userId="S::mreilly_psea.org#ext#@neahq.onmicrosoft.com::c0fedf1a-1d95-456f-8c41-3553731985ba" providerId="AD" clId="Web-{DFE3B93F-FEB1-8824-8F1B-515AE0512555}" dt="2023-05-11T16:10:54.413" v="0"/>
          <ac:picMkLst>
            <pc:docMk/>
            <pc:sldMk cId="4189400699" sldId="719"/>
            <ac:picMk id="1026" creationId="{EE1DB582-C795-4E33-9335-5710F6BB24ED}"/>
          </ac:picMkLst>
        </pc:picChg>
      </pc:sldChg>
      <pc:sldChg chg="modSp">
        <pc:chgData name="Reilly, Monet [PA]" userId="S::mreilly_psea.org#ext#@neahq.onmicrosoft.com::c0fedf1a-1d95-456f-8c41-3553731985ba" providerId="AD" clId="Web-{DFE3B93F-FEB1-8824-8F1B-515AE0512555}" dt="2023-05-11T16:24:17.007" v="9" actId="1076"/>
        <pc:sldMkLst>
          <pc:docMk/>
          <pc:sldMk cId="664396982" sldId="720"/>
        </pc:sldMkLst>
        <pc:picChg chg="mod modCrop">
          <ac:chgData name="Reilly, Monet [PA]" userId="S::mreilly_psea.org#ext#@neahq.onmicrosoft.com::c0fedf1a-1d95-456f-8c41-3553731985ba" providerId="AD" clId="Web-{DFE3B93F-FEB1-8824-8F1B-515AE0512555}" dt="2023-05-11T16:24:17.007" v="9" actId="1076"/>
          <ac:picMkLst>
            <pc:docMk/>
            <pc:sldMk cId="664396982" sldId="720"/>
            <ac:picMk id="10242" creationId="{BE559CB4-CC0C-4E57-A306-6AF5B8BE73EB}"/>
          </ac:picMkLst>
        </pc:picChg>
      </pc:sldChg>
      <pc:sldChg chg="addSp delSp modSp">
        <pc:chgData name="Reilly, Monet [PA]" userId="S::mreilly_psea.org#ext#@neahq.onmicrosoft.com::c0fedf1a-1d95-456f-8c41-3553731985ba" providerId="AD" clId="Web-{DFE3B93F-FEB1-8824-8F1B-515AE0512555}" dt="2023-05-11T17:41:02.926" v="228"/>
        <pc:sldMkLst>
          <pc:docMk/>
          <pc:sldMk cId="3381832951" sldId="732"/>
        </pc:sldMkLst>
        <pc:spChg chg="add del mod">
          <ac:chgData name="Reilly, Monet [PA]" userId="S::mreilly_psea.org#ext#@neahq.onmicrosoft.com::c0fedf1a-1d95-456f-8c41-3553731985ba" providerId="AD" clId="Web-{DFE3B93F-FEB1-8824-8F1B-515AE0512555}" dt="2023-05-11T17:34:20.911" v="206"/>
          <ac:spMkLst>
            <pc:docMk/>
            <pc:sldMk cId="3381832951" sldId="732"/>
            <ac:spMk id="7" creationId="{63AE4B75-C538-C518-19B0-E6895445F60D}"/>
          </ac:spMkLst>
        </pc:spChg>
        <pc:picChg chg="add mod">
          <ac:chgData name="Reilly, Monet [PA]" userId="S::mreilly_psea.org#ext#@neahq.onmicrosoft.com::c0fedf1a-1d95-456f-8c41-3553731985ba" providerId="AD" clId="Web-{DFE3B93F-FEB1-8824-8F1B-515AE0512555}" dt="2023-05-11T17:34:42.647" v="211" actId="1076"/>
          <ac:picMkLst>
            <pc:docMk/>
            <pc:sldMk cId="3381832951" sldId="732"/>
            <ac:picMk id="2" creationId="{68F866AC-54DF-5B71-A007-86DA09B36FF7}"/>
          </ac:picMkLst>
        </pc:picChg>
        <pc:picChg chg="mod">
          <ac:chgData name="Reilly, Monet [PA]" userId="S::mreilly_psea.org#ext#@neahq.onmicrosoft.com::c0fedf1a-1d95-456f-8c41-3553731985ba" providerId="AD" clId="Web-{DFE3B93F-FEB1-8824-8F1B-515AE0512555}" dt="2023-05-11T17:41:02.926" v="228"/>
          <ac:picMkLst>
            <pc:docMk/>
            <pc:sldMk cId="3381832951" sldId="732"/>
            <ac:picMk id="1030" creationId="{0940783D-FC1A-495A-944F-8E63F6B3380B}"/>
          </ac:picMkLst>
        </pc:picChg>
        <pc:picChg chg="del">
          <ac:chgData name="Reilly, Monet [PA]" userId="S::mreilly_psea.org#ext#@neahq.onmicrosoft.com::c0fedf1a-1d95-456f-8c41-3553731985ba" providerId="AD" clId="Web-{DFE3B93F-FEB1-8824-8F1B-515AE0512555}" dt="2023-05-11T17:34:17.348" v="205"/>
          <ac:picMkLst>
            <pc:docMk/>
            <pc:sldMk cId="3381832951" sldId="732"/>
            <ac:picMk id="1036" creationId="{7FBB143E-E6F1-46E1-B6CD-5AB775AC75E2}"/>
          </ac:picMkLst>
        </pc:picChg>
      </pc:sldChg>
      <pc:sldChg chg="addSp delSp">
        <pc:chgData name="Reilly, Monet [PA]" userId="S::mreilly_psea.org#ext#@neahq.onmicrosoft.com::c0fedf1a-1d95-456f-8c41-3553731985ba" providerId="AD" clId="Web-{DFE3B93F-FEB1-8824-8F1B-515AE0512555}" dt="2023-05-11T16:26:03.749" v="27"/>
        <pc:sldMkLst>
          <pc:docMk/>
          <pc:sldMk cId="322640116" sldId="1164"/>
        </pc:sldMkLst>
        <pc:picChg chg="add">
          <ac:chgData name="Reilly, Monet [PA]" userId="S::mreilly_psea.org#ext#@neahq.onmicrosoft.com::c0fedf1a-1d95-456f-8c41-3553731985ba" providerId="AD" clId="Web-{DFE3B93F-FEB1-8824-8F1B-515AE0512555}" dt="2023-05-11T16:26:03.749" v="27"/>
          <ac:picMkLst>
            <pc:docMk/>
            <pc:sldMk cId="322640116" sldId="1164"/>
            <ac:picMk id="5" creationId="{9F07E344-F5BD-865F-6DFE-FC97A432C36F}"/>
          </ac:picMkLst>
        </pc:picChg>
        <pc:picChg chg="del">
          <ac:chgData name="Reilly, Monet [PA]" userId="S::mreilly_psea.org#ext#@neahq.onmicrosoft.com::c0fedf1a-1d95-456f-8c41-3553731985ba" providerId="AD" clId="Web-{DFE3B93F-FEB1-8824-8F1B-515AE0512555}" dt="2023-05-11T16:26:02.687" v="26"/>
          <ac:picMkLst>
            <pc:docMk/>
            <pc:sldMk cId="322640116" sldId="1164"/>
            <ac:picMk id="10242" creationId="{BE559CB4-CC0C-4E57-A306-6AF5B8BE73EB}"/>
          </ac:picMkLst>
        </pc:picChg>
      </pc:sldChg>
      <pc:sldChg chg="modSp">
        <pc:chgData name="Reilly, Monet [PA]" userId="S::mreilly_psea.org#ext#@neahq.onmicrosoft.com::c0fedf1a-1d95-456f-8c41-3553731985ba" providerId="AD" clId="Web-{DFE3B93F-FEB1-8824-8F1B-515AE0512555}" dt="2023-05-11T17:40:51.816" v="227"/>
        <pc:sldMkLst>
          <pc:docMk/>
          <pc:sldMk cId="729803234" sldId="1168"/>
        </pc:sldMkLst>
        <pc:picChg chg="mod">
          <ac:chgData name="Reilly, Monet [PA]" userId="S::mreilly_psea.org#ext#@neahq.onmicrosoft.com::c0fedf1a-1d95-456f-8c41-3553731985ba" providerId="AD" clId="Web-{DFE3B93F-FEB1-8824-8F1B-515AE0512555}" dt="2023-05-11T17:40:51.816" v="227"/>
          <ac:picMkLst>
            <pc:docMk/>
            <pc:sldMk cId="729803234" sldId="1168"/>
            <ac:picMk id="1030" creationId="{0940783D-FC1A-495A-944F-8E63F6B3380B}"/>
          </ac:picMkLst>
        </pc:picChg>
      </pc:sldChg>
      <pc:sldChg chg="addSp delSp modSp">
        <pc:chgData name="Reilly, Monet [PA]" userId="S::mreilly_psea.org#ext#@neahq.onmicrosoft.com::c0fedf1a-1d95-456f-8c41-3553731985ba" providerId="AD" clId="Web-{DFE3B93F-FEB1-8824-8F1B-515AE0512555}" dt="2023-05-11T16:45:52.670" v="47" actId="1076"/>
        <pc:sldMkLst>
          <pc:docMk/>
          <pc:sldMk cId="4044238763" sldId="1171"/>
        </pc:sldMkLst>
        <pc:picChg chg="add mod">
          <ac:chgData name="Reilly, Monet [PA]" userId="S::mreilly_psea.org#ext#@neahq.onmicrosoft.com::c0fedf1a-1d95-456f-8c41-3553731985ba" providerId="AD" clId="Web-{DFE3B93F-FEB1-8824-8F1B-515AE0512555}" dt="2023-05-11T16:45:45.982" v="45" actId="14100"/>
          <ac:picMkLst>
            <pc:docMk/>
            <pc:sldMk cId="4044238763" sldId="1171"/>
            <ac:picMk id="4" creationId="{FD544422-6BE9-E8A5-1FFC-FFD583284D3B}"/>
          </ac:picMkLst>
        </pc:picChg>
        <pc:picChg chg="add mod">
          <ac:chgData name="Reilly, Monet [PA]" userId="S::mreilly_psea.org#ext#@neahq.onmicrosoft.com::c0fedf1a-1d95-456f-8c41-3553731985ba" providerId="AD" clId="Web-{DFE3B93F-FEB1-8824-8F1B-515AE0512555}" dt="2023-05-11T16:45:52.670" v="47" actId="1076"/>
          <ac:picMkLst>
            <pc:docMk/>
            <pc:sldMk cId="4044238763" sldId="1171"/>
            <ac:picMk id="5" creationId="{B4EC1DA5-0D0E-C2C0-A7F1-88A6ECE049FB}"/>
          </ac:picMkLst>
        </pc:picChg>
        <pc:picChg chg="del">
          <ac:chgData name="Reilly, Monet [PA]" userId="S::mreilly_psea.org#ext#@neahq.onmicrosoft.com::c0fedf1a-1d95-456f-8c41-3553731985ba" providerId="AD" clId="Web-{DFE3B93F-FEB1-8824-8F1B-515AE0512555}" dt="2023-05-11T16:35:58.498" v="32"/>
          <ac:picMkLst>
            <pc:docMk/>
            <pc:sldMk cId="4044238763" sldId="1171"/>
            <ac:picMk id="1026" creationId="{03B37D5F-3072-4834-92DC-D325D27C6336}"/>
          </ac:picMkLst>
        </pc:picChg>
      </pc:sldChg>
      <pc:sldChg chg="modSp">
        <pc:chgData name="Reilly, Monet [PA]" userId="S::mreilly_psea.org#ext#@neahq.onmicrosoft.com::c0fedf1a-1d95-456f-8c41-3553731985ba" providerId="AD" clId="Web-{DFE3B93F-FEB1-8824-8F1B-515AE0512555}" dt="2023-05-11T16:31:33.697" v="29"/>
        <pc:sldMkLst>
          <pc:docMk/>
          <pc:sldMk cId="3012561242" sldId="1221"/>
        </pc:sldMkLst>
        <pc:picChg chg="mod">
          <ac:chgData name="Reilly, Monet [PA]" userId="S::mreilly_psea.org#ext#@neahq.onmicrosoft.com::c0fedf1a-1d95-456f-8c41-3553731985ba" providerId="AD" clId="Web-{DFE3B93F-FEB1-8824-8F1B-515AE0512555}" dt="2023-05-11T16:31:33.697" v="29"/>
          <ac:picMkLst>
            <pc:docMk/>
            <pc:sldMk cId="3012561242" sldId="1221"/>
            <ac:picMk id="4" creationId="{04949BAC-FDE9-4270-8A6A-939AD199676F}"/>
          </ac:picMkLst>
        </pc:picChg>
      </pc:sldChg>
      <pc:sldChg chg="addSp delSp modSp">
        <pc:chgData name="Reilly, Monet [PA]" userId="S::mreilly_psea.org#ext#@neahq.onmicrosoft.com::c0fedf1a-1d95-456f-8c41-3553731985ba" providerId="AD" clId="Web-{DFE3B93F-FEB1-8824-8F1B-515AE0512555}" dt="2023-05-11T16:51:20.586" v="59" actId="1076"/>
        <pc:sldMkLst>
          <pc:docMk/>
          <pc:sldMk cId="942498628" sldId="1234"/>
        </pc:sldMkLst>
        <pc:picChg chg="add mod">
          <ac:chgData name="Reilly, Monet [PA]" userId="S::mreilly_psea.org#ext#@neahq.onmicrosoft.com::c0fedf1a-1d95-456f-8c41-3553731985ba" providerId="AD" clId="Web-{DFE3B93F-FEB1-8824-8F1B-515AE0512555}" dt="2023-05-11T16:51:20.586" v="59" actId="1076"/>
          <ac:picMkLst>
            <pc:docMk/>
            <pc:sldMk cId="942498628" sldId="1234"/>
            <ac:picMk id="4" creationId="{66D75C71-29D7-927A-DCD1-CCA292F52B8B}"/>
          </ac:picMkLst>
        </pc:picChg>
        <pc:picChg chg="del">
          <ac:chgData name="Reilly, Monet [PA]" userId="S::mreilly_psea.org#ext#@neahq.onmicrosoft.com::c0fedf1a-1d95-456f-8c41-3553731985ba" providerId="AD" clId="Web-{DFE3B93F-FEB1-8824-8F1B-515AE0512555}" dt="2023-05-11T16:51:10.913" v="56"/>
          <ac:picMkLst>
            <pc:docMk/>
            <pc:sldMk cId="942498628" sldId="1234"/>
            <ac:picMk id="5" creationId="{00000000-0000-0000-0000-000000000000}"/>
          </ac:picMkLst>
        </pc:picChg>
      </pc:sldChg>
      <pc:sldChg chg="addSp delSp modSp">
        <pc:chgData name="Reilly, Monet [PA]" userId="S::mreilly_psea.org#ext#@neahq.onmicrosoft.com::c0fedf1a-1d95-456f-8c41-3553731985ba" providerId="AD" clId="Web-{DFE3B93F-FEB1-8824-8F1B-515AE0512555}" dt="2023-05-11T17:08:10.758" v="100" actId="1076"/>
        <pc:sldMkLst>
          <pc:docMk/>
          <pc:sldMk cId="2051884750" sldId="1243"/>
        </pc:sldMkLst>
        <pc:picChg chg="add mod">
          <ac:chgData name="Reilly, Monet [PA]" userId="S::mreilly_psea.org#ext#@neahq.onmicrosoft.com::c0fedf1a-1d95-456f-8c41-3553731985ba" providerId="AD" clId="Web-{DFE3B93F-FEB1-8824-8F1B-515AE0512555}" dt="2023-05-11T17:08:10.758" v="100" actId="1076"/>
          <ac:picMkLst>
            <pc:docMk/>
            <pc:sldMk cId="2051884750" sldId="1243"/>
            <ac:picMk id="4" creationId="{B492AC94-E1C8-436B-1F10-E4CD481006DD}"/>
          </ac:picMkLst>
        </pc:picChg>
        <pc:picChg chg="del">
          <ac:chgData name="Reilly, Monet [PA]" userId="S::mreilly_psea.org#ext#@neahq.onmicrosoft.com::c0fedf1a-1d95-456f-8c41-3553731985ba" providerId="AD" clId="Web-{DFE3B93F-FEB1-8824-8F1B-515AE0512555}" dt="2023-05-11T17:07:43.568" v="95"/>
          <ac:picMkLst>
            <pc:docMk/>
            <pc:sldMk cId="2051884750" sldId="1243"/>
            <ac:picMk id="4098" creationId="{59C71256-2964-4F85-9E71-F4035A837F77}"/>
          </ac:picMkLst>
        </pc:picChg>
      </pc:sldChg>
      <pc:sldChg chg="addSp delSp modSp">
        <pc:chgData name="Reilly, Monet [PA]" userId="S::mreilly_psea.org#ext#@neahq.onmicrosoft.com::c0fedf1a-1d95-456f-8c41-3553731985ba" providerId="AD" clId="Web-{DFE3B93F-FEB1-8824-8F1B-515AE0512555}" dt="2023-05-11T16:25:23.652" v="22" actId="1076"/>
        <pc:sldMkLst>
          <pc:docMk/>
          <pc:sldMk cId="1389318214" sldId="1244"/>
        </pc:sldMkLst>
        <pc:picChg chg="del">
          <ac:chgData name="Reilly, Monet [PA]" userId="S::mreilly_psea.org#ext#@neahq.onmicrosoft.com::c0fedf1a-1d95-456f-8c41-3553731985ba" providerId="AD" clId="Web-{DFE3B93F-FEB1-8824-8F1B-515AE0512555}" dt="2023-05-11T16:25:13.433" v="19"/>
          <ac:picMkLst>
            <pc:docMk/>
            <pc:sldMk cId="1389318214" sldId="1244"/>
            <ac:picMk id="4" creationId="{8CC70CFF-BFCA-41D2-AB1D-A9C8C5093F51}"/>
          </ac:picMkLst>
        </pc:picChg>
        <pc:picChg chg="add mod">
          <ac:chgData name="Reilly, Monet [PA]" userId="S::mreilly_psea.org#ext#@neahq.onmicrosoft.com::c0fedf1a-1d95-456f-8c41-3553731985ba" providerId="AD" clId="Web-{DFE3B93F-FEB1-8824-8F1B-515AE0512555}" dt="2023-05-11T16:25:23.652" v="22" actId="1076"/>
          <ac:picMkLst>
            <pc:docMk/>
            <pc:sldMk cId="1389318214" sldId="1244"/>
            <ac:picMk id="6" creationId="{E28E20C0-7CF3-44CA-5B79-901EA3B91A79}"/>
          </ac:picMkLst>
        </pc:picChg>
      </pc:sldChg>
    </pc:docChg>
  </pc:docChgLst>
  <pc:docChgLst>
    <pc:chgData name="Holmes, Ellen [NEA]" userId="S::eholmes@nea.org::8df78491-616d-4641-a13e-176bb27a1b7f" providerId="AD" clId="Web-{6959BDC4-E6F8-2D41-3A64-CF94C98672D9}"/>
    <pc:docChg chg="modSld">
      <pc:chgData name="Holmes, Ellen [NEA]" userId="S::eholmes@nea.org::8df78491-616d-4641-a13e-176bb27a1b7f" providerId="AD" clId="Web-{6959BDC4-E6F8-2D41-3A64-CF94C98672D9}" dt="2023-02-12T18:41:21.286" v="118" actId="20577"/>
      <pc:docMkLst>
        <pc:docMk/>
      </pc:docMkLst>
      <pc:sldChg chg="modSp">
        <pc:chgData name="Holmes, Ellen [NEA]" userId="S::eholmes@nea.org::8df78491-616d-4641-a13e-176bb27a1b7f" providerId="AD" clId="Web-{6959BDC4-E6F8-2D41-3A64-CF94C98672D9}" dt="2023-02-12T17:49:25.700" v="1" actId="20577"/>
        <pc:sldMkLst>
          <pc:docMk/>
          <pc:sldMk cId="2401527906" sldId="264"/>
        </pc:sldMkLst>
        <pc:graphicFrameChg chg="modGraphic">
          <ac:chgData name="Holmes, Ellen [NEA]" userId="S::eholmes@nea.org::8df78491-616d-4641-a13e-176bb27a1b7f" providerId="AD" clId="Web-{6959BDC4-E6F8-2D41-3A64-CF94C98672D9}" dt="2023-02-12T17:49:25.700" v="1" actId="20577"/>
          <ac:graphicFrameMkLst>
            <pc:docMk/>
            <pc:sldMk cId="2401527906" sldId="264"/>
            <ac:graphicFrameMk id="21" creationId="{B064020D-B6AF-441D-921B-7037EF65A926}"/>
          </ac:graphicFrameMkLst>
        </pc:graphicFrameChg>
      </pc:sldChg>
      <pc:sldChg chg="modSp">
        <pc:chgData name="Holmes, Ellen [NEA]" userId="S::eholmes@nea.org::8df78491-616d-4641-a13e-176bb27a1b7f" providerId="AD" clId="Web-{6959BDC4-E6F8-2D41-3A64-CF94C98672D9}" dt="2023-02-12T18:39:55.612" v="113" actId="20577"/>
        <pc:sldMkLst>
          <pc:docMk/>
          <pc:sldMk cId="106876167" sldId="287"/>
        </pc:sldMkLst>
        <pc:spChg chg="mod">
          <ac:chgData name="Holmes, Ellen [NEA]" userId="S::eholmes@nea.org::8df78491-616d-4641-a13e-176bb27a1b7f" providerId="AD" clId="Web-{6959BDC4-E6F8-2D41-3A64-CF94C98672D9}" dt="2023-02-12T18:39:55.612" v="113" actId="20577"/>
          <ac:spMkLst>
            <pc:docMk/>
            <pc:sldMk cId="106876167" sldId="287"/>
            <ac:spMk id="2" creationId="{BA3D9075-0058-4A2B-8FFB-0D242D0FEDB7}"/>
          </ac:spMkLst>
        </pc:spChg>
      </pc:sldChg>
      <pc:sldChg chg="delSp modSp">
        <pc:chgData name="Holmes, Ellen [NEA]" userId="S::eholmes@nea.org::8df78491-616d-4641-a13e-176bb27a1b7f" providerId="AD" clId="Web-{6959BDC4-E6F8-2D41-3A64-CF94C98672D9}" dt="2023-02-12T18:36:27.934" v="74" actId="20577"/>
        <pc:sldMkLst>
          <pc:docMk/>
          <pc:sldMk cId="2678653059" sldId="300"/>
        </pc:sldMkLst>
        <pc:spChg chg="mod">
          <ac:chgData name="Holmes, Ellen [NEA]" userId="S::eholmes@nea.org::8df78491-616d-4641-a13e-176bb27a1b7f" providerId="AD" clId="Web-{6959BDC4-E6F8-2D41-3A64-CF94C98672D9}" dt="2023-02-12T18:36:27.934" v="74" actId="20577"/>
          <ac:spMkLst>
            <pc:docMk/>
            <pc:sldMk cId="2678653059" sldId="300"/>
            <ac:spMk id="2" creationId="{BA3D9075-0058-4A2B-8FFB-0D242D0FEDB7}"/>
          </ac:spMkLst>
        </pc:spChg>
        <pc:spChg chg="del">
          <ac:chgData name="Holmes, Ellen [NEA]" userId="S::eholmes@nea.org::8df78491-616d-4641-a13e-176bb27a1b7f" providerId="AD" clId="Web-{6959BDC4-E6F8-2D41-3A64-CF94C98672D9}" dt="2023-02-12T18:36:08.558" v="69"/>
          <ac:spMkLst>
            <pc:docMk/>
            <pc:sldMk cId="2678653059" sldId="300"/>
            <ac:spMk id="5" creationId="{00000000-0000-0000-0000-000000000000}"/>
          </ac:spMkLst>
        </pc:spChg>
      </pc:sldChg>
      <pc:sldChg chg="modSp">
        <pc:chgData name="Holmes, Ellen [NEA]" userId="S::eholmes@nea.org::8df78491-616d-4641-a13e-176bb27a1b7f" providerId="AD" clId="Web-{6959BDC4-E6F8-2D41-3A64-CF94C98672D9}" dt="2023-02-12T18:38:32.094" v="92" actId="20577"/>
        <pc:sldMkLst>
          <pc:docMk/>
          <pc:sldMk cId="1494921633" sldId="590"/>
        </pc:sldMkLst>
        <pc:spChg chg="mod">
          <ac:chgData name="Holmes, Ellen [NEA]" userId="S::eholmes@nea.org::8df78491-616d-4641-a13e-176bb27a1b7f" providerId="AD" clId="Web-{6959BDC4-E6F8-2D41-3A64-CF94C98672D9}" dt="2023-02-12T18:38:32.094" v="92" actId="20577"/>
          <ac:spMkLst>
            <pc:docMk/>
            <pc:sldMk cId="1494921633" sldId="590"/>
            <ac:spMk id="2" creationId="{00000000-0000-0000-0000-000000000000}"/>
          </ac:spMkLst>
        </pc:spChg>
      </pc:sldChg>
      <pc:sldChg chg="modSp">
        <pc:chgData name="Holmes, Ellen [NEA]" userId="S::eholmes@nea.org::8df78491-616d-4641-a13e-176bb27a1b7f" providerId="AD" clId="Web-{6959BDC4-E6F8-2D41-3A64-CF94C98672D9}" dt="2023-02-12T18:40:04.862" v="114" actId="20577"/>
        <pc:sldMkLst>
          <pc:docMk/>
          <pc:sldMk cId="2426073713" sldId="608"/>
        </pc:sldMkLst>
        <pc:spChg chg="mod">
          <ac:chgData name="Holmes, Ellen [NEA]" userId="S::eholmes@nea.org::8df78491-616d-4641-a13e-176bb27a1b7f" providerId="AD" clId="Web-{6959BDC4-E6F8-2D41-3A64-CF94C98672D9}" dt="2023-02-12T18:40:04.862" v="114" actId="20577"/>
          <ac:spMkLst>
            <pc:docMk/>
            <pc:sldMk cId="2426073713" sldId="608"/>
            <ac:spMk id="6" creationId="{00000000-0000-0000-0000-000000000000}"/>
          </ac:spMkLst>
        </pc:spChg>
      </pc:sldChg>
      <pc:sldChg chg="modSp">
        <pc:chgData name="Holmes, Ellen [NEA]" userId="S::eholmes@nea.org::8df78491-616d-4641-a13e-176bb27a1b7f" providerId="AD" clId="Web-{6959BDC4-E6F8-2D41-3A64-CF94C98672D9}" dt="2023-02-12T18:22:19.915" v="46" actId="14100"/>
        <pc:sldMkLst>
          <pc:docMk/>
          <pc:sldMk cId="452257839" sldId="700"/>
        </pc:sldMkLst>
        <pc:spChg chg="mod">
          <ac:chgData name="Holmes, Ellen [NEA]" userId="S::eholmes@nea.org::8df78491-616d-4641-a13e-176bb27a1b7f" providerId="AD" clId="Web-{6959BDC4-E6F8-2D41-3A64-CF94C98672D9}" dt="2023-02-12T18:22:19.915" v="46" actId="14100"/>
          <ac:spMkLst>
            <pc:docMk/>
            <pc:sldMk cId="452257839" sldId="700"/>
            <ac:spMk id="2" creationId="{57DED27A-48A9-4009-8B78-5F21108CAF80}"/>
          </ac:spMkLst>
        </pc:spChg>
        <pc:graphicFrameChg chg="modGraphic">
          <ac:chgData name="Holmes, Ellen [NEA]" userId="S::eholmes@nea.org::8df78491-616d-4641-a13e-176bb27a1b7f" providerId="AD" clId="Web-{6959BDC4-E6F8-2D41-3A64-CF94C98672D9}" dt="2023-02-12T18:20:40.959" v="21" actId="20577"/>
          <ac:graphicFrameMkLst>
            <pc:docMk/>
            <pc:sldMk cId="452257839" sldId="700"/>
            <ac:graphicFrameMk id="5" creationId="{6CDFEBF5-BDB2-40A1-92B5-9BBA3FC16757}"/>
          </ac:graphicFrameMkLst>
        </pc:graphicFrameChg>
      </pc:sldChg>
      <pc:sldChg chg="modSp">
        <pc:chgData name="Holmes, Ellen [NEA]" userId="S::eholmes@nea.org::8df78491-616d-4641-a13e-176bb27a1b7f" providerId="AD" clId="Web-{6959BDC4-E6F8-2D41-3A64-CF94C98672D9}" dt="2023-02-12T18:38:56.344" v="101" actId="20577"/>
        <pc:sldMkLst>
          <pc:docMk/>
          <pc:sldMk cId="1426930297" sldId="718"/>
        </pc:sldMkLst>
        <pc:spChg chg="mod">
          <ac:chgData name="Holmes, Ellen [NEA]" userId="S::eholmes@nea.org::8df78491-616d-4641-a13e-176bb27a1b7f" providerId="AD" clId="Web-{6959BDC4-E6F8-2D41-3A64-CF94C98672D9}" dt="2023-02-12T18:38:56.344" v="101" actId="20577"/>
          <ac:spMkLst>
            <pc:docMk/>
            <pc:sldMk cId="1426930297" sldId="718"/>
            <ac:spMk id="3" creationId="{496E4F1C-01FA-4895-A37B-611B6DF4D18B}"/>
          </ac:spMkLst>
        </pc:spChg>
      </pc:sldChg>
      <pc:sldChg chg="modSp">
        <pc:chgData name="Holmes, Ellen [NEA]" userId="S::eholmes@nea.org::8df78491-616d-4641-a13e-176bb27a1b7f" providerId="AD" clId="Web-{6959BDC4-E6F8-2D41-3A64-CF94C98672D9}" dt="2023-02-12T18:39:15.501" v="111" actId="20577"/>
        <pc:sldMkLst>
          <pc:docMk/>
          <pc:sldMk cId="1603107305" sldId="1169"/>
        </pc:sldMkLst>
        <pc:spChg chg="mod">
          <ac:chgData name="Holmes, Ellen [NEA]" userId="S::eholmes@nea.org::8df78491-616d-4641-a13e-176bb27a1b7f" providerId="AD" clId="Web-{6959BDC4-E6F8-2D41-3A64-CF94C98672D9}" dt="2023-02-12T18:39:15.501" v="111" actId="20577"/>
          <ac:spMkLst>
            <pc:docMk/>
            <pc:sldMk cId="1603107305" sldId="1169"/>
            <ac:spMk id="3" creationId="{496E4F1C-01FA-4895-A37B-611B6DF4D18B}"/>
          </ac:spMkLst>
        </pc:spChg>
      </pc:sldChg>
      <pc:sldChg chg="modSp">
        <pc:chgData name="Holmes, Ellen [NEA]" userId="S::eholmes@nea.org::8df78491-616d-4641-a13e-176bb27a1b7f" providerId="AD" clId="Web-{6959BDC4-E6F8-2D41-3A64-CF94C98672D9}" dt="2023-02-12T18:16:13.888" v="7" actId="20577"/>
        <pc:sldMkLst>
          <pc:docMk/>
          <pc:sldMk cId="27544004" sldId="1190"/>
        </pc:sldMkLst>
        <pc:spChg chg="mod">
          <ac:chgData name="Holmes, Ellen [NEA]" userId="S::eholmes@nea.org::8df78491-616d-4641-a13e-176bb27a1b7f" providerId="AD" clId="Web-{6959BDC4-E6F8-2D41-3A64-CF94C98672D9}" dt="2023-02-12T18:16:13.888" v="7" actId="20577"/>
          <ac:spMkLst>
            <pc:docMk/>
            <pc:sldMk cId="27544004" sldId="1190"/>
            <ac:spMk id="2" creationId="{A46AF919-9334-4AFA-BC13-D60E845DB175}"/>
          </ac:spMkLst>
        </pc:spChg>
      </pc:sldChg>
      <pc:sldChg chg="modSp">
        <pc:chgData name="Holmes, Ellen [NEA]" userId="S::eholmes@nea.org::8df78491-616d-4641-a13e-176bb27a1b7f" providerId="AD" clId="Web-{6959BDC4-E6F8-2D41-3A64-CF94C98672D9}" dt="2023-02-12T18:34:28.446" v="68" actId="20577"/>
        <pc:sldMkLst>
          <pc:docMk/>
          <pc:sldMk cId="2647060474" sldId="1192"/>
        </pc:sldMkLst>
        <pc:spChg chg="mod">
          <ac:chgData name="Holmes, Ellen [NEA]" userId="S::eholmes@nea.org::8df78491-616d-4641-a13e-176bb27a1b7f" providerId="AD" clId="Web-{6959BDC4-E6F8-2D41-3A64-CF94C98672D9}" dt="2023-02-12T18:34:28.446" v="68" actId="20577"/>
          <ac:spMkLst>
            <pc:docMk/>
            <pc:sldMk cId="2647060474" sldId="1192"/>
            <ac:spMk id="2" creationId="{8D278A87-29C8-488D-8A8D-824C50E70987}"/>
          </ac:spMkLst>
        </pc:spChg>
      </pc:sldChg>
      <pc:sldChg chg="modSp">
        <pc:chgData name="Holmes, Ellen [NEA]" userId="S::eholmes@nea.org::8df78491-616d-4641-a13e-176bb27a1b7f" providerId="AD" clId="Web-{6959BDC4-E6F8-2D41-3A64-CF94C98672D9}" dt="2023-02-12T18:41:21.286" v="118" actId="20577"/>
        <pc:sldMkLst>
          <pc:docMk/>
          <pc:sldMk cId="2790430740" sldId="1194"/>
        </pc:sldMkLst>
        <pc:spChg chg="mod">
          <ac:chgData name="Holmes, Ellen [NEA]" userId="S::eholmes@nea.org::8df78491-616d-4641-a13e-176bb27a1b7f" providerId="AD" clId="Web-{6959BDC4-E6F8-2D41-3A64-CF94C98672D9}" dt="2023-02-12T18:41:21.286" v="118" actId="20577"/>
          <ac:spMkLst>
            <pc:docMk/>
            <pc:sldMk cId="2790430740" sldId="1194"/>
            <ac:spMk id="2" creationId="{5EBC6723-7473-4F80-8790-6B06FEC7AC1A}"/>
          </ac:spMkLst>
        </pc:spChg>
      </pc:sldChg>
      <pc:sldChg chg="modSp">
        <pc:chgData name="Holmes, Ellen [NEA]" userId="S::eholmes@nea.org::8df78491-616d-4641-a13e-176bb27a1b7f" providerId="AD" clId="Web-{6959BDC4-E6F8-2D41-3A64-CF94C98672D9}" dt="2023-02-12T18:16:46.124" v="10" actId="20577"/>
        <pc:sldMkLst>
          <pc:docMk/>
          <pc:sldMk cId="1994305843" sldId="1238"/>
        </pc:sldMkLst>
        <pc:spChg chg="mod">
          <ac:chgData name="Holmes, Ellen [NEA]" userId="S::eholmes@nea.org::8df78491-616d-4641-a13e-176bb27a1b7f" providerId="AD" clId="Web-{6959BDC4-E6F8-2D41-3A64-CF94C98672D9}" dt="2023-02-12T18:16:46.124" v="10" actId="20577"/>
          <ac:spMkLst>
            <pc:docMk/>
            <pc:sldMk cId="1994305843" sldId="1238"/>
            <ac:spMk id="2" creationId="{A46AF919-9334-4AFA-BC13-D60E845DB175}"/>
          </ac:spMkLst>
        </pc:spChg>
      </pc:sldChg>
      <pc:sldChg chg="modSp">
        <pc:chgData name="Holmes, Ellen [NEA]" userId="S::eholmes@nea.org::8df78491-616d-4641-a13e-176bb27a1b7f" providerId="AD" clId="Web-{6959BDC4-E6F8-2D41-3A64-CF94C98672D9}" dt="2023-02-12T18:34:01.773" v="60" actId="20577"/>
        <pc:sldMkLst>
          <pc:docMk/>
          <pc:sldMk cId="2817754138" sldId="1239"/>
        </pc:sldMkLst>
        <pc:spChg chg="mod">
          <ac:chgData name="Holmes, Ellen [NEA]" userId="S::eholmes@nea.org::8df78491-616d-4641-a13e-176bb27a1b7f" providerId="AD" clId="Web-{6959BDC4-E6F8-2D41-3A64-CF94C98672D9}" dt="2023-02-12T18:34:01.773" v="60" actId="20577"/>
          <ac:spMkLst>
            <pc:docMk/>
            <pc:sldMk cId="2817754138" sldId="1239"/>
            <ac:spMk id="2" creationId="{8D278A87-29C8-488D-8A8D-824C50E70987}"/>
          </ac:spMkLst>
        </pc:spChg>
      </pc:sldChg>
      <pc:sldChg chg="modSp">
        <pc:chgData name="Holmes, Ellen [NEA]" userId="S::eholmes@nea.org::8df78491-616d-4641-a13e-176bb27a1b7f" providerId="AD" clId="Web-{6959BDC4-E6F8-2D41-3A64-CF94C98672D9}" dt="2023-02-12T18:38:02.124" v="87" actId="20577"/>
        <pc:sldMkLst>
          <pc:docMk/>
          <pc:sldMk cId="302568294" sldId="1241"/>
        </pc:sldMkLst>
        <pc:spChg chg="mod">
          <ac:chgData name="Holmes, Ellen [NEA]" userId="S::eholmes@nea.org::8df78491-616d-4641-a13e-176bb27a1b7f" providerId="AD" clId="Web-{6959BDC4-E6F8-2D41-3A64-CF94C98672D9}" dt="2023-02-12T18:38:02.124" v="87" actId="20577"/>
          <ac:spMkLst>
            <pc:docMk/>
            <pc:sldMk cId="302568294" sldId="1241"/>
            <ac:spMk id="3" creationId="{00000000-0000-0000-0000-000000000000}"/>
          </ac:spMkLst>
        </pc:spChg>
      </pc:sldChg>
    </pc:docChg>
  </pc:docChgLst>
  <pc:docChgLst>
    <pc:chgData name="Adam Janiak" userId="S::adam.janiak_edmn.org#ext#@neahq.onmicrosoft.com::002a7ee9-41a7-4f0b-84b8-5a04768eeadd" providerId="AD" clId="Web-{725E2B14-7741-4CBC-C924-87650C7CCCFF}"/>
    <pc:docChg chg="modSld">
      <pc:chgData name="Adam Janiak" userId="S::adam.janiak_edmn.org#ext#@neahq.onmicrosoft.com::002a7ee9-41a7-4f0b-84b8-5a04768eeadd" providerId="AD" clId="Web-{725E2B14-7741-4CBC-C924-87650C7CCCFF}" dt="2023-08-13T19:22:48.467" v="7"/>
      <pc:docMkLst>
        <pc:docMk/>
      </pc:docMkLst>
      <pc:sldChg chg="addSp delSp modSp addAnim">
        <pc:chgData name="Adam Janiak" userId="S::adam.janiak_edmn.org#ext#@neahq.onmicrosoft.com::002a7ee9-41a7-4f0b-84b8-5a04768eeadd" providerId="AD" clId="Web-{725E2B14-7741-4CBC-C924-87650C7CCCFF}" dt="2023-08-13T19:22:48.467" v="7"/>
        <pc:sldMkLst>
          <pc:docMk/>
          <pc:sldMk cId="1060091596" sldId="1248"/>
        </pc:sldMkLst>
        <pc:spChg chg="mod ord">
          <ac:chgData name="Adam Janiak" userId="S::adam.janiak_edmn.org#ext#@neahq.onmicrosoft.com::002a7ee9-41a7-4f0b-84b8-5a04768eeadd" providerId="AD" clId="Web-{725E2B14-7741-4CBC-C924-87650C7CCCFF}" dt="2023-08-13T19:22:48.451" v="6"/>
          <ac:spMkLst>
            <pc:docMk/>
            <pc:sldMk cId="1060091596" sldId="1248"/>
            <ac:spMk id="2" creationId="{6A20293D-008B-4888-9884-298A68EC5E0E}"/>
          </ac:spMkLst>
        </pc:spChg>
        <pc:spChg chg="del">
          <ac:chgData name="Adam Janiak" userId="S::adam.janiak_edmn.org#ext#@neahq.onmicrosoft.com::002a7ee9-41a7-4f0b-84b8-5a04768eeadd" providerId="AD" clId="Web-{725E2B14-7741-4CBC-C924-87650C7CCCFF}" dt="2023-08-13T19:20:09.385" v="1"/>
          <ac:spMkLst>
            <pc:docMk/>
            <pc:sldMk cId="1060091596" sldId="1248"/>
            <ac:spMk id="23" creationId="{990D0034-F768-41E7-85D4-F38C4DE85770}"/>
          </ac:spMkLst>
        </pc:spChg>
        <pc:spChg chg="add del">
          <ac:chgData name="Adam Janiak" userId="S::adam.janiak_edmn.org#ext#@neahq.onmicrosoft.com::002a7ee9-41a7-4f0b-84b8-5a04768eeadd" providerId="AD" clId="Web-{725E2B14-7741-4CBC-C924-87650C7CCCFF}" dt="2023-08-13T19:22:48.467" v="7"/>
          <ac:spMkLst>
            <pc:docMk/>
            <pc:sldMk cId="1060091596" sldId="1248"/>
            <ac:spMk id="30" creationId="{D829E218-74FB-4455-98BE-F2C5BA8978BE}"/>
          </ac:spMkLst>
        </pc:spChg>
        <pc:spChg chg="add del">
          <ac:chgData name="Adam Janiak" userId="S::adam.janiak_edmn.org#ext#@neahq.onmicrosoft.com::002a7ee9-41a7-4f0b-84b8-5a04768eeadd" providerId="AD" clId="Web-{725E2B14-7741-4CBC-C924-87650C7CCCFF}" dt="2023-08-13T19:22:48.467" v="7"/>
          <ac:spMkLst>
            <pc:docMk/>
            <pc:sldMk cId="1060091596" sldId="1248"/>
            <ac:spMk id="32" creationId="{7E8D75FD-D4F9-4D11-B70D-82EFCB4CFA5B}"/>
          </ac:spMkLst>
        </pc:spChg>
        <pc:spChg chg="add del">
          <ac:chgData name="Adam Janiak" userId="S::adam.janiak_edmn.org#ext#@neahq.onmicrosoft.com::002a7ee9-41a7-4f0b-84b8-5a04768eeadd" providerId="AD" clId="Web-{725E2B14-7741-4CBC-C924-87650C7CCCFF}" dt="2023-08-13T19:22:48.467" v="7"/>
          <ac:spMkLst>
            <pc:docMk/>
            <pc:sldMk cId="1060091596" sldId="1248"/>
            <ac:spMk id="36" creationId="{E75F8FC7-2268-462F-AFF6-A4A975C3444E}"/>
          </ac:spMkLst>
        </pc:spChg>
        <pc:spChg chg="add del">
          <ac:chgData name="Adam Janiak" userId="S::adam.janiak_edmn.org#ext#@neahq.onmicrosoft.com::002a7ee9-41a7-4f0b-84b8-5a04768eeadd" providerId="AD" clId="Web-{725E2B14-7741-4CBC-C924-87650C7CCCFF}" dt="2023-08-13T19:22:48.467" v="7"/>
          <ac:spMkLst>
            <pc:docMk/>
            <pc:sldMk cId="1060091596" sldId="1248"/>
            <ac:spMk id="40" creationId="{9D1C364C-8702-4ED9-9D23-41CDB2982B4E}"/>
          </ac:spMkLst>
        </pc:spChg>
        <pc:spChg chg="add del">
          <ac:chgData name="Adam Janiak" userId="S::adam.janiak_edmn.org#ext#@neahq.onmicrosoft.com::002a7ee9-41a7-4f0b-84b8-5a04768eeadd" providerId="AD" clId="Web-{725E2B14-7741-4CBC-C924-87650C7CCCFF}" dt="2023-08-13T19:22:48.467" v="7"/>
          <ac:spMkLst>
            <pc:docMk/>
            <pc:sldMk cId="1060091596" sldId="1248"/>
            <ac:spMk id="42" creationId="{7EE051E9-6C07-4FBB-B4F7-EDF8DDEAA6DA}"/>
          </ac:spMkLst>
        </pc:spChg>
        <pc:spChg chg="add del">
          <ac:chgData name="Adam Janiak" userId="S::adam.janiak_edmn.org#ext#@neahq.onmicrosoft.com::002a7ee9-41a7-4f0b-84b8-5a04768eeadd" providerId="AD" clId="Web-{725E2B14-7741-4CBC-C924-87650C7CCCFF}" dt="2023-08-13T19:22:48.451" v="6"/>
          <ac:spMkLst>
            <pc:docMk/>
            <pc:sldMk cId="1060091596" sldId="1248"/>
            <ac:spMk id="47" creationId="{D829E218-74FB-4455-98BE-F2C5BA8978BE}"/>
          </ac:spMkLst>
        </pc:spChg>
        <pc:spChg chg="add del">
          <ac:chgData name="Adam Janiak" userId="S::adam.janiak_edmn.org#ext#@neahq.onmicrosoft.com::002a7ee9-41a7-4f0b-84b8-5a04768eeadd" providerId="AD" clId="Web-{725E2B14-7741-4CBC-C924-87650C7CCCFF}" dt="2023-08-13T19:22:48.451" v="6"/>
          <ac:spMkLst>
            <pc:docMk/>
            <pc:sldMk cId="1060091596" sldId="1248"/>
            <ac:spMk id="49" creationId="{7E8D75FD-D4F9-4D11-B70D-82EFCB4CFA5B}"/>
          </ac:spMkLst>
        </pc:spChg>
        <pc:spChg chg="add del">
          <ac:chgData name="Adam Janiak" userId="S::adam.janiak_edmn.org#ext#@neahq.onmicrosoft.com::002a7ee9-41a7-4f0b-84b8-5a04768eeadd" providerId="AD" clId="Web-{725E2B14-7741-4CBC-C924-87650C7CCCFF}" dt="2023-08-13T19:22:48.451" v="6"/>
          <ac:spMkLst>
            <pc:docMk/>
            <pc:sldMk cId="1060091596" sldId="1248"/>
            <ac:spMk id="53" creationId="{8638A98B-4B4B-4607-B11F-7DCA0D7CCE17}"/>
          </ac:spMkLst>
        </pc:spChg>
        <pc:spChg chg="add del">
          <ac:chgData name="Adam Janiak" userId="S::adam.janiak_edmn.org#ext#@neahq.onmicrosoft.com::002a7ee9-41a7-4f0b-84b8-5a04768eeadd" providerId="AD" clId="Web-{725E2B14-7741-4CBC-C924-87650C7CCCFF}" dt="2023-08-13T19:22:48.451" v="6"/>
          <ac:spMkLst>
            <pc:docMk/>
            <pc:sldMk cId="1060091596" sldId="1248"/>
            <ac:spMk id="55" creationId="{8E3B9B0E-204E-4BFD-B58A-E71D9CDC37F3}"/>
          </ac:spMkLst>
        </pc:spChg>
        <pc:spChg chg="add del">
          <ac:chgData name="Adam Janiak" userId="S::adam.janiak_edmn.org#ext#@neahq.onmicrosoft.com::002a7ee9-41a7-4f0b-84b8-5a04768eeadd" providerId="AD" clId="Web-{725E2B14-7741-4CBC-C924-87650C7CCCFF}" dt="2023-08-13T19:22:48.451" v="6"/>
          <ac:spMkLst>
            <pc:docMk/>
            <pc:sldMk cId="1060091596" sldId="1248"/>
            <ac:spMk id="57" creationId="{B1121E64-CB88-4BF5-B531-C0316E7F6E30}"/>
          </ac:spMkLst>
        </pc:spChg>
        <pc:spChg chg="add">
          <ac:chgData name="Adam Janiak" userId="S::adam.janiak_edmn.org#ext#@neahq.onmicrosoft.com::002a7ee9-41a7-4f0b-84b8-5a04768eeadd" providerId="AD" clId="Web-{725E2B14-7741-4CBC-C924-87650C7CCCFF}" dt="2023-08-13T19:22:48.467" v="7"/>
          <ac:spMkLst>
            <pc:docMk/>
            <pc:sldMk cId="1060091596" sldId="1248"/>
            <ac:spMk id="59" creationId="{7EE051E9-6C07-4FBB-B4F7-EDF8DDEAA6DA}"/>
          </ac:spMkLst>
        </pc:spChg>
        <pc:spChg chg="add">
          <ac:chgData name="Adam Janiak" userId="S::adam.janiak_edmn.org#ext#@neahq.onmicrosoft.com::002a7ee9-41a7-4f0b-84b8-5a04768eeadd" providerId="AD" clId="Web-{725E2B14-7741-4CBC-C924-87650C7CCCFF}" dt="2023-08-13T19:22:48.467" v="7"/>
          <ac:spMkLst>
            <pc:docMk/>
            <pc:sldMk cId="1060091596" sldId="1248"/>
            <ac:spMk id="60" creationId="{D829E218-74FB-4455-98BE-F2C5BA8978BE}"/>
          </ac:spMkLst>
        </pc:spChg>
        <pc:spChg chg="add">
          <ac:chgData name="Adam Janiak" userId="S::adam.janiak_edmn.org#ext#@neahq.onmicrosoft.com::002a7ee9-41a7-4f0b-84b8-5a04768eeadd" providerId="AD" clId="Web-{725E2B14-7741-4CBC-C924-87650C7CCCFF}" dt="2023-08-13T19:22:48.467" v="7"/>
          <ac:spMkLst>
            <pc:docMk/>
            <pc:sldMk cId="1060091596" sldId="1248"/>
            <ac:spMk id="61" creationId="{7E8D75FD-D4F9-4D11-B70D-82EFCB4CFA5B}"/>
          </ac:spMkLst>
        </pc:spChg>
        <pc:spChg chg="add">
          <ac:chgData name="Adam Janiak" userId="S::adam.janiak_edmn.org#ext#@neahq.onmicrosoft.com::002a7ee9-41a7-4f0b-84b8-5a04768eeadd" providerId="AD" clId="Web-{725E2B14-7741-4CBC-C924-87650C7CCCFF}" dt="2023-08-13T19:22:48.467" v="7"/>
          <ac:spMkLst>
            <pc:docMk/>
            <pc:sldMk cId="1060091596" sldId="1248"/>
            <ac:spMk id="63" creationId="{E75F8FC7-2268-462F-AFF6-A4A975C3444E}"/>
          </ac:spMkLst>
        </pc:spChg>
        <pc:spChg chg="add">
          <ac:chgData name="Adam Janiak" userId="S::adam.janiak_edmn.org#ext#@neahq.onmicrosoft.com::002a7ee9-41a7-4f0b-84b8-5a04768eeadd" providerId="AD" clId="Web-{725E2B14-7741-4CBC-C924-87650C7CCCFF}" dt="2023-08-13T19:22:48.467" v="7"/>
          <ac:spMkLst>
            <pc:docMk/>
            <pc:sldMk cId="1060091596" sldId="1248"/>
            <ac:spMk id="65" creationId="{9D1C364C-8702-4ED9-9D23-41CDB2982B4E}"/>
          </ac:spMkLst>
        </pc:spChg>
        <pc:picChg chg="add del mod">
          <ac:chgData name="Adam Janiak" userId="S::adam.janiak_edmn.org#ext#@neahq.onmicrosoft.com::002a7ee9-41a7-4f0b-84b8-5a04768eeadd" providerId="AD" clId="Web-{725E2B14-7741-4CBC-C924-87650C7CCCFF}" dt="2023-08-13T19:20:48.026" v="3"/>
          <ac:picMkLst>
            <pc:docMk/>
            <pc:sldMk cId="1060091596" sldId="1248"/>
            <ac:picMk id="3" creationId="{AF6A46BD-D528-D335-33AA-1C4E9F28D3FE}"/>
          </ac:picMkLst>
        </pc:picChg>
        <pc:picChg chg="add mod">
          <ac:chgData name="Adam Janiak" userId="S::adam.janiak_edmn.org#ext#@neahq.onmicrosoft.com::002a7ee9-41a7-4f0b-84b8-5a04768eeadd" providerId="AD" clId="Web-{725E2B14-7741-4CBC-C924-87650C7CCCFF}" dt="2023-08-13T19:22:48.467" v="7"/>
          <ac:picMkLst>
            <pc:docMk/>
            <pc:sldMk cId="1060091596" sldId="1248"/>
            <ac:picMk id="4" creationId="{E3440627-9036-882E-7C0F-1FAC7DE5ABA3}"/>
          </ac:picMkLst>
        </pc:picChg>
        <pc:cxnChg chg="del">
          <ac:chgData name="Adam Janiak" userId="S::adam.janiak_edmn.org#ext#@neahq.onmicrosoft.com::002a7ee9-41a7-4f0b-84b8-5a04768eeadd" providerId="AD" clId="Web-{725E2B14-7741-4CBC-C924-87650C7CCCFF}" dt="2023-08-13T19:20:09.385" v="1"/>
          <ac:cxnSpMkLst>
            <pc:docMk/>
            <pc:sldMk cId="1060091596" sldId="1248"/>
            <ac:cxnSpMk id="25" creationId="{5A0A5CF6-407C-4691-8122-49DF69D0020D}"/>
          </ac:cxnSpMkLst>
        </pc:cxnChg>
        <pc:cxnChg chg="add del">
          <ac:chgData name="Adam Janiak" userId="S::adam.janiak_edmn.org#ext#@neahq.onmicrosoft.com::002a7ee9-41a7-4f0b-84b8-5a04768eeadd" providerId="AD" clId="Web-{725E2B14-7741-4CBC-C924-87650C7CCCFF}" dt="2023-08-13T19:22:48.467" v="7"/>
          <ac:cxnSpMkLst>
            <pc:docMk/>
            <pc:sldMk cId="1060091596" sldId="1248"/>
            <ac:cxnSpMk id="34" creationId="{1F5DC8C3-BA5F-4EED-BB9A-A14272BD82A1}"/>
          </ac:cxnSpMkLst>
        </pc:cxnChg>
        <pc:cxnChg chg="add del">
          <ac:chgData name="Adam Janiak" userId="S::adam.janiak_edmn.org#ext#@neahq.onmicrosoft.com::002a7ee9-41a7-4f0b-84b8-5a04768eeadd" providerId="AD" clId="Web-{725E2B14-7741-4CBC-C924-87650C7CCCFF}" dt="2023-08-13T19:22:48.467" v="7"/>
          <ac:cxnSpMkLst>
            <pc:docMk/>
            <pc:sldMk cId="1060091596" sldId="1248"/>
            <ac:cxnSpMk id="38" creationId="{BEF45B32-FB97-49CC-B778-CA7CF87BEF7A}"/>
          </ac:cxnSpMkLst>
        </pc:cxnChg>
        <pc:cxnChg chg="add del">
          <ac:chgData name="Adam Janiak" userId="S::adam.janiak_edmn.org#ext#@neahq.onmicrosoft.com::002a7ee9-41a7-4f0b-84b8-5a04768eeadd" providerId="AD" clId="Web-{725E2B14-7741-4CBC-C924-87650C7CCCFF}" dt="2023-08-13T19:22:48.451" v="6"/>
          <ac:cxnSpMkLst>
            <pc:docMk/>
            <pc:sldMk cId="1060091596" sldId="1248"/>
            <ac:cxnSpMk id="51" creationId="{1F5DC8C3-BA5F-4EED-BB9A-A14272BD82A1}"/>
          </ac:cxnSpMkLst>
        </pc:cxnChg>
        <pc:cxnChg chg="add">
          <ac:chgData name="Adam Janiak" userId="S::adam.janiak_edmn.org#ext#@neahq.onmicrosoft.com::002a7ee9-41a7-4f0b-84b8-5a04768eeadd" providerId="AD" clId="Web-{725E2B14-7741-4CBC-C924-87650C7CCCFF}" dt="2023-08-13T19:22:48.467" v="7"/>
          <ac:cxnSpMkLst>
            <pc:docMk/>
            <pc:sldMk cId="1060091596" sldId="1248"/>
            <ac:cxnSpMk id="62" creationId="{1F5DC8C3-BA5F-4EED-BB9A-A14272BD82A1}"/>
          </ac:cxnSpMkLst>
        </pc:cxnChg>
        <pc:cxnChg chg="add">
          <ac:chgData name="Adam Janiak" userId="S::adam.janiak_edmn.org#ext#@neahq.onmicrosoft.com::002a7ee9-41a7-4f0b-84b8-5a04768eeadd" providerId="AD" clId="Web-{725E2B14-7741-4CBC-C924-87650C7CCCFF}" dt="2023-08-13T19:22:48.467" v="7"/>
          <ac:cxnSpMkLst>
            <pc:docMk/>
            <pc:sldMk cId="1060091596" sldId="1248"/>
            <ac:cxnSpMk id="64" creationId="{BEF45B32-FB97-49CC-B778-CA7CF87BEF7A}"/>
          </ac:cxnSpMkLst>
        </pc:cxnChg>
      </pc:sldChg>
    </pc:docChg>
  </pc:docChgLst>
  <pc:docChgLst>
    <pc:chgData name="Adam Janiak" userId="S::adam.janiak_edmn.org#ext#@neahq.onmicrosoft.com::002a7ee9-41a7-4f0b-84b8-5a04768eeadd" providerId="AD" clId="Web-{DA7B2916-CC6F-1EFC-242F-046E9404C6D5}"/>
    <pc:docChg chg="delSld">
      <pc:chgData name="Adam Janiak" userId="S::adam.janiak_edmn.org#ext#@neahq.onmicrosoft.com::002a7ee9-41a7-4f0b-84b8-5a04768eeadd" providerId="AD" clId="Web-{DA7B2916-CC6F-1EFC-242F-046E9404C6D5}" dt="2023-08-12T17:33:17.953" v="0"/>
      <pc:docMkLst>
        <pc:docMk/>
      </pc:docMkLst>
      <pc:sldChg chg="del">
        <pc:chgData name="Adam Janiak" userId="S::adam.janiak_edmn.org#ext#@neahq.onmicrosoft.com::002a7ee9-41a7-4f0b-84b8-5a04768eeadd" providerId="AD" clId="Web-{DA7B2916-CC6F-1EFC-242F-046E9404C6D5}" dt="2023-08-12T17:33:17.953" v="0"/>
        <pc:sldMkLst>
          <pc:docMk/>
          <pc:sldMk cId="2797299686" sldId="1368"/>
        </pc:sldMkLst>
      </pc:sldChg>
    </pc:docChg>
  </pc:docChgLst>
  <pc:docChgLst>
    <pc:chgData name="Alice Floros" userId="S::alice.floros_mnea.org#ext#@neahq.onmicrosoft.com::f44a6946-0bdd-4287-a85a-dee609309d8b" providerId="AD" clId="Web-{004299C3-23BF-F633-F7A2-3434421EF1B8}"/>
    <pc:docChg chg="modSld">
      <pc:chgData name="Alice Floros" userId="S::alice.floros_mnea.org#ext#@neahq.onmicrosoft.com::f44a6946-0bdd-4287-a85a-dee609309d8b" providerId="AD" clId="Web-{004299C3-23BF-F633-F7A2-3434421EF1B8}" dt="2022-05-14T19:45:28.868" v="9"/>
      <pc:docMkLst>
        <pc:docMk/>
      </pc:docMkLst>
      <pc:sldChg chg="addSp delSp modSp mod setBg">
        <pc:chgData name="Alice Floros" userId="S::alice.floros_mnea.org#ext#@neahq.onmicrosoft.com::f44a6946-0bdd-4287-a85a-dee609309d8b" providerId="AD" clId="Web-{004299C3-23BF-F633-F7A2-3434421EF1B8}" dt="2022-05-14T19:45:28.868" v="9"/>
        <pc:sldMkLst>
          <pc:docMk/>
          <pc:sldMk cId="4071721374" sldId="1185"/>
        </pc:sldMkLst>
        <pc:spChg chg="mod">
          <ac:chgData name="Alice Floros" userId="S::alice.floros_mnea.org#ext#@neahq.onmicrosoft.com::f44a6946-0bdd-4287-a85a-dee609309d8b" providerId="AD" clId="Web-{004299C3-23BF-F633-F7A2-3434421EF1B8}" dt="2022-05-14T19:44:18.007" v="6"/>
          <ac:spMkLst>
            <pc:docMk/>
            <pc:sldMk cId="4071721374" sldId="1185"/>
            <ac:spMk id="2" creationId="{7119F4AD-4D07-4F3C-AFA3-E42E53D599C1}"/>
          </ac:spMkLst>
        </pc:spChg>
        <pc:spChg chg="del">
          <ac:chgData name="Alice Floros" userId="S::alice.floros_mnea.org#ext#@neahq.onmicrosoft.com::f44a6946-0bdd-4287-a85a-dee609309d8b" providerId="AD" clId="Web-{004299C3-23BF-F633-F7A2-3434421EF1B8}" dt="2022-05-14T19:43:48.616" v="0"/>
          <ac:spMkLst>
            <pc:docMk/>
            <pc:sldMk cId="4071721374" sldId="1185"/>
            <ac:spMk id="4" creationId="{3160143B-BFE5-56BF-5311-D4D22A668C54}"/>
          </ac:spMkLst>
        </pc:spChg>
        <pc:spChg chg="add del mod">
          <ac:chgData name="Alice Floros" userId="S::alice.floros_mnea.org#ext#@neahq.onmicrosoft.com::f44a6946-0bdd-4287-a85a-dee609309d8b" providerId="AD" clId="Web-{004299C3-23BF-F633-F7A2-3434421EF1B8}" dt="2022-05-14T19:43:51.819" v="1"/>
          <ac:spMkLst>
            <pc:docMk/>
            <pc:sldMk cId="4071721374" sldId="1185"/>
            <ac:spMk id="5" creationId="{97CC190F-841B-EBF5-0213-A6EEC5EE3F4A}"/>
          </ac:spMkLst>
        </pc:spChg>
        <pc:spChg chg="add del mod">
          <ac:chgData name="Alice Floros" userId="S::alice.floros_mnea.org#ext#@neahq.onmicrosoft.com::f44a6946-0bdd-4287-a85a-dee609309d8b" providerId="AD" clId="Web-{004299C3-23BF-F633-F7A2-3434421EF1B8}" dt="2022-05-14T19:45:24.853" v="8"/>
          <ac:spMkLst>
            <pc:docMk/>
            <pc:sldMk cId="4071721374" sldId="1185"/>
            <ac:spMk id="8" creationId="{91AA5CD5-7F1C-1563-ABD3-668DA818EEBF}"/>
          </ac:spMkLst>
        </pc:spChg>
        <pc:spChg chg="add del">
          <ac:chgData name="Alice Floros" userId="S::alice.floros_mnea.org#ext#@neahq.onmicrosoft.com::f44a6946-0bdd-4287-a85a-dee609309d8b" providerId="AD" clId="Web-{004299C3-23BF-F633-F7A2-3434421EF1B8}" dt="2022-05-14T19:44:18.007" v="5"/>
          <ac:spMkLst>
            <pc:docMk/>
            <pc:sldMk cId="4071721374" sldId="1185"/>
            <ac:spMk id="10" creationId="{C31518A9-69B8-5689-63CB-D6196AB8FE67}"/>
          </ac:spMkLst>
        </pc:spChg>
        <pc:spChg chg="add del">
          <ac:chgData name="Alice Floros" userId="S::alice.floros_mnea.org#ext#@neahq.onmicrosoft.com::f44a6946-0bdd-4287-a85a-dee609309d8b" providerId="AD" clId="Web-{004299C3-23BF-F633-F7A2-3434421EF1B8}" dt="2022-05-14T19:44:09.945" v="3"/>
          <ac:spMkLst>
            <pc:docMk/>
            <pc:sldMk cId="4071721374" sldId="1185"/>
            <ac:spMk id="11" creationId="{D829E218-74FB-4455-98BE-F2C5BA8978BE}"/>
          </ac:spMkLst>
        </pc:spChg>
        <pc:spChg chg="add del">
          <ac:chgData name="Alice Floros" userId="S::alice.floros_mnea.org#ext#@neahq.onmicrosoft.com::f44a6946-0bdd-4287-a85a-dee609309d8b" providerId="AD" clId="Web-{004299C3-23BF-F633-F7A2-3434421EF1B8}" dt="2022-05-14T19:44:09.945" v="3"/>
          <ac:spMkLst>
            <pc:docMk/>
            <pc:sldMk cId="4071721374" sldId="1185"/>
            <ac:spMk id="13" creationId="{7E8D75FD-D4F9-4D11-B70D-82EFCB4CFA5B}"/>
          </ac:spMkLst>
        </pc:spChg>
        <pc:spChg chg="add del">
          <ac:chgData name="Alice Floros" userId="S::alice.floros_mnea.org#ext#@neahq.onmicrosoft.com::f44a6946-0bdd-4287-a85a-dee609309d8b" providerId="AD" clId="Web-{004299C3-23BF-F633-F7A2-3434421EF1B8}" dt="2022-05-14T19:44:09.945" v="3"/>
          <ac:spMkLst>
            <pc:docMk/>
            <pc:sldMk cId="4071721374" sldId="1185"/>
            <ac:spMk id="17" creationId="{E75F8FC7-2268-462F-AFF6-A4A975C3444E}"/>
          </ac:spMkLst>
        </pc:spChg>
        <pc:spChg chg="add del">
          <ac:chgData name="Alice Floros" userId="S::alice.floros_mnea.org#ext#@neahq.onmicrosoft.com::f44a6946-0bdd-4287-a85a-dee609309d8b" providerId="AD" clId="Web-{004299C3-23BF-F633-F7A2-3434421EF1B8}" dt="2022-05-14T19:44:09.945" v="3"/>
          <ac:spMkLst>
            <pc:docMk/>
            <pc:sldMk cId="4071721374" sldId="1185"/>
            <ac:spMk id="21" creationId="{9D1C364C-8702-4ED9-9D23-41CDB2982B4E}"/>
          </ac:spMkLst>
        </pc:spChg>
        <pc:spChg chg="add del">
          <ac:chgData name="Alice Floros" userId="S::alice.floros_mnea.org#ext#@neahq.onmicrosoft.com::f44a6946-0bdd-4287-a85a-dee609309d8b" providerId="AD" clId="Web-{004299C3-23BF-F633-F7A2-3434421EF1B8}" dt="2022-05-14T19:44:09.945" v="3"/>
          <ac:spMkLst>
            <pc:docMk/>
            <pc:sldMk cId="4071721374" sldId="1185"/>
            <ac:spMk id="23" creationId="{7EE051E9-6C07-4FBB-B4F7-EDF8DDEAA6DA}"/>
          </ac:spMkLst>
        </pc:spChg>
        <pc:spChg chg="add del">
          <ac:chgData name="Alice Floros" userId="S::alice.floros_mnea.org#ext#@neahq.onmicrosoft.com::f44a6946-0bdd-4287-a85a-dee609309d8b" providerId="AD" clId="Web-{004299C3-23BF-F633-F7A2-3434421EF1B8}" dt="2022-05-14T19:44:18.007" v="5"/>
          <ac:spMkLst>
            <pc:docMk/>
            <pc:sldMk cId="4071721374" sldId="1185"/>
            <ac:spMk id="25" creationId="{990D0034-F768-41E7-85D4-F38C4DE85770}"/>
          </ac:spMkLst>
        </pc:spChg>
        <pc:spChg chg="add del">
          <ac:chgData name="Alice Floros" userId="S::alice.floros_mnea.org#ext#@neahq.onmicrosoft.com::f44a6946-0bdd-4287-a85a-dee609309d8b" providerId="AD" clId="Web-{004299C3-23BF-F633-F7A2-3434421EF1B8}" dt="2022-05-14T19:44:18.007" v="5"/>
          <ac:spMkLst>
            <pc:docMk/>
            <pc:sldMk cId="4071721374" sldId="1185"/>
            <ac:spMk id="26" creationId="{C4F7E42D-8B5A-4FC8-81CD-9E60171F7FA8}"/>
          </ac:spMkLst>
        </pc:spChg>
        <pc:spChg chg="add del">
          <ac:chgData name="Alice Floros" userId="S::alice.floros_mnea.org#ext#@neahq.onmicrosoft.com::f44a6946-0bdd-4287-a85a-dee609309d8b" providerId="AD" clId="Web-{004299C3-23BF-F633-F7A2-3434421EF1B8}" dt="2022-05-14T19:44:18.007" v="5"/>
          <ac:spMkLst>
            <pc:docMk/>
            <pc:sldMk cId="4071721374" sldId="1185"/>
            <ac:spMk id="27" creationId="{8C04651D-B9F4-4935-A02D-364153FBDF54}"/>
          </ac:spMkLst>
        </pc:spChg>
        <pc:spChg chg="add del">
          <ac:chgData name="Alice Floros" userId="S::alice.floros_mnea.org#ext#@neahq.onmicrosoft.com::f44a6946-0bdd-4287-a85a-dee609309d8b" providerId="AD" clId="Web-{004299C3-23BF-F633-F7A2-3434421EF1B8}" dt="2022-05-14T19:45:28.868" v="9"/>
          <ac:spMkLst>
            <pc:docMk/>
            <pc:sldMk cId="4071721374" sldId="1185"/>
            <ac:spMk id="29" creationId="{D829E218-74FB-4455-98BE-F2C5BA8978BE}"/>
          </ac:spMkLst>
        </pc:spChg>
        <pc:spChg chg="add del">
          <ac:chgData name="Alice Floros" userId="S::alice.floros_mnea.org#ext#@neahq.onmicrosoft.com::f44a6946-0bdd-4287-a85a-dee609309d8b" providerId="AD" clId="Web-{004299C3-23BF-F633-F7A2-3434421EF1B8}" dt="2022-05-14T19:45:28.868" v="9"/>
          <ac:spMkLst>
            <pc:docMk/>
            <pc:sldMk cId="4071721374" sldId="1185"/>
            <ac:spMk id="30" creationId="{7E8D75FD-D4F9-4D11-B70D-82EFCB4CFA5B}"/>
          </ac:spMkLst>
        </pc:spChg>
        <pc:spChg chg="add del">
          <ac:chgData name="Alice Floros" userId="S::alice.floros_mnea.org#ext#@neahq.onmicrosoft.com::f44a6946-0bdd-4287-a85a-dee609309d8b" providerId="AD" clId="Web-{004299C3-23BF-F633-F7A2-3434421EF1B8}" dt="2022-05-14T19:45:28.868" v="9"/>
          <ac:spMkLst>
            <pc:docMk/>
            <pc:sldMk cId="4071721374" sldId="1185"/>
            <ac:spMk id="32" creationId="{E75F8FC7-2268-462F-AFF6-A4A975C3444E}"/>
          </ac:spMkLst>
        </pc:spChg>
        <pc:spChg chg="add del">
          <ac:chgData name="Alice Floros" userId="S::alice.floros_mnea.org#ext#@neahq.onmicrosoft.com::f44a6946-0bdd-4287-a85a-dee609309d8b" providerId="AD" clId="Web-{004299C3-23BF-F633-F7A2-3434421EF1B8}" dt="2022-05-14T19:45:28.868" v="9"/>
          <ac:spMkLst>
            <pc:docMk/>
            <pc:sldMk cId="4071721374" sldId="1185"/>
            <ac:spMk id="34" creationId="{9D1C364C-8702-4ED9-9D23-41CDB2982B4E}"/>
          </ac:spMkLst>
        </pc:spChg>
        <pc:spChg chg="add del">
          <ac:chgData name="Alice Floros" userId="S::alice.floros_mnea.org#ext#@neahq.onmicrosoft.com::f44a6946-0bdd-4287-a85a-dee609309d8b" providerId="AD" clId="Web-{004299C3-23BF-F633-F7A2-3434421EF1B8}" dt="2022-05-14T19:45:28.868" v="9"/>
          <ac:spMkLst>
            <pc:docMk/>
            <pc:sldMk cId="4071721374" sldId="1185"/>
            <ac:spMk id="35" creationId="{7EE051E9-6C07-4FBB-B4F7-EDF8DDEAA6DA}"/>
          </ac:spMkLst>
        </pc:spChg>
        <pc:spChg chg="add">
          <ac:chgData name="Alice Floros" userId="S::alice.floros_mnea.org#ext#@neahq.onmicrosoft.com::f44a6946-0bdd-4287-a85a-dee609309d8b" providerId="AD" clId="Web-{004299C3-23BF-F633-F7A2-3434421EF1B8}" dt="2022-05-14T19:45:28.868" v="9"/>
          <ac:spMkLst>
            <pc:docMk/>
            <pc:sldMk cId="4071721374" sldId="1185"/>
            <ac:spMk id="40" creationId="{D829E218-74FB-4455-98BE-F2C5BA8978BE}"/>
          </ac:spMkLst>
        </pc:spChg>
        <pc:spChg chg="add">
          <ac:chgData name="Alice Floros" userId="S::alice.floros_mnea.org#ext#@neahq.onmicrosoft.com::f44a6946-0bdd-4287-a85a-dee609309d8b" providerId="AD" clId="Web-{004299C3-23BF-F633-F7A2-3434421EF1B8}" dt="2022-05-14T19:45:28.868" v="9"/>
          <ac:spMkLst>
            <pc:docMk/>
            <pc:sldMk cId="4071721374" sldId="1185"/>
            <ac:spMk id="42" creationId="{7E8D75FD-D4F9-4D11-B70D-82EFCB4CFA5B}"/>
          </ac:spMkLst>
        </pc:spChg>
        <pc:spChg chg="add">
          <ac:chgData name="Alice Floros" userId="S::alice.floros_mnea.org#ext#@neahq.onmicrosoft.com::f44a6946-0bdd-4287-a85a-dee609309d8b" providerId="AD" clId="Web-{004299C3-23BF-F633-F7A2-3434421EF1B8}" dt="2022-05-14T19:45:28.868" v="9"/>
          <ac:spMkLst>
            <pc:docMk/>
            <pc:sldMk cId="4071721374" sldId="1185"/>
            <ac:spMk id="46" creationId="{E75F8FC7-2268-462F-AFF6-A4A975C3444E}"/>
          </ac:spMkLst>
        </pc:spChg>
        <pc:spChg chg="add">
          <ac:chgData name="Alice Floros" userId="S::alice.floros_mnea.org#ext#@neahq.onmicrosoft.com::f44a6946-0bdd-4287-a85a-dee609309d8b" providerId="AD" clId="Web-{004299C3-23BF-F633-F7A2-3434421EF1B8}" dt="2022-05-14T19:45:28.868" v="9"/>
          <ac:spMkLst>
            <pc:docMk/>
            <pc:sldMk cId="4071721374" sldId="1185"/>
            <ac:spMk id="50" creationId="{9D1C364C-8702-4ED9-9D23-41CDB2982B4E}"/>
          </ac:spMkLst>
        </pc:spChg>
        <pc:spChg chg="add">
          <ac:chgData name="Alice Floros" userId="S::alice.floros_mnea.org#ext#@neahq.onmicrosoft.com::f44a6946-0bdd-4287-a85a-dee609309d8b" providerId="AD" clId="Web-{004299C3-23BF-F633-F7A2-3434421EF1B8}" dt="2022-05-14T19:45:28.868" v="9"/>
          <ac:spMkLst>
            <pc:docMk/>
            <pc:sldMk cId="4071721374" sldId="1185"/>
            <ac:spMk id="52" creationId="{7EE051E9-6C07-4FBB-B4F7-EDF8DDEAA6DA}"/>
          </ac:spMkLst>
        </pc:spChg>
        <pc:picChg chg="add del mod ord">
          <ac:chgData name="Alice Floros" userId="S::alice.floros_mnea.org#ext#@neahq.onmicrosoft.com::f44a6946-0bdd-4287-a85a-dee609309d8b" providerId="AD" clId="Web-{004299C3-23BF-F633-F7A2-3434421EF1B8}" dt="2022-05-14T19:45:18.228" v="7"/>
          <ac:picMkLst>
            <pc:docMk/>
            <pc:sldMk cId="4071721374" sldId="1185"/>
            <ac:picMk id="6" creationId="{A20648CE-C5EB-1054-E9C0-CE0E261A5071}"/>
          </ac:picMkLst>
        </pc:picChg>
        <pc:picChg chg="add mod ord">
          <ac:chgData name="Alice Floros" userId="S::alice.floros_mnea.org#ext#@neahq.onmicrosoft.com::f44a6946-0bdd-4287-a85a-dee609309d8b" providerId="AD" clId="Web-{004299C3-23BF-F633-F7A2-3434421EF1B8}" dt="2022-05-14T19:45:28.868" v="9"/>
          <ac:picMkLst>
            <pc:docMk/>
            <pc:sldMk cId="4071721374" sldId="1185"/>
            <ac:picMk id="9" creationId="{6E7B7569-1CEE-CF55-B1DE-D4603EB20236}"/>
          </ac:picMkLst>
        </pc:picChg>
        <pc:cxnChg chg="add del">
          <ac:chgData name="Alice Floros" userId="S::alice.floros_mnea.org#ext#@neahq.onmicrosoft.com::f44a6946-0bdd-4287-a85a-dee609309d8b" providerId="AD" clId="Web-{004299C3-23BF-F633-F7A2-3434421EF1B8}" dt="2022-05-14T19:44:09.945" v="3"/>
          <ac:cxnSpMkLst>
            <pc:docMk/>
            <pc:sldMk cId="4071721374" sldId="1185"/>
            <ac:cxnSpMk id="15" creationId="{1F5DC8C3-BA5F-4EED-BB9A-A14272BD82A1}"/>
          </ac:cxnSpMkLst>
        </pc:cxnChg>
        <pc:cxnChg chg="add del">
          <ac:chgData name="Alice Floros" userId="S::alice.floros_mnea.org#ext#@neahq.onmicrosoft.com::f44a6946-0bdd-4287-a85a-dee609309d8b" providerId="AD" clId="Web-{004299C3-23BF-F633-F7A2-3434421EF1B8}" dt="2022-05-14T19:44:09.945" v="3"/>
          <ac:cxnSpMkLst>
            <pc:docMk/>
            <pc:sldMk cId="4071721374" sldId="1185"/>
            <ac:cxnSpMk id="19" creationId="{BEF45B32-FB97-49CC-B778-CA7CF87BEF7A}"/>
          </ac:cxnSpMkLst>
        </pc:cxnChg>
        <pc:cxnChg chg="add del">
          <ac:chgData name="Alice Floros" userId="S::alice.floros_mnea.org#ext#@neahq.onmicrosoft.com::f44a6946-0bdd-4287-a85a-dee609309d8b" providerId="AD" clId="Web-{004299C3-23BF-F633-F7A2-3434421EF1B8}" dt="2022-05-14T19:45:28.868" v="9"/>
          <ac:cxnSpMkLst>
            <pc:docMk/>
            <pc:sldMk cId="4071721374" sldId="1185"/>
            <ac:cxnSpMk id="31" creationId="{1F5DC8C3-BA5F-4EED-BB9A-A14272BD82A1}"/>
          </ac:cxnSpMkLst>
        </pc:cxnChg>
        <pc:cxnChg chg="add del">
          <ac:chgData name="Alice Floros" userId="S::alice.floros_mnea.org#ext#@neahq.onmicrosoft.com::f44a6946-0bdd-4287-a85a-dee609309d8b" providerId="AD" clId="Web-{004299C3-23BF-F633-F7A2-3434421EF1B8}" dt="2022-05-14T19:45:28.868" v="9"/>
          <ac:cxnSpMkLst>
            <pc:docMk/>
            <pc:sldMk cId="4071721374" sldId="1185"/>
            <ac:cxnSpMk id="33" creationId="{BEF45B32-FB97-49CC-B778-CA7CF87BEF7A}"/>
          </ac:cxnSpMkLst>
        </pc:cxnChg>
        <pc:cxnChg chg="add">
          <ac:chgData name="Alice Floros" userId="S::alice.floros_mnea.org#ext#@neahq.onmicrosoft.com::f44a6946-0bdd-4287-a85a-dee609309d8b" providerId="AD" clId="Web-{004299C3-23BF-F633-F7A2-3434421EF1B8}" dt="2022-05-14T19:45:28.868" v="9"/>
          <ac:cxnSpMkLst>
            <pc:docMk/>
            <pc:sldMk cId="4071721374" sldId="1185"/>
            <ac:cxnSpMk id="44" creationId="{1F5DC8C3-BA5F-4EED-BB9A-A14272BD82A1}"/>
          </ac:cxnSpMkLst>
        </pc:cxnChg>
        <pc:cxnChg chg="add">
          <ac:chgData name="Alice Floros" userId="S::alice.floros_mnea.org#ext#@neahq.onmicrosoft.com::f44a6946-0bdd-4287-a85a-dee609309d8b" providerId="AD" clId="Web-{004299C3-23BF-F633-F7A2-3434421EF1B8}" dt="2022-05-14T19:45:28.868" v="9"/>
          <ac:cxnSpMkLst>
            <pc:docMk/>
            <pc:sldMk cId="4071721374" sldId="1185"/>
            <ac:cxnSpMk id="48" creationId="{BEF45B32-FB97-49CC-B778-CA7CF87BEF7A}"/>
          </ac:cxnSpMkLst>
        </pc:cxnChg>
      </pc:sldChg>
    </pc:docChg>
  </pc:docChgLst>
  <pc:docChgLst>
    <pc:chgData name="Janiak, Adam [MN]" userId="a873c276-959f-45dd-9dc3-a92ef6b2b846" providerId="ADAL" clId="{CE0979D5-5569-4212-882E-C80B4741D32D}"/>
    <pc:docChg chg="custSel addSld delSld modSld">
      <pc:chgData name="Janiak, Adam [MN]" userId="a873c276-959f-45dd-9dc3-a92ef6b2b846" providerId="ADAL" clId="{CE0979D5-5569-4212-882E-C80B4741D32D}" dt="2022-07-11T16:26:51.478" v="173" actId="20577"/>
      <pc:docMkLst>
        <pc:docMk/>
      </pc:docMkLst>
      <pc:sldChg chg="modNotesTx">
        <pc:chgData name="Janiak, Adam [MN]" userId="a873c276-959f-45dd-9dc3-a92ef6b2b846" providerId="ADAL" clId="{CE0979D5-5569-4212-882E-C80B4741D32D}" dt="2022-07-11T16:26:49.896" v="172" actId="20577"/>
        <pc:sldMkLst>
          <pc:docMk/>
          <pc:sldMk cId="3783026952" sldId="256"/>
        </pc:sldMkLst>
      </pc:sldChg>
      <pc:sldChg chg="modNotesTx">
        <pc:chgData name="Janiak, Adam [MN]" userId="a873c276-959f-45dd-9dc3-a92ef6b2b846" providerId="ADAL" clId="{CE0979D5-5569-4212-882E-C80B4741D32D}" dt="2022-07-11T16:26:51.478" v="173" actId="20577"/>
        <pc:sldMkLst>
          <pc:docMk/>
          <pc:sldMk cId="1866990181" sldId="257"/>
        </pc:sldMkLst>
      </pc:sldChg>
      <pc:sldChg chg="modNotesTx">
        <pc:chgData name="Janiak, Adam [MN]" userId="a873c276-959f-45dd-9dc3-a92ef6b2b846" providerId="ADAL" clId="{CE0979D5-5569-4212-882E-C80B4741D32D}" dt="2022-07-11T16:26:42.478" v="168" actId="20577"/>
        <pc:sldMkLst>
          <pc:docMk/>
          <pc:sldMk cId="1257603712" sldId="258"/>
        </pc:sldMkLst>
      </pc:sldChg>
      <pc:sldChg chg="modNotesTx">
        <pc:chgData name="Janiak, Adam [MN]" userId="a873c276-959f-45dd-9dc3-a92ef6b2b846" providerId="ADAL" clId="{CE0979D5-5569-4212-882E-C80B4741D32D}" dt="2022-07-11T16:26:32.963" v="166" actId="20577"/>
        <pc:sldMkLst>
          <pc:docMk/>
          <pc:sldMk cId="1982223221" sldId="259"/>
        </pc:sldMkLst>
      </pc:sldChg>
      <pc:sldChg chg="modNotesTx">
        <pc:chgData name="Janiak, Adam [MN]" userId="a873c276-959f-45dd-9dc3-a92ef6b2b846" providerId="ADAL" clId="{CE0979D5-5569-4212-882E-C80B4741D32D}" dt="2022-07-11T16:26:43.760" v="169" actId="20577"/>
        <pc:sldMkLst>
          <pc:docMk/>
          <pc:sldMk cId="2420868096" sldId="260"/>
        </pc:sldMkLst>
      </pc:sldChg>
      <pc:sldChg chg="modNotesTx">
        <pc:chgData name="Janiak, Adam [MN]" userId="a873c276-959f-45dd-9dc3-a92ef6b2b846" providerId="ADAL" clId="{CE0979D5-5569-4212-882E-C80B4741D32D}" dt="2022-07-11T16:26:27.707" v="164" actId="20577"/>
        <pc:sldMkLst>
          <pc:docMk/>
          <pc:sldMk cId="3346776666" sldId="262"/>
        </pc:sldMkLst>
      </pc:sldChg>
      <pc:sldChg chg="modNotesTx">
        <pc:chgData name="Janiak, Adam [MN]" userId="a873c276-959f-45dd-9dc3-a92ef6b2b846" providerId="ADAL" clId="{CE0979D5-5569-4212-882E-C80B4741D32D}" dt="2022-07-11T16:26:26.334" v="163" actId="20577"/>
        <pc:sldMkLst>
          <pc:docMk/>
          <pc:sldMk cId="4126505120" sldId="263"/>
        </pc:sldMkLst>
      </pc:sldChg>
      <pc:sldChg chg="modNotesTx">
        <pc:chgData name="Janiak, Adam [MN]" userId="a873c276-959f-45dd-9dc3-a92ef6b2b846" providerId="ADAL" clId="{CE0979D5-5569-4212-882E-C80B4741D32D}" dt="2022-07-11T16:26:25.251" v="162" actId="20577"/>
        <pc:sldMkLst>
          <pc:docMk/>
          <pc:sldMk cId="2401527906" sldId="264"/>
        </pc:sldMkLst>
      </pc:sldChg>
      <pc:sldChg chg="modSp mod modNotesTx">
        <pc:chgData name="Janiak, Adam [MN]" userId="a873c276-959f-45dd-9dc3-a92ef6b2b846" providerId="ADAL" clId="{CE0979D5-5569-4212-882E-C80B4741D32D}" dt="2022-07-11T16:26:16.084" v="157" actId="20577"/>
        <pc:sldMkLst>
          <pc:docMk/>
          <pc:sldMk cId="860697006" sldId="266"/>
        </pc:sldMkLst>
        <pc:spChg chg="mod">
          <ac:chgData name="Janiak, Adam [MN]" userId="a873c276-959f-45dd-9dc3-a92ef6b2b846" providerId="ADAL" clId="{CE0979D5-5569-4212-882E-C80B4741D32D}" dt="2022-07-11T16:16:32.636" v="1" actId="27636"/>
          <ac:spMkLst>
            <pc:docMk/>
            <pc:sldMk cId="860697006" sldId="266"/>
            <ac:spMk id="3" creationId="{E90F637A-28BF-4A83-9C2E-79664D85C545}"/>
          </ac:spMkLst>
        </pc:spChg>
      </pc:sldChg>
      <pc:sldChg chg="modNotesTx">
        <pc:chgData name="Janiak, Adam [MN]" userId="a873c276-959f-45dd-9dc3-a92ef6b2b846" providerId="ADAL" clId="{CE0979D5-5569-4212-882E-C80B4741D32D}" dt="2022-07-11T16:26:13.120" v="156" actId="20577"/>
        <pc:sldMkLst>
          <pc:docMk/>
          <pc:sldMk cId="2545389723" sldId="267"/>
        </pc:sldMkLst>
      </pc:sldChg>
      <pc:sldChg chg="modNotesTx">
        <pc:chgData name="Janiak, Adam [MN]" userId="a873c276-959f-45dd-9dc3-a92ef6b2b846" providerId="ADAL" clId="{CE0979D5-5569-4212-882E-C80B4741D32D}" dt="2022-07-11T16:25:59.564" v="151" actId="20577"/>
        <pc:sldMkLst>
          <pc:docMk/>
          <pc:sldMk cId="1945079205" sldId="268"/>
        </pc:sldMkLst>
      </pc:sldChg>
      <pc:sldChg chg="modNotesTx">
        <pc:chgData name="Janiak, Adam [MN]" userId="a873c276-959f-45dd-9dc3-a92ef6b2b846" providerId="ADAL" clId="{CE0979D5-5569-4212-882E-C80B4741D32D}" dt="2022-07-11T16:25:57.304" v="149" actId="20577"/>
        <pc:sldMkLst>
          <pc:docMk/>
          <pc:sldMk cId="1552216007" sldId="269"/>
        </pc:sldMkLst>
      </pc:sldChg>
      <pc:sldChg chg="modNotesTx">
        <pc:chgData name="Janiak, Adam [MN]" userId="a873c276-959f-45dd-9dc3-a92ef6b2b846" providerId="ADAL" clId="{CE0979D5-5569-4212-882E-C80B4741D32D}" dt="2022-07-11T16:25:54.394" v="147" actId="20577"/>
        <pc:sldMkLst>
          <pc:docMk/>
          <pc:sldMk cId="3461690270" sldId="270"/>
        </pc:sldMkLst>
      </pc:sldChg>
      <pc:sldChg chg="modNotesTx">
        <pc:chgData name="Janiak, Adam [MN]" userId="a873c276-959f-45dd-9dc3-a92ef6b2b846" providerId="ADAL" clId="{CE0979D5-5569-4212-882E-C80B4741D32D}" dt="2022-07-11T16:25:37.976" v="145" actId="20577"/>
        <pc:sldMkLst>
          <pc:docMk/>
          <pc:sldMk cId="2140844288" sldId="272"/>
        </pc:sldMkLst>
      </pc:sldChg>
      <pc:sldChg chg="modNotesTx">
        <pc:chgData name="Janiak, Adam [MN]" userId="a873c276-959f-45dd-9dc3-a92ef6b2b846" providerId="ADAL" clId="{CE0979D5-5569-4212-882E-C80B4741D32D}" dt="2022-07-11T16:25:30.135" v="141" actId="20577"/>
        <pc:sldMkLst>
          <pc:docMk/>
          <pc:sldMk cId="3863865788" sldId="273"/>
        </pc:sldMkLst>
      </pc:sldChg>
      <pc:sldChg chg="modNotesTx">
        <pc:chgData name="Janiak, Adam [MN]" userId="a873c276-959f-45dd-9dc3-a92ef6b2b846" providerId="ADAL" clId="{CE0979D5-5569-4212-882E-C80B4741D32D}" dt="2022-07-11T16:25:22.429" v="136" actId="20577"/>
        <pc:sldMkLst>
          <pc:docMk/>
          <pc:sldMk cId="760530151" sldId="274"/>
        </pc:sldMkLst>
      </pc:sldChg>
      <pc:sldChg chg="modNotesTx">
        <pc:chgData name="Janiak, Adam [MN]" userId="a873c276-959f-45dd-9dc3-a92ef6b2b846" providerId="ADAL" clId="{CE0979D5-5569-4212-882E-C80B4741D32D}" dt="2022-07-11T16:25:13.095" v="131" actId="20577"/>
        <pc:sldMkLst>
          <pc:docMk/>
          <pc:sldMk cId="1595729791" sldId="275"/>
        </pc:sldMkLst>
      </pc:sldChg>
      <pc:sldChg chg="modNotesTx">
        <pc:chgData name="Janiak, Adam [MN]" userId="a873c276-959f-45dd-9dc3-a92ef6b2b846" providerId="ADAL" clId="{CE0979D5-5569-4212-882E-C80B4741D32D}" dt="2022-07-11T16:25:12.043" v="130" actId="20577"/>
        <pc:sldMkLst>
          <pc:docMk/>
          <pc:sldMk cId="70017559" sldId="276"/>
        </pc:sldMkLst>
      </pc:sldChg>
      <pc:sldChg chg="modNotesTx">
        <pc:chgData name="Janiak, Adam [MN]" userId="a873c276-959f-45dd-9dc3-a92ef6b2b846" providerId="ADAL" clId="{CE0979D5-5569-4212-882E-C80B4741D32D}" dt="2022-07-11T16:25:08.119" v="127" actId="20577"/>
        <pc:sldMkLst>
          <pc:docMk/>
          <pc:sldMk cId="2510737596" sldId="277"/>
        </pc:sldMkLst>
      </pc:sldChg>
      <pc:sldChg chg="modNotesTx">
        <pc:chgData name="Janiak, Adam [MN]" userId="a873c276-959f-45dd-9dc3-a92ef6b2b846" providerId="ADAL" clId="{CE0979D5-5569-4212-882E-C80B4741D32D}" dt="2022-07-11T16:25:09.781" v="128" actId="20577"/>
        <pc:sldMkLst>
          <pc:docMk/>
          <pc:sldMk cId="1529779528" sldId="278"/>
        </pc:sldMkLst>
      </pc:sldChg>
      <pc:sldChg chg="modNotesTx">
        <pc:chgData name="Janiak, Adam [MN]" userId="a873c276-959f-45dd-9dc3-a92ef6b2b846" providerId="ADAL" clId="{CE0979D5-5569-4212-882E-C80B4741D32D}" dt="2022-07-11T16:24:51.032" v="119" actId="20577"/>
        <pc:sldMkLst>
          <pc:docMk/>
          <pc:sldMk cId="3107014824" sldId="279"/>
        </pc:sldMkLst>
      </pc:sldChg>
      <pc:sldChg chg="modNotesTx">
        <pc:chgData name="Janiak, Adam [MN]" userId="a873c276-959f-45dd-9dc3-a92ef6b2b846" providerId="ADAL" clId="{CE0979D5-5569-4212-882E-C80B4741D32D}" dt="2022-07-11T16:24:52.592" v="120" actId="20577"/>
        <pc:sldMkLst>
          <pc:docMk/>
          <pc:sldMk cId="3061211325" sldId="280"/>
        </pc:sldMkLst>
      </pc:sldChg>
      <pc:sldChg chg="modNotesTx">
        <pc:chgData name="Janiak, Adam [MN]" userId="a873c276-959f-45dd-9dc3-a92ef6b2b846" providerId="ADAL" clId="{CE0979D5-5569-4212-882E-C80B4741D32D}" dt="2022-07-11T16:24:49.341" v="118" actId="20577"/>
        <pc:sldMkLst>
          <pc:docMk/>
          <pc:sldMk cId="2258481532" sldId="281"/>
        </pc:sldMkLst>
      </pc:sldChg>
      <pc:sldChg chg="modNotesTx">
        <pc:chgData name="Janiak, Adam [MN]" userId="a873c276-959f-45dd-9dc3-a92ef6b2b846" providerId="ADAL" clId="{CE0979D5-5569-4212-882E-C80B4741D32D}" dt="2022-07-11T16:24:45.048" v="115" actId="20577"/>
        <pc:sldMkLst>
          <pc:docMk/>
          <pc:sldMk cId="885198085" sldId="283"/>
        </pc:sldMkLst>
      </pc:sldChg>
      <pc:sldChg chg="modNotesTx">
        <pc:chgData name="Janiak, Adam [MN]" userId="a873c276-959f-45dd-9dc3-a92ef6b2b846" providerId="ADAL" clId="{CE0979D5-5569-4212-882E-C80B4741D32D}" dt="2022-07-11T16:24:42.110" v="114" actId="20577"/>
        <pc:sldMkLst>
          <pc:docMk/>
          <pc:sldMk cId="4251232708" sldId="284"/>
        </pc:sldMkLst>
      </pc:sldChg>
      <pc:sldChg chg="modNotesTx">
        <pc:chgData name="Janiak, Adam [MN]" userId="a873c276-959f-45dd-9dc3-a92ef6b2b846" providerId="ADAL" clId="{CE0979D5-5569-4212-882E-C80B4741D32D}" dt="2022-07-11T16:24:47.972" v="117" actId="20577"/>
        <pc:sldMkLst>
          <pc:docMk/>
          <pc:sldMk cId="1839991094" sldId="285"/>
        </pc:sldMkLst>
      </pc:sldChg>
      <pc:sldChg chg="modNotesTx">
        <pc:chgData name="Janiak, Adam [MN]" userId="a873c276-959f-45dd-9dc3-a92ef6b2b846" providerId="ADAL" clId="{CE0979D5-5569-4212-882E-C80B4741D32D}" dt="2022-07-11T16:23:50.650" v="92" actId="20577"/>
        <pc:sldMkLst>
          <pc:docMk/>
          <pc:sldMk cId="106876167" sldId="287"/>
        </pc:sldMkLst>
      </pc:sldChg>
      <pc:sldChg chg="modNotesTx">
        <pc:chgData name="Janiak, Adam [MN]" userId="a873c276-959f-45dd-9dc3-a92ef6b2b846" providerId="ADAL" clId="{CE0979D5-5569-4212-882E-C80B4741D32D}" dt="2022-07-11T16:24:22.168" v="104" actId="20577"/>
        <pc:sldMkLst>
          <pc:docMk/>
          <pc:sldMk cId="3602317339" sldId="294"/>
        </pc:sldMkLst>
      </pc:sldChg>
      <pc:sldChg chg="modNotesTx">
        <pc:chgData name="Janiak, Adam [MN]" userId="a873c276-959f-45dd-9dc3-a92ef6b2b846" providerId="ADAL" clId="{CE0979D5-5569-4212-882E-C80B4741D32D}" dt="2022-07-11T16:24:02.504" v="97" actId="20577"/>
        <pc:sldMkLst>
          <pc:docMk/>
          <pc:sldMk cId="2678653059" sldId="300"/>
        </pc:sldMkLst>
      </pc:sldChg>
      <pc:sldChg chg="modNotesTx">
        <pc:chgData name="Janiak, Adam [MN]" userId="a873c276-959f-45dd-9dc3-a92ef6b2b846" providerId="ADAL" clId="{CE0979D5-5569-4212-882E-C80B4741D32D}" dt="2022-07-11T16:23:36.733" v="86" actId="20577"/>
        <pc:sldMkLst>
          <pc:docMk/>
          <pc:sldMk cId="2795889781" sldId="301"/>
        </pc:sldMkLst>
      </pc:sldChg>
      <pc:sldChg chg="modNotesTx">
        <pc:chgData name="Janiak, Adam [MN]" userId="a873c276-959f-45dd-9dc3-a92ef6b2b846" providerId="ADAL" clId="{CE0979D5-5569-4212-882E-C80B4741D32D}" dt="2022-07-11T16:23:39.286" v="87" actId="20577"/>
        <pc:sldMkLst>
          <pc:docMk/>
          <pc:sldMk cId="4013422504" sldId="340"/>
        </pc:sldMkLst>
      </pc:sldChg>
      <pc:sldChg chg="modNotesTx">
        <pc:chgData name="Janiak, Adam [MN]" userId="a873c276-959f-45dd-9dc3-a92ef6b2b846" providerId="ADAL" clId="{CE0979D5-5569-4212-882E-C80B4741D32D}" dt="2022-07-11T16:26:18.751" v="159" actId="20577"/>
        <pc:sldMkLst>
          <pc:docMk/>
          <pc:sldMk cId="1808690494" sldId="341"/>
        </pc:sldMkLst>
      </pc:sldChg>
      <pc:sldChg chg="modNotesTx">
        <pc:chgData name="Janiak, Adam [MN]" userId="a873c276-959f-45dd-9dc3-a92ef6b2b846" providerId="ADAL" clId="{CE0979D5-5569-4212-882E-C80B4741D32D}" dt="2022-07-11T16:25:55.883" v="148" actId="20577"/>
        <pc:sldMkLst>
          <pc:docMk/>
          <pc:sldMk cId="2191708405" sldId="342"/>
        </pc:sldMkLst>
      </pc:sldChg>
      <pc:sldChg chg="modNotesTx">
        <pc:chgData name="Janiak, Adam [MN]" userId="a873c276-959f-45dd-9dc3-a92ef6b2b846" providerId="ADAL" clId="{CE0979D5-5569-4212-882E-C80B4741D32D}" dt="2022-07-11T16:25:32.449" v="143" actId="20577"/>
        <pc:sldMkLst>
          <pc:docMk/>
          <pc:sldMk cId="307456156" sldId="343"/>
        </pc:sldMkLst>
      </pc:sldChg>
      <pc:sldChg chg="modNotesTx">
        <pc:chgData name="Janiak, Adam [MN]" userId="a873c276-959f-45dd-9dc3-a92ef6b2b846" providerId="ADAL" clId="{CE0979D5-5569-4212-882E-C80B4741D32D}" dt="2022-07-11T16:25:31.362" v="142" actId="20577"/>
        <pc:sldMkLst>
          <pc:docMk/>
          <pc:sldMk cId="3214079664" sldId="344"/>
        </pc:sldMkLst>
      </pc:sldChg>
      <pc:sldChg chg="modNotesTx">
        <pc:chgData name="Janiak, Adam [MN]" userId="a873c276-959f-45dd-9dc3-a92ef6b2b846" providerId="ADAL" clId="{CE0979D5-5569-4212-882E-C80B4741D32D}" dt="2022-07-11T16:25:27.575" v="140" actId="20577"/>
        <pc:sldMkLst>
          <pc:docMk/>
          <pc:sldMk cId="2793049247" sldId="345"/>
        </pc:sldMkLst>
      </pc:sldChg>
      <pc:sldChg chg="modNotesTx">
        <pc:chgData name="Janiak, Adam [MN]" userId="a873c276-959f-45dd-9dc3-a92ef6b2b846" providerId="ADAL" clId="{CE0979D5-5569-4212-882E-C80B4741D32D}" dt="2022-07-11T16:25:20.367" v="135" actId="20577"/>
        <pc:sldMkLst>
          <pc:docMk/>
          <pc:sldMk cId="4273842290" sldId="346"/>
        </pc:sldMkLst>
      </pc:sldChg>
      <pc:sldChg chg="modNotesTx">
        <pc:chgData name="Janiak, Adam [MN]" userId="a873c276-959f-45dd-9dc3-a92ef6b2b846" providerId="ADAL" clId="{CE0979D5-5569-4212-882E-C80B4741D32D}" dt="2022-07-11T16:25:19.183" v="134" actId="20577"/>
        <pc:sldMkLst>
          <pc:docMk/>
          <pc:sldMk cId="1049415134" sldId="347"/>
        </pc:sldMkLst>
      </pc:sldChg>
      <pc:sldChg chg="modNotesTx">
        <pc:chgData name="Janiak, Adam [MN]" userId="a873c276-959f-45dd-9dc3-a92ef6b2b846" providerId="ADAL" clId="{CE0979D5-5569-4212-882E-C80B4741D32D}" dt="2022-07-11T16:25:15.895" v="133" actId="20577"/>
        <pc:sldMkLst>
          <pc:docMk/>
          <pc:sldMk cId="146615376" sldId="348"/>
        </pc:sldMkLst>
      </pc:sldChg>
      <pc:sldChg chg="modNotesTx">
        <pc:chgData name="Janiak, Adam [MN]" userId="a873c276-959f-45dd-9dc3-a92ef6b2b846" providerId="ADAL" clId="{CE0979D5-5569-4212-882E-C80B4741D32D}" dt="2022-07-11T16:25:14.433" v="132" actId="20577"/>
        <pc:sldMkLst>
          <pc:docMk/>
          <pc:sldMk cId="3067268180" sldId="349"/>
        </pc:sldMkLst>
      </pc:sldChg>
      <pc:sldChg chg="modNotesTx">
        <pc:chgData name="Janiak, Adam [MN]" userId="a873c276-959f-45dd-9dc3-a92ef6b2b846" providerId="ADAL" clId="{CE0979D5-5569-4212-882E-C80B4741D32D}" dt="2022-07-11T16:25:11.031" v="129" actId="20577"/>
        <pc:sldMkLst>
          <pc:docMk/>
          <pc:sldMk cId="3111908500" sldId="350"/>
        </pc:sldMkLst>
      </pc:sldChg>
      <pc:sldChg chg="modNotesTx">
        <pc:chgData name="Janiak, Adam [MN]" userId="a873c276-959f-45dd-9dc3-a92ef6b2b846" providerId="ADAL" clId="{CE0979D5-5569-4212-882E-C80B4741D32D}" dt="2022-07-11T16:25:03.365" v="125" actId="20577"/>
        <pc:sldMkLst>
          <pc:docMk/>
          <pc:sldMk cId="1412674142" sldId="351"/>
        </pc:sldMkLst>
      </pc:sldChg>
      <pc:sldChg chg="modNotesTx">
        <pc:chgData name="Janiak, Adam [MN]" userId="a873c276-959f-45dd-9dc3-a92ef6b2b846" providerId="ADAL" clId="{CE0979D5-5569-4212-882E-C80B4741D32D}" dt="2022-07-11T16:25:02.116" v="124" actId="20577"/>
        <pc:sldMkLst>
          <pc:docMk/>
          <pc:sldMk cId="1319328572" sldId="352"/>
        </pc:sldMkLst>
      </pc:sldChg>
      <pc:sldChg chg="modNotesTx">
        <pc:chgData name="Janiak, Adam [MN]" userId="a873c276-959f-45dd-9dc3-a92ef6b2b846" providerId="ADAL" clId="{CE0979D5-5569-4212-882E-C80B4741D32D}" dt="2022-07-11T16:25:04.852" v="126" actId="20577"/>
        <pc:sldMkLst>
          <pc:docMk/>
          <pc:sldMk cId="438104370" sldId="353"/>
        </pc:sldMkLst>
      </pc:sldChg>
      <pc:sldChg chg="modNotesTx">
        <pc:chgData name="Janiak, Adam [MN]" userId="a873c276-959f-45dd-9dc3-a92ef6b2b846" providerId="ADAL" clId="{CE0979D5-5569-4212-882E-C80B4741D32D}" dt="2022-07-11T16:24:38.919" v="112" actId="20577"/>
        <pc:sldMkLst>
          <pc:docMk/>
          <pc:sldMk cId="852860116" sldId="354"/>
        </pc:sldMkLst>
      </pc:sldChg>
      <pc:sldChg chg="modNotesTx">
        <pc:chgData name="Janiak, Adam [MN]" userId="a873c276-959f-45dd-9dc3-a92ef6b2b846" providerId="ADAL" clId="{CE0979D5-5569-4212-882E-C80B4741D32D}" dt="2022-07-11T16:24:46.645" v="116" actId="20577"/>
        <pc:sldMkLst>
          <pc:docMk/>
          <pc:sldMk cId="3615287059" sldId="355"/>
        </pc:sldMkLst>
      </pc:sldChg>
      <pc:sldChg chg="modNotesTx">
        <pc:chgData name="Janiak, Adam [MN]" userId="a873c276-959f-45dd-9dc3-a92ef6b2b846" providerId="ADAL" clId="{CE0979D5-5569-4212-882E-C80B4741D32D}" dt="2022-07-11T16:24:12.896" v="101" actId="20577"/>
        <pc:sldMkLst>
          <pc:docMk/>
          <pc:sldMk cId="1348465226" sldId="587"/>
        </pc:sldMkLst>
      </pc:sldChg>
      <pc:sldChg chg="modNotesTx">
        <pc:chgData name="Janiak, Adam [MN]" userId="a873c276-959f-45dd-9dc3-a92ef6b2b846" providerId="ADAL" clId="{CE0979D5-5569-4212-882E-C80B4741D32D}" dt="2022-07-11T16:24:09.934" v="100" actId="20577"/>
        <pc:sldMkLst>
          <pc:docMk/>
          <pc:sldMk cId="2157869841" sldId="588"/>
        </pc:sldMkLst>
      </pc:sldChg>
      <pc:sldChg chg="modNotesTx">
        <pc:chgData name="Janiak, Adam [MN]" userId="a873c276-959f-45dd-9dc3-a92ef6b2b846" providerId="ADAL" clId="{CE0979D5-5569-4212-882E-C80B4741D32D}" dt="2022-07-11T16:24:06.586" v="99" actId="20577"/>
        <pc:sldMkLst>
          <pc:docMk/>
          <pc:sldMk cId="2360871262" sldId="589"/>
        </pc:sldMkLst>
      </pc:sldChg>
      <pc:sldChg chg="modNotesTx">
        <pc:chgData name="Janiak, Adam [MN]" userId="a873c276-959f-45dd-9dc3-a92ef6b2b846" providerId="ADAL" clId="{CE0979D5-5569-4212-882E-C80B4741D32D}" dt="2022-07-11T16:24:00.552" v="96" actId="20577"/>
        <pc:sldMkLst>
          <pc:docMk/>
          <pc:sldMk cId="1494921633" sldId="590"/>
        </pc:sldMkLst>
      </pc:sldChg>
      <pc:sldChg chg="modNotesTx">
        <pc:chgData name="Janiak, Adam [MN]" userId="a873c276-959f-45dd-9dc3-a92ef6b2b846" providerId="ADAL" clId="{CE0979D5-5569-4212-882E-C80B4741D32D}" dt="2022-07-11T16:24:37.580" v="111" actId="20577"/>
        <pc:sldMkLst>
          <pc:docMk/>
          <pc:sldMk cId="3693327798" sldId="599"/>
        </pc:sldMkLst>
      </pc:sldChg>
      <pc:sldChg chg="modNotesTx">
        <pc:chgData name="Janiak, Adam [MN]" userId="a873c276-959f-45dd-9dc3-a92ef6b2b846" providerId="ADAL" clId="{CE0979D5-5569-4212-882E-C80B4741D32D}" dt="2022-07-11T16:23:48.747" v="91" actId="20577"/>
        <pc:sldMkLst>
          <pc:docMk/>
          <pc:sldMk cId="2426073713" sldId="608"/>
        </pc:sldMkLst>
      </pc:sldChg>
      <pc:sldChg chg="modNotesTx">
        <pc:chgData name="Janiak, Adam [MN]" userId="a873c276-959f-45dd-9dc3-a92ef6b2b846" providerId="ADAL" clId="{CE0979D5-5569-4212-882E-C80B4741D32D}" dt="2022-07-11T16:24:34.958" v="110" actId="20577"/>
        <pc:sldMkLst>
          <pc:docMk/>
          <pc:sldMk cId="845416918" sldId="678"/>
        </pc:sldMkLst>
      </pc:sldChg>
      <pc:sldChg chg="modNotesTx">
        <pc:chgData name="Janiak, Adam [MN]" userId="a873c276-959f-45dd-9dc3-a92ef6b2b846" providerId="ADAL" clId="{CE0979D5-5569-4212-882E-C80B4741D32D}" dt="2022-07-11T16:24:33.095" v="109" actId="20577"/>
        <pc:sldMkLst>
          <pc:docMk/>
          <pc:sldMk cId="2785260742" sldId="679"/>
        </pc:sldMkLst>
      </pc:sldChg>
      <pc:sldChg chg="modNotesTx">
        <pc:chgData name="Janiak, Adam [MN]" userId="a873c276-959f-45dd-9dc3-a92ef6b2b846" providerId="ADAL" clId="{CE0979D5-5569-4212-882E-C80B4741D32D}" dt="2022-07-11T16:24:31.255" v="108" actId="20577"/>
        <pc:sldMkLst>
          <pc:docMk/>
          <pc:sldMk cId="2851994657" sldId="680"/>
        </pc:sldMkLst>
      </pc:sldChg>
      <pc:sldChg chg="modNotesTx">
        <pc:chgData name="Janiak, Adam [MN]" userId="a873c276-959f-45dd-9dc3-a92ef6b2b846" providerId="ADAL" clId="{CE0979D5-5569-4212-882E-C80B4741D32D}" dt="2022-07-11T16:24:29.837" v="107" actId="20577"/>
        <pc:sldMkLst>
          <pc:docMk/>
          <pc:sldMk cId="233577080" sldId="681"/>
        </pc:sldMkLst>
      </pc:sldChg>
      <pc:sldChg chg="modNotesTx">
        <pc:chgData name="Janiak, Adam [MN]" userId="a873c276-959f-45dd-9dc3-a92ef6b2b846" providerId="ADAL" clId="{CE0979D5-5569-4212-882E-C80B4741D32D}" dt="2022-07-11T16:24:27.793" v="106" actId="20577"/>
        <pc:sldMkLst>
          <pc:docMk/>
          <pc:sldMk cId="3867064276" sldId="697"/>
        </pc:sldMkLst>
      </pc:sldChg>
      <pc:sldChg chg="modNotesTx">
        <pc:chgData name="Janiak, Adam [MN]" userId="a873c276-959f-45dd-9dc3-a92ef6b2b846" providerId="ADAL" clId="{CE0979D5-5569-4212-882E-C80B4741D32D}" dt="2022-07-11T16:24:24.211" v="105" actId="20577"/>
        <pc:sldMkLst>
          <pc:docMk/>
          <pc:sldMk cId="452257839" sldId="700"/>
        </pc:sldMkLst>
      </pc:sldChg>
      <pc:sldChg chg="modNotesTx">
        <pc:chgData name="Janiak, Adam [MN]" userId="a873c276-959f-45dd-9dc3-a92ef6b2b846" providerId="ADAL" clId="{CE0979D5-5569-4212-882E-C80B4741D32D}" dt="2022-07-11T16:23:46.346" v="90" actId="20577"/>
        <pc:sldMkLst>
          <pc:docMk/>
          <pc:sldMk cId="2389960618" sldId="705"/>
        </pc:sldMkLst>
      </pc:sldChg>
      <pc:sldChg chg="modNotesTx">
        <pc:chgData name="Janiak, Adam [MN]" userId="a873c276-959f-45dd-9dc3-a92ef6b2b846" providerId="ADAL" clId="{CE0979D5-5569-4212-882E-C80B4741D32D}" dt="2022-07-11T16:26:11.776" v="155" actId="20577"/>
        <pc:sldMkLst>
          <pc:docMk/>
          <pc:sldMk cId="550337031" sldId="707"/>
        </pc:sldMkLst>
      </pc:sldChg>
      <pc:sldChg chg="modNotesTx">
        <pc:chgData name="Janiak, Adam [MN]" userId="a873c276-959f-45dd-9dc3-a92ef6b2b846" providerId="ADAL" clId="{CE0979D5-5569-4212-882E-C80B4741D32D}" dt="2022-07-11T16:25:26.248" v="139" actId="20577"/>
        <pc:sldMkLst>
          <pc:docMk/>
          <pc:sldMk cId="4176540915" sldId="708"/>
        </pc:sldMkLst>
      </pc:sldChg>
      <pc:sldChg chg="modNotesTx">
        <pc:chgData name="Janiak, Adam [MN]" userId="a873c276-959f-45dd-9dc3-a92ef6b2b846" providerId="ADAL" clId="{CE0979D5-5569-4212-882E-C80B4741D32D}" dt="2022-07-11T16:24:20.463" v="103" actId="20577"/>
        <pc:sldMkLst>
          <pc:docMk/>
          <pc:sldMk cId="793890347" sldId="710"/>
        </pc:sldMkLst>
      </pc:sldChg>
      <pc:sldChg chg="modNotesTx">
        <pc:chgData name="Janiak, Adam [MN]" userId="a873c276-959f-45dd-9dc3-a92ef6b2b846" providerId="ADAL" clId="{CE0979D5-5569-4212-882E-C80B4741D32D}" dt="2022-07-11T16:26:06.581" v="153" actId="20577"/>
        <pc:sldMkLst>
          <pc:docMk/>
          <pc:sldMk cId="3362553443" sldId="716"/>
        </pc:sldMkLst>
      </pc:sldChg>
      <pc:sldChg chg="modNotesTx">
        <pc:chgData name="Janiak, Adam [MN]" userId="a873c276-959f-45dd-9dc3-a92ef6b2b846" providerId="ADAL" clId="{CE0979D5-5569-4212-882E-C80B4741D32D}" dt="2022-07-11T16:23:57.347" v="95" actId="20577"/>
        <pc:sldMkLst>
          <pc:docMk/>
          <pc:sldMk cId="1426930297" sldId="718"/>
        </pc:sldMkLst>
      </pc:sldChg>
      <pc:sldChg chg="modNotesTx">
        <pc:chgData name="Janiak, Adam [MN]" userId="a873c276-959f-45dd-9dc3-a92ef6b2b846" providerId="ADAL" clId="{CE0979D5-5569-4212-882E-C80B4741D32D}" dt="2022-07-11T16:26:45.149" v="170" actId="20577"/>
        <pc:sldMkLst>
          <pc:docMk/>
          <pc:sldMk cId="4189400699" sldId="719"/>
        </pc:sldMkLst>
      </pc:sldChg>
      <pc:sldChg chg="modNotesTx">
        <pc:chgData name="Janiak, Adam [MN]" userId="a873c276-959f-45dd-9dc3-a92ef6b2b846" providerId="ADAL" clId="{CE0979D5-5569-4212-882E-C80B4741D32D}" dt="2022-07-11T16:26:31.480" v="165" actId="20577"/>
        <pc:sldMkLst>
          <pc:docMk/>
          <pc:sldMk cId="664396982" sldId="720"/>
        </pc:sldMkLst>
      </pc:sldChg>
      <pc:sldChg chg="modNotesTx">
        <pc:chgData name="Janiak, Adam [MN]" userId="a873c276-959f-45dd-9dc3-a92ef6b2b846" providerId="ADAL" clId="{CE0979D5-5569-4212-882E-C80B4741D32D}" dt="2022-07-11T16:23:41.660" v="88" actId="20577"/>
        <pc:sldMkLst>
          <pc:docMk/>
          <pc:sldMk cId="3850168068" sldId="730"/>
        </pc:sldMkLst>
      </pc:sldChg>
      <pc:sldChg chg="modNotesTx">
        <pc:chgData name="Janiak, Adam [MN]" userId="a873c276-959f-45dd-9dc3-a92ef6b2b846" providerId="ADAL" clId="{CE0979D5-5569-4212-882E-C80B4741D32D}" dt="2022-07-11T16:23:54.641" v="94" actId="20577"/>
        <pc:sldMkLst>
          <pc:docMk/>
          <pc:sldMk cId="3381832951" sldId="732"/>
        </pc:sldMkLst>
      </pc:sldChg>
      <pc:sldChg chg="modNotesTx">
        <pc:chgData name="Janiak, Adam [MN]" userId="a873c276-959f-45dd-9dc3-a92ef6b2b846" providerId="ADAL" clId="{CE0979D5-5569-4212-882E-C80B4741D32D}" dt="2022-07-11T16:25:01.030" v="123" actId="20577"/>
        <pc:sldMkLst>
          <pc:docMk/>
          <pc:sldMk cId="322640116" sldId="1164"/>
        </pc:sldMkLst>
      </pc:sldChg>
      <pc:sldChg chg="modNotesTx">
        <pc:chgData name="Janiak, Adam [MN]" userId="a873c276-959f-45dd-9dc3-a92ef6b2b846" providerId="ADAL" clId="{CE0979D5-5569-4212-882E-C80B4741D32D}" dt="2022-07-11T16:24:54.226" v="121" actId="20577"/>
        <pc:sldMkLst>
          <pc:docMk/>
          <pc:sldMk cId="3016962853" sldId="1165"/>
        </pc:sldMkLst>
      </pc:sldChg>
      <pc:sldChg chg="modNotesTx">
        <pc:chgData name="Janiak, Adam [MN]" userId="a873c276-959f-45dd-9dc3-a92ef6b2b846" providerId="ADAL" clId="{CE0979D5-5569-4212-882E-C80B4741D32D}" dt="2022-07-11T16:24:40.395" v="113" actId="20577"/>
        <pc:sldMkLst>
          <pc:docMk/>
          <pc:sldMk cId="2097821209" sldId="1166"/>
        </pc:sldMkLst>
      </pc:sldChg>
      <pc:sldChg chg="modNotesTx">
        <pc:chgData name="Janiak, Adam [MN]" userId="a873c276-959f-45dd-9dc3-a92ef6b2b846" providerId="ADAL" clId="{CE0979D5-5569-4212-882E-C80B4741D32D}" dt="2022-07-11T16:24:04.079" v="98" actId="20577"/>
        <pc:sldMkLst>
          <pc:docMk/>
          <pc:sldMk cId="729803234" sldId="1168"/>
        </pc:sldMkLst>
      </pc:sldChg>
      <pc:sldChg chg="modNotesTx">
        <pc:chgData name="Janiak, Adam [MN]" userId="a873c276-959f-45dd-9dc3-a92ef6b2b846" providerId="ADAL" clId="{CE0979D5-5569-4212-882E-C80B4741D32D}" dt="2022-07-11T16:23:52.763" v="93" actId="20577"/>
        <pc:sldMkLst>
          <pc:docMk/>
          <pc:sldMk cId="1603107305" sldId="1169"/>
        </pc:sldMkLst>
      </pc:sldChg>
      <pc:sldChg chg="modNotesTx">
        <pc:chgData name="Janiak, Adam [MN]" userId="a873c276-959f-45dd-9dc3-a92ef6b2b846" providerId="ADAL" clId="{CE0979D5-5569-4212-882E-C80B4741D32D}" dt="2022-07-11T16:26:17.199" v="158" actId="20577"/>
        <pc:sldMkLst>
          <pc:docMk/>
          <pc:sldMk cId="4044238763" sldId="1171"/>
        </pc:sldMkLst>
      </pc:sldChg>
      <pc:sldChg chg="del">
        <pc:chgData name="Janiak, Adam [MN]" userId="a873c276-959f-45dd-9dc3-a92ef6b2b846" providerId="ADAL" clId="{CE0979D5-5569-4212-882E-C80B4741D32D}" dt="2022-07-11T16:16:35.032" v="2" actId="47"/>
        <pc:sldMkLst>
          <pc:docMk/>
          <pc:sldMk cId="975710334" sldId="1179"/>
        </pc:sldMkLst>
      </pc:sldChg>
      <pc:sldChg chg="modSp mod modNotesTx">
        <pc:chgData name="Janiak, Adam [MN]" userId="a873c276-959f-45dd-9dc3-a92ef6b2b846" providerId="ADAL" clId="{CE0979D5-5569-4212-882E-C80B4741D32D}" dt="2022-07-11T16:26:19.851" v="160" actId="20577"/>
        <pc:sldMkLst>
          <pc:docMk/>
          <pc:sldMk cId="3220987791" sldId="1180"/>
        </pc:sldMkLst>
        <pc:spChg chg="mod">
          <ac:chgData name="Janiak, Adam [MN]" userId="a873c276-959f-45dd-9dc3-a92ef6b2b846" providerId="ADAL" clId="{CE0979D5-5569-4212-882E-C80B4741D32D}" dt="2022-07-11T16:17:26.538" v="20" actId="20577"/>
          <ac:spMkLst>
            <pc:docMk/>
            <pc:sldMk cId="3220987791" sldId="1180"/>
            <ac:spMk id="2" creationId="{EDA07BC5-0761-4A74-9DC1-568674B3AD27}"/>
          </ac:spMkLst>
        </pc:spChg>
      </pc:sldChg>
      <pc:sldChg chg="modSp mod modNotesTx">
        <pc:chgData name="Janiak, Adam [MN]" userId="a873c276-959f-45dd-9dc3-a92ef6b2b846" providerId="ADAL" clId="{CE0979D5-5569-4212-882E-C80B4741D32D}" dt="2022-07-11T16:25:49.252" v="146" actId="20577"/>
        <pc:sldMkLst>
          <pc:docMk/>
          <pc:sldMk cId="473058437" sldId="1187"/>
        </pc:sldMkLst>
        <pc:spChg chg="mod">
          <ac:chgData name="Janiak, Adam [MN]" userId="a873c276-959f-45dd-9dc3-a92ef6b2b846" providerId="ADAL" clId="{CE0979D5-5569-4212-882E-C80B4741D32D}" dt="2022-07-11T16:19:36.053" v="80"/>
          <ac:spMkLst>
            <pc:docMk/>
            <pc:sldMk cId="473058437" sldId="1187"/>
            <ac:spMk id="2" creationId="{707CD4A4-3821-4ED1-BB13-F76866F6A486}"/>
          </ac:spMkLst>
        </pc:spChg>
      </pc:sldChg>
      <pc:sldChg chg="modNotesTx">
        <pc:chgData name="Janiak, Adam [MN]" userId="a873c276-959f-45dd-9dc3-a92ef6b2b846" providerId="ADAL" clId="{CE0979D5-5569-4212-882E-C80B4741D32D}" dt="2022-07-11T16:25:23.640" v="137" actId="20577"/>
        <pc:sldMkLst>
          <pc:docMk/>
          <pc:sldMk cId="4118635653" sldId="1188"/>
        </pc:sldMkLst>
      </pc:sldChg>
      <pc:sldChg chg="modSp mod modNotesTx">
        <pc:chgData name="Janiak, Adam [MN]" userId="a873c276-959f-45dd-9dc3-a92ef6b2b846" providerId="ADAL" clId="{CE0979D5-5569-4212-882E-C80B4741D32D}" dt="2022-07-11T16:24:57.768" v="122" actId="20577"/>
        <pc:sldMkLst>
          <pc:docMk/>
          <pc:sldMk cId="27544004" sldId="1190"/>
        </pc:sldMkLst>
        <pc:spChg chg="mod">
          <ac:chgData name="Janiak, Adam [MN]" userId="a873c276-959f-45dd-9dc3-a92ef6b2b846" providerId="ADAL" clId="{CE0979D5-5569-4212-882E-C80B4741D32D}" dt="2022-07-11T16:19:49.480" v="83"/>
          <ac:spMkLst>
            <pc:docMk/>
            <pc:sldMk cId="27544004" sldId="1190"/>
            <ac:spMk id="2" creationId="{A46AF919-9334-4AFA-BC13-D60E845DB175}"/>
          </ac:spMkLst>
        </pc:spChg>
      </pc:sldChg>
      <pc:sldChg chg="modSp mod modNotesTx">
        <pc:chgData name="Janiak, Adam [MN]" userId="a873c276-959f-45dd-9dc3-a92ef6b2b846" providerId="ADAL" clId="{CE0979D5-5569-4212-882E-C80B4741D32D}" dt="2022-07-11T16:24:15.583" v="102" actId="20577"/>
        <pc:sldMkLst>
          <pc:docMk/>
          <pc:sldMk cId="2647060474" sldId="1192"/>
        </pc:sldMkLst>
        <pc:spChg chg="mod">
          <ac:chgData name="Janiak, Adam [MN]" userId="a873c276-959f-45dd-9dc3-a92ef6b2b846" providerId="ADAL" clId="{CE0979D5-5569-4212-882E-C80B4741D32D}" dt="2022-07-11T16:19:55.341" v="84"/>
          <ac:spMkLst>
            <pc:docMk/>
            <pc:sldMk cId="2647060474" sldId="1192"/>
            <ac:spMk id="2" creationId="{8D278A87-29C8-488D-8A8D-824C50E70987}"/>
          </ac:spMkLst>
        </pc:spChg>
      </pc:sldChg>
      <pc:sldChg chg="modSp mod modNotesTx">
        <pc:chgData name="Janiak, Adam [MN]" userId="a873c276-959f-45dd-9dc3-a92ef6b2b846" providerId="ADAL" clId="{CE0979D5-5569-4212-882E-C80B4741D32D}" dt="2022-07-11T16:23:43.987" v="89" actId="20577"/>
        <pc:sldMkLst>
          <pc:docMk/>
          <pc:sldMk cId="2790430740" sldId="1194"/>
        </pc:sldMkLst>
        <pc:spChg chg="mod">
          <ac:chgData name="Janiak, Adam [MN]" userId="a873c276-959f-45dd-9dc3-a92ef6b2b846" providerId="ADAL" clId="{CE0979D5-5569-4212-882E-C80B4741D32D}" dt="2022-07-11T16:19:59.774" v="85"/>
          <ac:spMkLst>
            <pc:docMk/>
            <pc:sldMk cId="2790430740" sldId="1194"/>
            <ac:spMk id="2" creationId="{5EBC6723-7473-4F80-8790-6B06FEC7AC1A}"/>
          </ac:spMkLst>
        </pc:spChg>
      </pc:sldChg>
      <pc:sldChg chg="add modNotesTx">
        <pc:chgData name="Janiak, Adam [MN]" userId="a873c276-959f-45dd-9dc3-a92ef6b2b846" providerId="ADAL" clId="{CE0979D5-5569-4212-882E-C80B4741D32D}" dt="2022-07-11T16:26:23.899" v="161" actId="20577"/>
        <pc:sldMkLst>
          <pc:docMk/>
          <pc:sldMk cId="2518555749" sldId="1199"/>
        </pc:sldMkLst>
      </pc:sldChg>
      <pc:sldChg chg="modNotesTx">
        <pc:chgData name="Janiak, Adam [MN]" userId="a873c276-959f-45dd-9dc3-a92ef6b2b846" providerId="ADAL" clId="{CE0979D5-5569-4212-882E-C80B4741D32D}" dt="2022-07-11T16:26:46.914" v="171" actId="20577"/>
        <pc:sldMkLst>
          <pc:docMk/>
          <pc:sldMk cId="2098533091" sldId="1219"/>
        </pc:sldMkLst>
      </pc:sldChg>
      <pc:sldChg chg="modNotesTx">
        <pc:chgData name="Janiak, Adam [MN]" userId="a873c276-959f-45dd-9dc3-a92ef6b2b846" providerId="ADAL" clId="{CE0979D5-5569-4212-882E-C80B4741D32D}" dt="2022-07-11T16:26:41.379" v="167" actId="20577"/>
        <pc:sldMkLst>
          <pc:docMk/>
          <pc:sldMk cId="3012561242" sldId="1221"/>
        </pc:sldMkLst>
      </pc:sldChg>
      <pc:sldChg chg="modSp mod modNotesTx">
        <pc:chgData name="Janiak, Adam [MN]" userId="a873c276-959f-45dd-9dc3-a92ef6b2b846" providerId="ADAL" clId="{CE0979D5-5569-4212-882E-C80B4741D32D}" dt="2022-07-11T16:25:24.830" v="138" actId="20577"/>
        <pc:sldMkLst>
          <pc:docMk/>
          <pc:sldMk cId="734977449" sldId="1222"/>
        </pc:sldMkLst>
        <pc:spChg chg="mod">
          <ac:chgData name="Janiak, Adam [MN]" userId="a873c276-959f-45dd-9dc3-a92ef6b2b846" providerId="ADAL" clId="{CE0979D5-5569-4212-882E-C80B4741D32D}" dt="2022-07-11T16:19:40.188" v="81"/>
          <ac:spMkLst>
            <pc:docMk/>
            <pc:sldMk cId="734977449" sldId="1222"/>
            <ac:spMk id="2" creationId="{707CD4A4-3821-4ED1-BB13-F76866F6A486}"/>
          </ac:spMkLst>
        </pc:spChg>
      </pc:sldChg>
      <pc:sldChg chg="modSp mod modNotesTx">
        <pc:chgData name="Janiak, Adam [MN]" userId="a873c276-959f-45dd-9dc3-a92ef6b2b846" providerId="ADAL" clId="{CE0979D5-5569-4212-882E-C80B4741D32D}" dt="2022-07-11T16:26:09.281" v="154" actId="20577"/>
        <pc:sldMkLst>
          <pc:docMk/>
          <pc:sldMk cId="1943988733" sldId="1223"/>
        </pc:sldMkLst>
        <pc:spChg chg="mod">
          <ac:chgData name="Janiak, Adam [MN]" userId="a873c276-959f-45dd-9dc3-a92ef6b2b846" providerId="ADAL" clId="{CE0979D5-5569-4212-882E-C80B4741D32D}" dt="2022-07-11T16:18:27.763" v="38" actId="20577"/>
          <ac:spMkLst>
            <pc:docMk/>
            <pc:sldMk cId="1943988733" sldId="1223"/>
            <ac:spMk id="2" creationId="{EDA07BC5-0761-4A74-9DC1-568674B3AD27}"/>
          </ac:spMkLst>
        </pc:spChg>
      </pc:sldChg>
      <pc:sldChg chg="modSp mod modNotesTx">
        <pc:chgData name="Janiak, Adam [MN]" userId="a873c276-959f-45dd-9dc3-a92ef6b2b846" providerId="ADAL" clId="{CE0979D5-5569-4212-882E-C80B4741D32D}" dt="2022-07-11T16:26:01.034" v="152" actId="20577"/>
        <pc:sldMkLst>
          <pc:docMk/>
          <pc:sldMk cId="2116004201" sldId="1224"/>
        </pc:sldMkLst>
        <pc:spChg chg="mod">
          <ac:chgData name="Janiak, Adam [MN]" userId="a873c276-959f-45dd-9dc3-a92ef6b2b846" providerId="ADAL" clId="{CE0979D5-5569-4212-882E-C80B4741D32D}" dt="2022-07-11T16:18:47.440" v="58" actId="20577"/>
          <ac:spMkLst>
            <pc:docMk/>
            <pc:sldMk cId="2116004201" sldId="1224"/>
            <ac:spMk id="2" creationId="{EDA07BC5-0761-4A74-9DC1-568674B3AD27}"/>
          </ac:spMkLst>
        </pc:spChg>
      </pc:sldChg>
      <pc:sldChg chg="modSp mod modNotesTx">
        <pc:chgData name="Janiak, Adam [MN]" userId="a873c276-959f-45dd-9dc3-a92ef6b2b846" providerId="ADAL" clId="{CE0979D5-5569-4212-882E-C80B4741D32D}" dt="2022-07-11T16:25:58.483" v="150" actId="20577"/>
        <pc:sldMkLst>
          <pc:docMk/>
          <pc:sldMk cId="2165543367" sldId="1225"/>
        </pc:sldMkLst>
        <pc:spChg chg="mod">
          <ac:chgData name="Janiak, Adam [MN]" userId="a873c276-959f-45dd-9dc3-a92ef6b2b846" providerId="ADAL" clId="{CE0979D5-5569-4212-882E-C80B4741D32D}" dt="2022-07-11T16:19:16.237" v="76" actId="20577"/>
          <ac:spMkLst>
            <pc:docMk/>
            <pc:sldMk cId="2165543367" sldId="1225"/>
            <ac:spMk id="2" creationId="{EDA07BC5-0761-4A74-9DC1-568674B3AD27}"/>
          </ac:spMkLst>
        </pc:spChg>
      </pc:sldChg>
      <pc:sldChg chg="addSp delSp add del setBg delDesignElem">
        <pc:chgData name="Janiak, Adam [MN]" userId="a873c276-959f-45dd-9dc3-a92ef6b2b846" providerId="ADAL" clId="{CE0979D5-5569-4212-882E-C80B4741D32D}" dt="2022-07-11T16:19:22.275" v="79"/>
        <pc:sldMkLst>
          <pc:docMk/>
          <pc:sldMk cId="555126025" sldId="1227"/>
        </pc:sldMkLst>
        <pc:spChg chg="add del">
          <ac:chgData name="Janiak, Adam [MN]" userId="a873c276-959f-45dd-9dc3-a92ef6b2b846" providerId="ADAL" clId="{CE0979D5-5569-4212-882E-C80B4741D32D}" dt="2022-07-11T16:19:22.275" v="79"/>
          <ac:spMkLst>
            <pc:docMk/>
            <pc:sldMk cId="555126025" sldId="1227"/>
            <ac:spMk id="71" creationId="{873ECEC8-0F24-45B8-950F-35FC94BCEAC8}"/>
          </ac:spMkLst>
        </pc:spChg>
        <pc:spChg chg="add del">
          <ac:chgData name="Janiak, Adam [MN]" userId="a873c276-959f-45dd-9dc3-a92ef6b2b846" providerId="ADAL" clId="{CE0979D5-5569-4212-882E-C80B4741D32D}" dt="2022-07-11T16:19:22.275" v="79"/>
          <ac:spMkLst>
            <pc:docMk/>
            <pc:sldMk cId="555126025" sldId="1227"/>
            <ac:spMk id="75" creationId="{7D417315-0A35-4882-ABD2-ABE3C89E5DCF}"/>
          </ac:spMkLst>
        </pc:spChg>
        <pc:spChg chg="add del">
          <ac:chgData name="Janiak, Adam [MN]" userId="a873c276-959f-45dd-9dc3-a92ef6b2b846" providerId="ADAL" clId="{CE0979D5-5569-4212-882E-C80B4741D32D}" dt="2022-07-11T16:19:22.275" v="79"/>
          <ac:spMkLst>
            <pc:docMk/>
            <pc:sldMk cId="555126025" sldId="1227"/>
            <ac:spMk id="77" creationId="{8B53612E-ADB2-4457-9688-89506397AF28}"/>
          </ac:spMkLst>
        </pc:spChg>
        <pc:cxnChg chg="add del">
          <ac:chgData name="Janiak, Adam [MN]" userId="a873c276-959f-45dd-9dc3-a92ef6b2b846" providerId="ADAL" clId="{CE0979D5-5569-4212-882E-C80B4741D32D}" dt="2022-07-11T16:19:22.275" v="79"/>
          <ac:cxnSpMkLst>
            <pc:docMk/>
            <pc:sldMk cId="555126025" sldId="1227"/>
            <ac:cxnSpMk id="73" creationId="{89EB8C68-FF1B-4849-867B-32D29B19F102}"/>
          </ac:cxnSpMkLst>
        </pc:cxnChg>
      </pc:sldChg>
    </pc:docChg>
  </pc:docChgLst>
  <pc:docChgLst>
    <pc:chgData name="Guest User" userId="S::urn:spo:anon#1c7a80bb50076e69792615b0e08c4b754f4d3e5e43c8573071c27c36685affa1::" providerId="AD" clId="Web-{2E807258-55B0-32F7-5BAA-4B399EE9977D}"/>
    <pc:docChg chg="modSld">
      <pc:chgData name="Guest User" userId="S::urn:spo:anon#1c7a80bb50076e69792615b0e08c4b754f4d3e5e43c8573071c27c36685affa1::" providerId="AD" clId="Web-{2E807258-55B0-32F7-5BAA-4B399EE9977D}" dt="2022-05-05T21:02:30.968" v="22" actId="14100"/>
      <pc:docMkLst>
        <pc:docMk/>
      </pc:docMkLst>
      <pc:sldChg chg="modSp">
        <pc:chgData name="Guest User" userId="S::urn:spo:anon#1c7a80bb50076e69792615b0e08c4b754f4d3e5e43c8573071c27c36685affa1::" providerId="AD" clId="Web-{2E807258-55B0-32F7-5BAA-4B399EE9977D}" dt="2022-05-05T20:51:01.012" v="4" actId="20577"/>
        <pc:sldMkLst>
          <pc:docMk/>
          <pc:sldMk cId="3107014824" sldId="279"/>
        </pc:sldMkLst>
        <pc:spChg chg="mod">
          <ac:chgData name="Guest User" userId="S::urn:spo:anon#1c7a80bb50076e69792615b0e08c4b754f4d3e5e43c8573071c27c36685affa1::" providerId="AD" clId="Web-{2E807258-55B0-32F7-5BAA-4B399EE9977D}" dt="2022-05-05T20:51:01.012" v="4" actId="20577"/>
          <ac:spMkLst>
            <pc:docMk/>
            <pc:sldMk cId="3107014824" sldId="279"/>
            <ac:spMk id="3" creationId="{E90F637A-28BF-4A83-9C2E-79664D85C545}"/>
          </ac:spMkLst>
        </pc:spChg>
      </pc:sldChg>
      <pc:sldChg chg="modSp">
        <pc:chgData name="Guest User" userId="S::urn:spo:anon#1c7a80bb50076e69792615b0e08c4b754f4d3e5e43c8573071c27c36685affa1::" providerId="AD" clId="Web-{2E807258-55B0-32F7-5BAA-4B399EE9977D}" dt="2022-05-05T20:52:13.389" v="8" actId="14100"/>
        <pc:sldMkLst>
          <pc:docMk/>
          <pc:sldMk cId="852860116" sldId="354"/>
        </pc:sldMkLst>
        <pc:spChg chg="mod">
          <ac:chgData name="Guest User" userId="S::urn:spo:anon#1c7a80bb50076e69792615b0e08c4b754f4d3e5e43c8573071c27c36685affa1::" providerId="AD" clId="Web-{2E807258-55B0-32F7-5BAA-4B399EE9977D}" dt="2022-05-05T20:52:13.389" v="8" actId="14100"/>
          <ac:spMkLst>
            <pc:docMk/>
            <pc:sldMk cId="852860116" sldId="354"/>
            <ac:spMk id="3" creationId="{1626D2E9-5AF5-4D05-98DA-57F795A8AE70}"/>
          </ac:spMkLst>
        </pc:spChg>
        <pc:picChg chg="mod">
          <ac:chgData name="Guest User" userId="S::urn:spo:anon#1c7a80bb50076e69792615b0e08c4b754f4d3e5e43c8573071c27c36685affa1::" providerId="AD" clId="Web-{2E807258-55B0-32F7-5BAA-4B399EE9977D}" dt="2022-05-05T20:52:03.717" v="6" actId="1076"/>
          <ac:picMkLst>
            <pc:docMk/>
            <pc:sldMk cId="852860116" sldId="354"/>
            <ac:picMk id="10242" creationId="{BE559CB4-CC0C-4E57-A306-6AF5B8BE73EB}"/>
          </ac:picMkLst>
        </pc:picChg>
      </pc:sldChg>
      <pc:sldChg chg="modSp">
        <pc:chgData name="Guest User" userId="S::urn:spo:anon#1c7a80bb50076e69792615b0e08c4b754f4d3e5e43c8573071c27c36685affa1::" providerId="AD" clId="Web-{2E807258-55B0-32F7-5BAA-4B399EE9977D}" dt="2022-05-05T20:56:31.240" v="13" actId="14100"/>
        <pc:sldMkLst>
          <pc:docMk/>
          <pc:sldMk cId="3867064276" sldId="697"/>
        </pc:sldMkLst>
        <pc:spChg chg="mod">
          <ac:chgData name="Guest User" userId="S::urn:spo:anon#1c7a80bb50076e69792615b0e08c4b754f4d3e5e43c8573071c27c36685affa1::" providerId="AD" clId="Web-{2E807258-55B0-32F7-5BAA-4B399EE9977D}" dt="2022-05-05T20:56:23.037" v="10" actId="1076"/>
          <ac:spMkLst>
            <pc:docMk/>
            <pc:sldMk cId="3867064276" sldId="697"/>
            <ac:spMk id="3" creationId="{4D2D3D14-F049-4AC4-80F9-AB3292229920}"/>
          </ac:spMkLst>
        </pc:spChg>
        <pc:picChg chg="mod">
          <ac:chgData name="Guest User" userId="S::urn:spo:anon#1c7a80bb50076e69792615b0e08c4b754f4d3e5e43c8573071c27c36685affa1::" providerId="AD" clId="Web-{2E807258-55B0-32F7-5BAA-4B399EE9977D}" dt="2022-05-05T20:56:31.240" v="13" actId="14100"/>
          <ac:picMkLst>
            <pc:docMk/>
            <pc:sldMk cId="3867064276" sldId="697"/>
            <ac:picMk id="4" creationId="{708F0A0B-25EF-4122-A3FE-CE38D8F12681}"/>
          </ac:picMkLst>
        </pc:picChg>
      </pc:sldChg>
      <pc:sldChg chg="modSp">
        <pc:chgData name="Guest User" userId="S::urn:spo:anon#1c7a80bb50076e69792615b0e08c4b754f4d3e5e43c8573071c27c36685affa1::" providerId="AD" clId="Web-{2E807258-55B0-32F7-5BAA-4B399EE9977D}" dt="2022-05-05T21:02:30.968" v="22" actId="14100"/>
        <pc:sldMkLst>
          <pc:docMk/>
          <pc:sldMk cId="793890347" sldId="710"/>
        </pc:sldMkLst>
        <pc:spChg chg="mod">
          <ac:chgData name="Guest User" userId="S::urn:spo:anon#1c7a80bb50076e69792615b0e08c4b754f4d3e5e43c8573071c27c36685affa1::" providerId="AD" clId="Web-{2E807258-55B0-32F7-5BAA-4B399EE9977D}" dt="2022-05-05T21:02:30.968" v="22" actId="14100"/>
          <ac:spMkLst>
            <pc:docMk/>
            <pc:sldMk cId="793890347" sldId="710"/>
            <ac:spMk id="3" creationId="{1626D2E9-5AF5-4D05-98DA-57F795A8AE70}"/>
          </ac:spMkLst>
        </pc:spChg>
        <pc:picChg chg="mod">
          <ac:chgData name="Guest User" userId="S::urn:spo:anon#1c7a80bb50076e69792615b0e08c4b754f4d3e5e43c8573071c27c36685affa1::" providerId="AD" clId="Web-{2E807258-55B0-32F7-5BAA-4B399EE9977D}" dt="2022-05-05T21:02:17.343" v="16" actId="1076"/>
          <ac:picMkLst>
            <pc:docMk/>
            <pc:sldMk cId="793890347" sldId="710"/>
            <ac:picMk id="10242" creationId="{BE559CB4-CC0C-4E57-A306-6AF5B8BE73EB}"/>
          </ac:picMkLst>
        </pc:picChg>
      </pc:sldChg>
    </pc:docChg>
  </pc:docChgLst>
  <pc:docChgLst>
    <pc:chgData name="Adam Janiak" userId="S::adam.janiak_edmn.org#ext#@neahq.onmicrosoft.com::002a7ee9-41a7-4f0b-84b8-5a04768eeadd" providerId="AD" clId="Web-{E9D00C09-9364-EE6C-CF47-5F7BBB7BCF4C}"/>
    <pc:docChg chg="addSld delSld modSld">
      <pc:chgData name="Adam Janiak" userId="S::adam.janiak_edmn.org#ext#@neahq.onmicrosoft.com::002a7ee9-41a7-4f0b-84b8-5a04768eeadd" providerId="AD" clId="Web-{E9D00C09-9364-EE6C-CF47-5F7BBB7BCF4C}" dt="2023-08-13T21:33:39.987" v="13"/>
      <pc:docMkLst>
        <pc:docMk/>
      </pc:docMkLst>
      <pc:sldChg chg="del">
        <pc:chgData name="Adam Janiak" userId="S::adam.janiak_edmn.org#ext#@neahq.onmicrosoft.com::002a7ee9-41a7-4f0b-84b8-5a04768eeadd" providerId="AD" clId="Web-{E9D00C09-9364-EE6C-CF47-5F7BBB7BCF4C}" dt="2023-08-13T21:33:39.987" v="13"/>
        <pc:sldMkLst>
          <pc:docMk/>
          <pc:sldMk cId="1060091596" sldId="1248"/>
        </pc:sldMkLst>
      </pc:sldChg>
      <pc:sldChg chg="addSp delSp modSp">
        <pc:chgData name="Adam Janiak" userId="S::adam.janiak_edmn.org#ext#@neahq.onmicrosoft.com::002a7ee9-41a7-4f0b-84b8-5a04768eeadd" providerId="AD" clId="Web-{E9D00C09-9364-EE6C-CF47-5F7BBB7BCF4C}" dt="2023-08-13T21:32:34.467" v="2"/>
        <pc:sldMkLst>
          <pc:docMk/>
          <pc:sldMk cId="1096934720" sldId="1249"/>
        </pc:sldMkLst>
        <pc:spChg chg="mod">
          <ac:chgData name="Adam Janiak" userId="S::adam.janiak_edmn.org#ext#@neahq.onmicrosoft.com::002a7ee9-41a7-4f0b-84b8-5a04768eeadd" providerId="AD" clId="Web-{E9D00C09-9364-EE6C-CF47-5F7BBB7BCF4C}" dt="2023-08-13T21:32:34.467" v="2"/>
          <ac:spMkLst>
            <pc:docMk/>
            <pc:sldMk cId="1096934720" sldId="1249"/>
            <ac:spMk id="2" creationId="{C2FCFCA7-A898-4953-A48B-68E56C3ADDC9}"/>
          </ac:spMkLst>
        </pc:spChg>
        <pc:spChg chg="del">
          <ac:chgData name="Adam Janiak" userId="S::adam.janiak_edmn.org#ext#@neahq.onmicrosoft.com::002a7ee9-41a7-4f0b-84b8-5a04768eeadd" providerId="AD" clId="Web-{E9D00C09-9364-EE6C-CF47-5F7BBB7BCF4C}" dt="2023-08-13T21:32:34.467" v="2"/>
          <ac:spMkLst>
            <pc:docMk/>
            <pc:sldMk cId="1096934720" sldId="1249"/>
            <ac:spMk id="51" creationId="{D829E218-74FB-4455-98BE-F2C5BA8978BE}"/>
          </ac:spMkLst>
        </pc:spChg>
        <pc:spChg chg="del">
          <ac:chgData name="Adam Janiak" userId="S::adam.janiak_edmn.org#ext#@neahq.onmicrosoft.com::002a7ee9-41a7-4f0b-84b8-5a04768eeadd" providerId="AD" clId="Web-{E9D00C09-9364-EE6C-CF47-5F7BBB7BCF4C}" dt="2023-08-13T21:32:34.467" v="2"/>
          <ac:spMkLst>
            <pc:docMk/>
            <pc:sldMk cId="1096934720" sldId="1249"/>
            <ac:spMk id="53" creationId="{7E8D75FD-D4F9-4D11-B70D-82EFCB4CFA5B}"/>
          </ac:spMkLst>
        </pc:spChg>
        <pc:spChg chg="del">
          <ac:chgData name="Adam Janiak" userId="S::adam.janiak_edmn.org#ext#@neahq.onmicrosoft.com::002a7ee9-41a7-4f0b-84b8-5a04768eeadd" providerId="AD" clId="Web-{E9D00C09-9364-EE6C-CF47-5F7BBB7BCF4C}" dt="2023-08-13T21:32:34.467" v="2"/>
          <ac:spMkLst>
            <pc:docMk/>
            <pc:sldMk cId="1096934720" sldId="1249"/>
            <ac:spMk id="57" creationId="{E75F8FC7-2268-462F-AFF6-A4A975C3444E}"/>
          </ac:spMkLst>
        </pc:spChg>
        <pc:spChg chg="del">
          <ac:chgData name="Adam Janiak" userId="S::adam.janiak_edmn.org#ext#@neahq.onmicrosoft.com::002a7ee9-41a7-4f0b-84b8-5a04768eeadd" providerId="AD" clId="Web-{E9D00C09-9364-EE6C-CF47-5F7BBB7BCF4C}" dt="2023-08-13T21:32:34.467" v="2"/>
          <ac:spMkLst>
            <pc:docMk/>
            <pc:sldMk cId="1096934720" sldId="1249"/>
            <ac:spMk id="61" creationId="{9D1C364C-8702-4ED9-9D23-41CDB2982B4E}"/>
          </ac:spMkLst>
        </pc:spChg>
        <pc:spChg chg="del">
          <ac:chgData name="Adam Janiak" userId="S::adam.janiak_edmn.org#ext#@neahq.onmicrosoft.com::002a7ee9-41a7-4f0b-84b8-5a04768eeadd" providerId="AD" clId="Web-{E9D00C09-9364-EE6C-CF47-5F7BBB7BCF4C}" dt="2023-08-13T21:32:34.467" v="2"/>
          <ac:spMkLst>
            <pc:docMk/>
            <pc:sldMk cId="1096934720" sldId="1249"/>
            <ac:spMk id="63" creationId="{7EE051E9-6C07-4FBB-B4F7-EDF8DDEAA6DA}"/>
          </ac:spMkLst>
        </pc:spChg>
        <pc:spChg chg="add">
          <ac:chgData name="Adam Janiak" userId="S::adam.janiak_edmn.org#ext#@neahq.onmicrosoft.com::002a7ee9-41a7-4f0b-84b8-5a04768eeadd" providerId="AD" clId="Web-{E9D00C09-9364-EE6C-CF47-5F7BBB7BCF4C}" dt="2023-08-13T21:32:34.467" v="2"/>
          <ac:spMkLst>
            <pc:docMk/>
            <pc:sldMk cId="1096934720" sldId="1249"/>
            <ac:spMk id="68" creationId="{D829E218-74FB-4455-98BE-F2C5BA8978BE}"/>
          </ac:spMkLst>
        </pc:spChg>
        <pc:spChg chg="add">
          <ac:chgData name="Adam Janiak" userId="S::adam.janiak_edmn.org#ext#@neahq.onmicrosoft.com::002a7ee9-41a7-4f0b-84b8-5a04768eeadd" providerId="AD" clId="Web-{E9D00C09-9364-EE6C-CF47-5F7BBB7BCF4C}" dt="2023-08-13T21:32:34.467" v="2"/>
          <ac:spMkLst>
            <pc:docMk/>
            <pc:sldMk cId="1096934720" sldId="1249"/>
            <ac:spMk id="70" creationId="{7E8D75FD-D4F9-4D11-B70D-82EFCB4CFA5B}"/>
          </ac:spMkLst>
        </pc:spChg>
        <pc:spChg chg="add">
          <ac:chgData name="Adam Janiak" userId="S::adam.janiak_edmn.org#ext#@neahq.onmicrosoft.com::002a7ee9-41a7-4f0b-84b8-5a04768eeadd" providerId="AD" clId="Web-{E9D00C09-9364-EE6C-CF47-5F7BBB7BCF4C}" dt="2023-08-13T21:32:34.467" v="2"/>
          <ac:spMkLst>
            <pc:docMk/>
            <pc:sldMk cId="1096934720" sldId="1249"/>
            <ac:spMk id="74" creationId="{F452A527-3631-41ED-858D-3777A7D1496A}"/>
          </ac:spMkLst>
        </pc:spChg>
        <pc:picChg chg="mod">
          <ac:chgData name="Adam Janiak" userId="S::adam.janiak_edmn.org#ext#@neahq.onmicrosoft.com::002a7ee9-41a7-4f0b-84b8-5a04768eeadd" providerId="AD" clId="Web-{E9D00C09-9364-EE6C-CF47-5F7BBB7BCF4C}" dt="2023-08-13T21:32:34.467" v="2"/>
          <ac:picMkLst>
            <pc:docMk/>
            <pc:sldMk cId="1096934720" sldId="1249"/>
            <ac:picMk id="3" creationId="{8C446009-46AF-0BE8-54E3-7DCA6EEA1DC2}"/>
          </ac:picMkLst>
        </pc:picChg>
        <pc:picChg chg="add mod">
          <ac:chgData name="Adam Janiak" userId="S::adam.janiak_edmn.org#ext#@neahq.onmicrosoft.com::002a7ee9-41a7-4f0b-84b8-5a04768eeadd" providerId="AD" clId="Web-{E9D00C09-9364-EE6C-CF47-5F7BBB7BCF4C}" dt="2023-08-13T21:32:24.576" v="0"/>
          <ac:picMkLst>
            <pc:docMk/>
            <pc:sldMk cId="1096934720" sldId="1249"/>
            <ac:picMk id="3" creationId="{E2F2086F-666D-5832-8C7E-9C3D00B29868}"/>
          </ac:picMkLst>
        </pc:picChg>
        <pc:picChg chg="del">
          <ac:chgData name="Adam Janiak" userId="S::adam.janiak_edmn.org#ext#@neahq.onmicrosoft.com::002a7ee9-41a7-4f0b-84b8-5a04768eeadd" providerId="AD" clId="Web-{E9D00C09-9364-EE6C-CF47-5F7BBB7BCF4C}" dt="2023-08-13T21:32:30.670" v="1"/>
          <ac:picMkLst>
            <pc:docMk/>
            <pc:sldMk cId="1096934720" sldId="1249"/>
            <ac:picMk id="4" creationId="{E2F2086F-666D-5832-8C7E-9C3D00B29868}"/>
          </ac:picMkLst>
        </pc:picChg>
        <pc:cxnChg chg="del">
          <ac:chgData name="Adam Janiak" userId="S::adam.janiak_edmn.org#ext#@neahq.onmicrosoft.com::002a7ee9-41a7-4f0b-84b8-5a04768eeadd" providerId="AD" clId="Web-{E9D00C09-9364-EE6C-CF47-5F7BBB7BCF4C}" dt="2023-08-13T21:32:34.467" v="2"/>
          <ac:cxnSpMkLst>
            <pc:docMk/>
            <pc:sldMk cId="1096934720" sldId="1249"/>
            <ac:cxnSpMk id="55" creationId="{1F5DC8C3-BA5F-4EED-BB9A-A14272BD82A1}"/>
          </ac:cxnSpMkLst>
        </pc:cxnChg>
        <pc:cxnChg chg="del">
          <ac:chgData name="Adam Janiak" userId="S::adam.janiak_edmn.org#ext#@neahq.onmicrosoft.com::002a7ee9-41a7-4f0b-84b8-5a04768eeadd" providerId="AD" clId="Web-{E9D00C09-9364-EE6C-CF47-5F7BBB7BCF4C}" dt="2023-08-13T21:32:34.467" v="2"/>
          <ac:cxnSpMkLst>
            <pc:docMk/>
            <pc:sldMk cId="1096934720" sldId="1249"/>
            <ac:cxnSpMk id="59" creationId="{BEF45B32-FB97-49CC-B778-CA7CF87BEF7A}"/>
          </ac:cxnSpMkLst>
        </pc:cxnChg>
        <pc:cxnChg chg="add">
          <ac:chgData name="Adam Janiak" userId="S::adam.janiak_edmn.org#ext#@neahq.onmicrosoft.com::002a7ee9-41a7-4f0b-84b8-5a04768eeadd" providerId="AD" clId="Web-{E9D00C09-9364-EE6C-CF47-5F7BBB7BCF4C}" dt="2023-08-13T21:32:34.467" v="2"/>
          <ac:cxnSpMkLst>
            <pc:docMk/>
            <pc:sldMk cId="1096934720" sldId="1249"/>
            <ac:cxnSpMk id="72" creationId="{1F5DC8C3-BA5F-4EED-BB9A-A14272BD82A1}"/>
          </ac:cxnSpMkLst>
        </pc:cxnChg>
        <pc:cxnChg chg="add">
          <ac:chgData name="Adam Janiak" userId="S::adam.janiak_edmn.org#ext#@neahq.onmicrosoft.com::002a7ee9-41a7-4f0b-84b8-5a04768eeadd" providerId="AD" clId="Web-{E9D00C09-9364-EE6C-CF47-5F7BBB7BCF4C}" dt="2023-08-13T21:32:34.467" v="2"/>
          <ac:cxnSpMkLst>
            <pc:docMk/>
            <pc:sldMk cId="1096934720" sldId="1249"/>
            <ac:cxnSpMk id="76" creationId="{D28A9C89-B313-458F-9C85-515930A51A93}"/>
          </ac:cxnSpMkLst>
        </pc:cxnChg>
      </pc:sldChg>
      <pc:sldChg chg="addSp delSp modSp add replId">
        <pc:chgData name="Adam Janiak" userId="S::adam.janiak_edmn.org#ext#@neahq.onmicrosoft.com::002a7ee9-41a7-4f0b-84b8-5a04768eeadd" providerId="AD" clId="Web-{E9D00C09-9364-EE6C-CF47-5F7BBB7BCF4C}" dt="2023-08-13T21:33:37.377" v="12" actId="20577"/>
        <pc:sldMkLst>
          <pc:docMk/>
          <pc:sldMk cId="2902723417" sldId="1371"/>
        </pc:sldMkLst>
        <pc:spChg chg="mod">
          <ac:chgData name="Adam Janiak" userId="S::adam.janiak_edmn.org#ext#@neahq.onmicrosoft.com::002a7ee9-41a7-4f0b-84b8-5a04768eeadd" providerId="AD" clId="Web-{E9D00C09-9364-EE6C-CF47-5F7BBB7BCF4C}" dt="2023-08-13T21:33:37.377" v="12" actId="20577"/>
          <ac:spMkLst>
            <pc:docMk/>
            <pc:sldMk cId="2902723417" sldId="1371"/>
            <ac:spMk id="2" creationId="{EDA07BC5-0761-4A74-9DC1-568674B3AD27}"/>
          </ac:spMkLst>
        </pc:spChg>
        <pc:spChg chg="del">
          <ac:chgData name="Adam Janiak" userId="S::adam.janiak_edmn.org#ext#@neahq.onmicrosoft.com::002a7ee9-41a7-4f0b-84b8-5a04768eeadd" providerId="AD" clId="Web-{E9D00C09-9364-EE6C-CF47-5F7BBB7BCF4C}" dt="2023-08-13T21:33:31.768" v="6"/>
          <ac:spMkLst>
            <pc:docMk/>
            <pc:sldMk cId="2902723417" sldId="1371"/>
            <ac:spMk id="43" creationId="{D829E218-74FB-4455-98BE-F2C5BA8978BE}"/>
          </ac:spMkLst>
        </pc:spChg>
        <pc:spChg chg="del">
          <ac:chgData name="Adam Janiak" userId="S::adam.janiak_edmn.org#ext#@neahq.onmicrosoft.com::002a7ee9-41a7-4f0b-84b8-5a04768eeadd" providerId="AD" clId="Web-{E9D00C09-9364-EE6C-CF47-5F7BBB7BCF4C}" dt="2023-08-13T21:33:31.768" v="6"/>
          <ac:spMkLst>
            <pc:docMk/>
            <pc:sldMk cId="2902723417" sldId="1371"/>
            <ac:spMk id="44" creationId="{7E8D75FD-D4F9-4D11-B70D-82EFCB4CFA5B}"/>
          </ac:spMkLst>
        </pc:spChg>
        <pc:spChg chg="del">
          <ac:chgData name="Adam Janiak" userId="S::adam.janiak_edmn.org#ext#@neahq.onmicrosoft.com::002a7ee9-41a7-4f0b-84b8-5a04768eeadd" providerId="AD" clId="Web-{E9D00C09-9364-EE6C-CF47-5F7BBB7BCF4C}" dt="2023-08-13T21:33:31.768" v="6"/>
          <ac:spMkLst>
            <pc:docMk/>
            <pc:sldMk cId="2902723417" sldId="1371"/>
            <ac:spMk id="46" creationId="{F452A527-3631-41ED-858D-3777A7D1496A}"/>
          </ac:spMkLst>
        </pc:spChg>
        <pc:spChg chg="add">
          <ac:chgData name="Adam Janiak" userId="S::adam.janiak_edmn.org#ext#@neahq.onmicrosoft.com::002a7ee9-41a7-4f0b-84b8-5a04768eeadd" providerId="AD" clId="Web-{E9D00C09-9364-EE6C-CF47-5F7BBB7BCF4C}" dt="2023-08-13T21:33:31.768" v="6"/>
          <ac:spMkLst>
            <pc:docMk/>
            <pc:sldMk cId="2902723417" sldId="1371"/>
            <ac:spMk id="52" creationId="{D829E218-74FB-4455-98BE-F2C5BA8978BE}"/>
          </ac:spMkLst>
        </pc:spChg>
        <pc:spChg chg="add">
          <ac:chgData name="Adam Janiak" userId="S::adam.janiak_edmn.org#ext#@neahq.onmicrosoft.com::002a7ee9-41a7-4f0b-84b8-5a04768eeadd" providerId="AD" clId="Web-{E9D00C09-9364-EE6C-CF47-5F7BBB7BCF4C}" dt="2023-08-13T21:33:31.768" v="6"/>
          <ac:spMkLst>
            <pc:docMk/>
            <pc:sldMk cId="2902723417" sldId="1371"/>
            <ac:spMk id="54" creationId="{7E8D75FD-D4F9-4D11-B70D-82EFCB4CFA5B}"/>
          </ac:spMkLst>
        </pc:spChg>
        <pc:spChg chg="add">
          <ac:chgData name="Adam Janiak" userId="S::adam.janiak_edmn.org#ext#@neahq.onmicrosoft.com::002a7ee9-41a7-4f0b-84b8-5a04768eeadd" providerId="AD" clId="Web-{E9D00C09-9364-EE6C-CF47-5F7BBB7BCF4C}" dt="2023-08-13T21:33:31.768" v="6"/>
          <ac:spMkLst>
            <pc:docMk/>
            <pc:sldMk cId="2902723417" sldId="1371"/>
            <ac:spMk id="58" creationId="{F452A527-3631-41ED-858D-3777A7D1496A}"/>
          </ac:spMkLst>
        </pc:spChg>
        <pc:picChg chg="del">
          <ac:chgData name="Adam Janiak" userId="S::adam.janiak_edmn.org#ext#@neahq.onmicrosoft.com::002a7ee9-41a7-4f0b-84b8-5a04768eeadd" providerId="AD" clId="Web-{E9D00C09-9364-EE6C-CF47-5F7BBB7BCF4C}" dt="2023-08-13T21:33:17.767" v="4"/>
          <ac:picMkLst>
            <pc:docMk/>
            <pc:sldMk cId="2902723417" sldId="1371"/>
            <ac:picMk id="3" creationId="{9795E0CD-9A0F-6520-A904-5E862364362A}"/>
          </ac:picMkLst>
        </pc:picChg>
        <pc:picChg chg="add mod">
          <ac:chgData name="Adam Janiak" userId="S::adam.janiak_edmn.org#ext#@neahq.onmicrosoft.com::002a7ee9-41a7-4f0b-84b8-5a04768eeadd" providerId="AD" clId="Web-{E9D00C09-9364-EE6C-CF47-5F7BBB7BCF4C}" dt="2023-08-13T21:33:31.768" v="6"/>
          <ac:picMkLst>
            <pc:docMk/>
            <pc:sldMk cId="2902723417" sldId="1371"/>
            <ac:picMk id="5" creationId="{0ACB24F4-B6DA-3F8F-97AD-2CBB30180F90}"/>
          </ac:picMkLst>
        </pc:picChg>
        <pc:cxnChg chg="del">
          <ac:chgData name="Adam Janiak" userId="S::adam.janiak_edmn.org#ext#@neahq.onmicrosoft.com::002a7ee9-41a7-4f0b-84b8-5a04768eeadd" providerId="AD" clId="Web-{E9D00C09-9364-EE6C-CF47-5F7BBB7BCF4C}" dt="2023-08-13T21:33:31.768" v="6"/>
          <ac:cxnSpMkLst>
            <pc:docMk/>
            <pc:sldMk cId="2902723417" sldId="1371"/>
            <ac:cxnSpMk id="45" creationId="{1F5DC8C3-BA5F-4EED-BB9A-A14272BD82A1}"/>
          </ac:cxnSpMkLst>
        </pc:cxnChg>
        <pc:cxnChg chg="del">
          <ac:chgData name="Adam Janiak" userId="S::adam.janiak_edmn.org#ext#@neahq.onmicrosoft.com::002a7ee9-41a7-4f0b-84b8-5a04768eeadd" providerId="AD" clId="Web-{E9D00C09-9364-EE6C-CF47-5F7BBB7BCF4C}" dt="2023-08-13T21:33:31.768" v="6"/>
          <ac:cxnSpMkLst>
            <pc:docMk/>
            <pc:sldMk cId="2902723417" sldId="1371"/>
            <ac:cxnSpMk id="47" creationId="{D28A9C89-B313-458F-9C85-515930A51A93}"/>
          </ac:cxnSpMkLst>
        </pc:cxnChg>
        <pc:cxnChg chg="add">
          <ac:chgData name="Adam Janiak" userId="S::adam.janiak_edmn.org#ext#@neahq.onmicrosoft.com::002a7ee9-41a7-4f0b-84b8-5a04768eeadd" providerId="AD" clId="Web-{E9D00C09-9364-EE6C-CF47-5F7BBB7BCF4C}" dt="2023-08-13T21:33:31.768" v="6"/>
          <ac:cxnSpMkLst>
            <pc:docMk/>
            <pc:sldMk cId="2902723417" sldId="1371"/>
            <ac:cxnSpMk id="56" creationId="{1F5DC8C3-BA5F-4EED-BB9A-A14272BD82A1}"/>
          </ac:cxnSpMkLst>
        </pc:cxnChg>
        <pc:cxnChg chg="add">
          <ac:chgData name="Adam Janiak" userId="S::adam.janiak_edmn.org#ext#@neahq.onmicrosoft.com::002a7ee9-41a7-4f0b-84b8-5a04768eeadd" providerId="AD" clId="Web-{E9D00C09-9364-EE6C-CF47-5F7BBB7BCF4C}" dt="2023-08-13T21:33:31.768" v="6"/>
          <ac:cxnSpMkLst>
            <pc:docMk/>
            <pc:sldMk cId="2902723417" sldId="1371"/>
            <ac:cxnSpMk id="60" creationId="{D28A9C89-B313-458F-9C85-515930A51A93}"/>
          </ac:cxnSpMkLst>
        </pc:cxnChg>
      </pc:sldChg>
    </pc:docChg>
  </pc:docChgLst>
  <pc:docChgLst>
    <pc:chgData name="Williams, Chad" userId="S::cwilliams_mea.org#ext#@neahq.onmicrosoft.com::355bb44e-1ec3-4384-a018-9ec773d5bfcb" providerId="AD" clId="Web-{893A4531-7E2A-6B00-93B1-871E71512E21}"/>
    <pc:docChg chg="modSld">
      <pc:chgData name="Williams, Chad" userId="S::cwilliams_mea.org#ext#@neahq.onmicrosoft.com::355bb44e-1ec3-4384-a018-9ec773d5bfcb" providerId="AD" clId="Web-{893A4531-7E2A-6B00-93B1-871E71512E21}" dt="2024-04-14T16:01:18.071" v="255" actId="20577"/>
      <pc:docMkLst>
        <pc:docMk/>
      </pc:docMkLst>
      <pc:sldChg chg="addSp delSp modSp">
        <pc:chgData name="Williams, Chad" userId="S::cwilliams_mea.org#ext#@neahq.onmicrosoft.com::355bb44e-1ec3-4384-a018-9ec773d5bfcb" providerId="AD" clId="Web-{893A4531-7E2A-6B00-93B1-871E71512E21}" dt="2024-04-14T14:04:01.965" v="18"/>
        <pc:sldMkLst>
          <pc:docMk/>
          <pc:sldMk cId="1096934720" sldId="1249"/>
        </pc:sldMkLst>
        <pc:spChg chg="mod ord">
          <ac:chgData name="Williams, Chad" userId="S::cwilliams_mea.org#ext#@neahq.onmicrosoft.com::355bb44e-1ec3-4384-a018-9ec773d5bfcb" providerId="AD" clId="Web-{893A4531-7E2A-6B00-93B1-871E71512E21}" dt="2024-04-14T14:04:01.965" v="18"/>
          <ac:spMkLst>
            <pc:docMk/>
            <pc:sldMk cId="1096934720" sldId="1249"/>
            <ac:spMk id="2" creationId="{C2FCFCA7-A898-4953-A48B-68E56C3ADDC9}"/>
          </ac:spMkLst>
        </pc:spChg>
        <pc:spChg chg="add del">
          <ac:chgData name="Williams, Chad" userId="S::cwilliams_mea.org#ext#@neahq.onmicrosoft.com::355bb44e-1ec3-4384-a018-9ec773d5bfcb" providerId="AD" clId="Web-{893A4531-7E2A-6B00-93B1-871E71512E21}" dt="2024-04-14T14:04:01.965" v="18"/>
          <ac:spMkLst>
            <pc:docMk/>
            <pc:sldMk cId="1096934720" sldId="1249"/>
            <ac:spMk id="81" creationId="{D829E218-74FB-4455-98BE-F2C5BA8978BE}"/>
          </ac:spMkLst>
        </pc:spChg>
        <pc:spChg chg="add del">
          <ac:chgData name="Williams, Chad" userId="S::cwilliams_mea.org#ext#@neahq.onmicrosoft.com::355bb44e-1ec3-4384-a018-9ec773d5bfcb" providerId="AD" clId="Web-{893A4531-7E2A-6B00-93B1-871E71512E21}" dt="2024-04-14T14:04:01.965" v="18"/>
          <ac:spMkLst>
            <pc:docMk/>
            <pc:sldMk cId="1096934720" sldId="1249"/>
            <ac:spMk id="83" creationId="{7E8D75FD-D4F9-4D11-B70D-82EFCB4CFA5B}"/>
          </ac:spMkLst>
        </pc:spChg>
        <pc:spChg chg="add del">
          <ac:chgData name="Williams, Chad" userId="S::cwilliams_mea.org#ext#@neahq.onmicrosoft.com::355bb44e-1ec3-4384-a018-9ec773d5bfcb" providerId="AD" clId="Web-{893A4531-7E2A-6B00-93B1-871E71512E21}" dt="2024-04-14T14:04:01.965" v="18"/>
          <ac:spMkLst>
            <pc:docMk/>
            <pc:sldMk cId="1096934720" sldId="1249"/>
            <ac:spMk id="87" creationId="{F452A527-3631-41ED-858D-3777A7D1496A}"/>
          </ac:spMkLst>
        </pc:spChg>
        <pc:spChg chg="add del">
          <ac:chgData name="Williams, Chad" userId="S::cwilliams_mea.org#ext#@neahq.onmicrosoft.com::355bb44e-1ec3-4384-a018-9ec773d5bfcb" providerId="AD" clId="Web-{893A4531-7E2A-6B00-93B1-871E71512E21}" dt="2024-04-14T14:03:53.730" v="15"/>
          <ac:spMkLst>
            <pc:docMk/>
            <pc:sldMk cId="1096934720" sldId="1249"/>
            <ac:spMk id="94" creationId="{D829E218-74FB-4455-98BE-F2C5BA8978BE}"/>
          </ac:spMkLst>
        </pc:spChg>
        <pc:spChg chg="add del">
          <ac:chgData name="Williams, Chad" userId="S::cwilliams_mea.org#ext#@neahq.onmicrosoft.com::355bb44e-1ec3-4384-a018-9ec773d5bfcb" providerId="AD" clId="Web-{893A4531-7E2A-6B00-93B1-871E71512E21}" dt="2024-04-14T14:03:53.730" v="15"/>
          <ac:spMkLst>
            <pc:docMk/>
            <pc:sldMk cId="1096934720" sldId="1249"/>
            <ac:spMk id="96" creationId="{7E8D75FD-D4F9-4D11-B70D-82EFCB4CFA5B}"/>
          </ac:spMkLst>
        </pc:spChg>
        <pc:spChg chg="add del">
          <ac:chgData name="Williams, Chad" userId="S::cwilliams_mea.org#ext#@neahq.onmicrosoft.com::355bb44e-1ec3-4384-a018-9ec773d5bfcb" providerId="AD" clId="Web-{893A4531-7E2A-6B00-93B1-871E71512E21}" dt="2024-04-14T14:03:53.730" v="15"/>
          <ac:spMkLst>
            <pc:docMk/>
            <pc:sldMk cId="1096934720" sldId="1249"/>
            <ac:spMk id="100" creationId="{0B4FB531-34DA-4777-9BD5-5B885DC38198}"/>
          </ac:spMkLst>
        </pc:spChg>
        <pc:spChg chg="add del">
          <ac:chgData name="Williams, Chad" userId="S::cwilliams_mea.org#ext#@neahq.onmicrosoft.com::355bb44e-1ec3-4384-a018-9ec773d5bfcb" providerId="AD" clId="Web-{893A4531-7E2A-6B00-93B1-871E71512E21}" dt="2024-04-14T14:03:53.730" v="15"/>
          <ac:spMkLst>
            <pc:docMk/>
            <pc:sldMk cId="1096934720" sldId="1249"/>
            <ac:spMk id="102" creationId="{84831CE8-CE7C-49DF-BA32-7884E868A21D}"/>
          </ac:spMkLst>
        </pc:spChg>
        <pc:spChg chg="add del">
          <ac:chgData name="Williams, Chad" userId="S::cwilliams_mea.org#ext#@neahq.onmicrosoft.com::355bb44e-1ec3-4384-a018-9ec773d5bfcb" providerId="AD" clId="Web-{893A4531-7E2A-6B00-93B1-871E71512E21}" dt="2024-04-14T14:04:01.949" v="17"/>
          <ac:spMkLst>
            <pc:docMk/>
            <pc:sldMk cId="1096934720" sldId="1249"/>
            <ac:spMk id="104" creationId="{7CFB8C0F-4E01-4C10-A861-0C16EB92D23E}"/>
          </ac:spMkLst>
        </pc:spChg>
        <pc:spChg chg="add del">
          <ac:chgData name="Williams, Chad" userId="S::cwilliams_mea.org#ext#@neahq.onmicrosoft.com::355bb44e-1ec3-4384-a018-9ec773d5bfcb" providerId="AD" clId="Web-{893A4531-7E2A-6B00-93B1-871E71512E21}" dt="2024-04-14T14:04:01.949" v="17"/>
          <ac:spMkLst>
            <pc:docMk/>
            <pc:sldMk cId="1096934720" sldId="1249"/>
            <ac:spMk id="105" creationId="{D829E218-74FB-4455-98BE-F2C5BA8978BE}"/>
          </ac:spMkLst>
        </pc:spChg>
        <pc:spChg chg="add del">
          <ac:chgData name="Williams, Chad" userId="S::cwilliams_mea.org#ext#@neahq.onmicrosoft.com::355bb44e-1ec3-4384-a018-9ec773d5bfcb" providerId="AD" clId="Web-{893A4531-7E2A-6B00-93B1-871E71512E21}" dt="2024-04-14T14:04:01.949" v="17"/>
          <ac:spMkLst>
            <pc:docMk/>
            <pc:sldMk cId="1096934720" sldId="1249"/>
            <ac:spMk id="106" creationId="{8EE702CF-91CE-4661-ACBF-3C8160D1B433}"/>
          </ac:spMkLst>
        </pc:spChg>
        <pc:spChg chg="add del">
          <ac:chgData name="Williams, Chad" userId="S::cwilliams_mea.org#ext#@neahq.onmicrosoft.com::355bb44e-1ec3-4384-a018-9ec773d5bfcb" providerId="AD" clId="Web-{893A4531-7E2A-6B00-93B1-871E71512E21}" dt="2024-04-14T14:04:01.949" v="17"/>
          <ac:spMkLst>
            <pc:docMk/>
            <pc:sldMk cId="1096934720" sldId="1249"/>
            <ac:spMk id="107" creationId="{7E8D75FD-D4F9-4D11-B70D-82EFCB4CFA5B}"/>
          </ac:spMkLst>
        </pc:spChg>
        <pc:spChg chg="add del">
          <ac:chgData name="Williams, Chad" userId="S::cwilliams_mea.org#ext#@neahq.onmicrosoft.com::355bb44e-1ec3-4384-a018-9ec773d5bfcb" providerId="AD" clId="Web-{893A4531-7E2A-6B00-93B1-871E71512E21}" dt="2024-04-14T14:04:01.949" v="17"/>
          <ac:spMkLst>
            <pc:docMk/>
            <pc:sldMk cId="1096934720" sldId="1249"/>
            <ac:spMk id="109" creationId="{548B4202-DCD5-4F8C-B481-743A989A9DFF}"/>
          </ac:spMkLst>
        </pc:spChg>
        <pc:spChg chg="add">
          <ac:chgData name="Williams, Chad" userId="S::cwilliams_mea.org#ext#@neahq.onmicrosoft.com::355bb44e-1ec3-4384-a018-9ec773d5bfcb" providerId="AD" clId="Web-{893A4531-7E2A-6B00-93B1-871E71512E21}" dt="2024-04-14T14:04:01.965" v="18"/>
          <ac:spMkLst>
            <pc:docMk/>
            <pc:sldMk cId="1096934720" sldId="1249"/>
            <ac:spMk id="112" creationId="{D829E218-74FB-4455-98BE-F2C5BA8978BE}"/>
          </ac:spMkLst>
        </pc:spChg>
        <pc:spChg chg="add">
          <ac:chgData name="Williams, Chad" userId="S::cwilliams_mea.org#ext#@neahq.onmicrosoft.com::355bb44e-1ec3-4384-a018-9ec773d5bfcb" providerId="AD" clId="Web-{893A4531-7E2A-6B00-93B1-871E71512E21}" dt="2024-04-14T14:04:01.965" v="18"/>
          <ac:spMkLst>
            <pc:docMk/>
            <pc:sldMk cId="1096934720" sldId="1249"/>
            <ac:spMk id="113" creationId="{7E8D75FD-D4F9-4D11-B70D-82EFCB4CFA5B}"/>
          </ac:spMkLst>
        </pc:spChg>
        <pc:spChg chg="add">
          <ac:chgData name="Williams, Chad" userId="S::cwilliams_mea.org#ext#@neahq.onmicrosoft.com::355bb44e-1ec3-4384-a018-9ec773d5bfcb" providerId="AD" clId="Web-{893A4531-7E2A-6B00-93B1-871E71512E21}" dt="2024-04-14T14:04:01.965" v="18"/>
          <ac:spMkLst>
            <pc:docMk/>
            <pc:sldMk cId="1096934720" sldId="1249"/>
            <ac:spMk id="115" creationId="{0B4FB531-34DA-4777-9BD5-5B885DC38198}"/>
          </ac:spMkLst>
        </pc:spChg>
        <pc:spChg chg="add">
          <ac:chgData name="Williams, Chad" userId="S::cwilliams_mea.org#ext#@neahq.onmicrosoft.com::355bb44e-1ec3-4384-a018-9ec773d5bfcb" providerId="AD" clId="Web-{893A4531-7E2A-6B00-93B1-871E71512E21}" dt="2024-04-14T14:04:01.965" v="18"/>
          <ac:spMkLst>
            <pc:docMk/>
            <pc:sldMk cId="1096934720" sldId="1249"/>
            <ac:spMk id="116" creationId="{84831CE8-CE7C-49DF-BA32-7884E868A21D}"/>
          </ac:spMkLst>
        </pc:spChg>
        <pc:picChg chg="add mod">
          <ac:chgData name="Williams, Chad" userId="S::cwilliams_mea.org#ext#@neahq.onmicrosoft.com::355bb44e-1ec3-4384-a018-9ec773d5bfcb" providerId="AD" clId="Web-{893A4531-7E2A-6B00-93B1-871E71512E21}" dt="2024-04-14T14:04:01.965" v="18"/>
          <ac:picMkLst>
            <pc:docMk/>
            <pc:sldMk cId="1096934720" sldId="1249"/>
            <ac:picMk id="3" creationId="{2F410167-7756-3977-84C9-1CE8C768B0E1}"/>
          </ac:picMkLst>
        </pc:picChg>
        <pc:cxnChg chg="add del">
          <ac:chgData name="Williams, Chad" userId="S::cwilliams_mea.org#ext#@neahq.onmicrosoft.com::355bb44e-1ec3-4384-a018-9ec773d5bfcb" providerId="AD" clId="Web-{893A4531-7E2A-6B00-93B1-871E71512E21}" dt="2024-04-14T14:04:01.965" v="18"/>
          <ac:cxnSpMkLst>
            <pc:docMk/>
            <pc:sldMk cId="1096934720" sldId="1249"/>
            <ac:cxnSpMk id="85" creationId="{1F5DC8C3-BA5F-4EED-BB9A-A14272BD82A1}"/>
          </ac:cxnSpMkLst>
        </pc:cxnChg>
        <pc:cxnChg chg="add del">
          <ac:chgData name="Williams, Chad" userId="S::cwilliams_mea.org#ext#@neahq.onmicrosoft.com::355bb44e-1ec3-4384-a018-9ec773d5bfcb" providerId="AD" clId="Web-{893A4531-7E2A-6B00-93B1-871E71512E21}" dt="2024-04-14T14:04:01.965" v="18"/>
          <ac:cxnSpMkLst>
            <pc:docMk/>
            <pc:sldMk cId="1096934720" sldId="1249"/>
            <ac:cxnSpMk id="89" creationId="{D28A9C89-B313-458F-9C85-515930A51A93}"/>
          </ac:cxnSpMkLst>
        </pc:cxnChg>
        <pc:cxnChg chg="add del">
          <ac:chgData name="Williams, Chad" userId="S::cwilliams_mea.org#ext#@neahq.onmicrosoft.com::355bb44e-1ec3-4384-a018-9ec773d5bfcb" providerId="AD" clId="Web-{893A4531-7E2A-6B00-93B1-871E71512E21}" dt="2024-04-14T14:03:53.730" v="15"/>
          <ac:cxnSpMkLst>
            <pc:docMk/>
            <pc:sldMk cId="1096934720" sldId="1249"/>
            <ac:cxnSpMk id="98" creationId="{1F5DC8C3-BA5F-4EED-BB9A-A14272BD82A1}"/>
          </ac:cxnSpMkLst>
        </pc:cxnChg>
        <pc:cxnChg chg="add del">
          <ac:chgData name="Williams, Chad" userId="S::cwilliams_mea.org#ext#@neahq.onmicrosoft.com::355bb44e-1ec3-4384-a018-9ec773d5bfcb" providerId="AD" clId="Web-{893A4531-7E2A-6B00-93B1-871E71512E21}" dt="2024-04-14T14:04:01.949" v="17"/>
          <ac:cxnSpMkLst>
            <pc:docMk/>
            <pc:sldMk cId="1096934720" sldId="1249"/>
            <ac:cxnSpMk id="108" creationId="{1F5DC8C3-BA5F-4EED-BB9A-A14272BD82A1}"/>
          </ac:cxnSpMkLst>
        </pc:cxnChg>
        <pc:cxnChg chg="add del">
          <ac:chgData name="Williams, Chad" userId="S::cwilliams_mea.org#ext#@neahq.onmicrosoft.com::355bb44e-1ec3-4384-a018-9ec773d5bfcb" providerId="AD" clId="Web-{893A4531-7E2A-6B00-93B1-871E71512E21}" dt="2024-04-14T14:04:01.949" v="17"/>
          <ac:cxnSpMkLst>
            <pc:docMk/>
            <pc:sldMk cId="1096934720" sldId="1249"/>
            <ac:cxnSpMk id="110" creationId="{F7F57F6B-E621-4E40-A34D-2FE12902AA20}"/>
          </ac:cxnSpMkLst>
        </pc:cxnChg>
        <pc:cxnChg chg="add">
          <ac:chgData name="Williams, Chad" userId="S::cwilliams_mea.org#ext#@neahq.onmicrosoft.com::355bb44e-1ec3-4384-a018-9ec773d5bfcb" providerId="AD" clId="Web-{893A4531-7E2A-6B00-93B1-871E71512E21}" dt="2024-04-14T14:04:01.965" v="18"/>
          <ac:cxnSpMkLst>
            <pc:docMk/>
            <pc:sldMk cId="1096934720" sldId="1249"/>
            <ac:cxnSpMk id="114" creationId="{1F5DC8C3-BA5F-4EED-BB9A-A14272BD82A1}"/>
          </ac:cxnSpMkLst>
        </pc:cxnChg>
      </pc:sldChg>
      <pc:sldChg chg="addSp modSp">
        <pc:chgData name="Williams, Chad" userId="S::cwilliams_mea.org#ext#@neahq.onmicrosoft.com::355bb44e-1ec3-4384-a018-9ec773d5bfcb" providerId="AD" clId="Web-{893A4531-7E2A-6B00-93B1-871E71512E21}" dt="2024-04-14T14:37:03.775" v="137" actId="1076"/>
        <pc:sldMkLst>
          <pc:docMk/>
          <pc:sldMk cId="61475117" sldId="1266"/>
        </pc:sldMkLst>
        <pc:spChg chg="add mod">
          <ac:chgData name="Williams, Chad" userId="S::cwilliams_mea.org#ext#@neahq.onmicrosoft.com::355bb44e-1ec3-4384-a018-9ec773d5bfcb" providerId="AD" clId="Web-{893A4531-7E2A-6B00-93B1-871E71512E21}" dt="2024-04-14T14:27:28.195" v="60"/>
          <ac:spMkLst>
            <pc:docMk/>
            <pc:sldMk cId="61475117" sldId="1266"/>
            <ac:spMk id="3" creationId="{E4E2CD7E-6637-85B0-20FD-830FA646174C}"/>
          </ac:spMkLst>
        </pc:spChg>
        <pc:spChg chg="add mod">
          <ac:chgData name="Williams, Chad" userId="S::cwilliams_mea.org#ext#@neahq.onmicrosoft.com::355bb44e-1ec3-4384-a018-9ec773d5bfcb" providerId="AD" clId="Web-{893A4531-7E2A-6B00-93B1-871E71512E21}" dt="2024-04-14T14:37:03.775" v="137" actId="1076"/>
          <ac:spMkLst>
            <pc:docMk/>
            <pc:sldMk cId="61475117" sldId="1266"/>
            <ac:spMk id="4" creationId="{62E88285-7464-3C3D-BCD0-0D1EADD02F66}"/>
          </ac:spMkLst>
        </pc:spChg>
      </pc:sldChg>
      <pc:sldChg chg="addSp modSp">
        <pc:chgData name="Williams, Chad" userId="S::cwilliams_mea.org#ext#@neahq.onmicrosoft.com::355bb44e-1ec3-4384-a018-9ec773d5bfcb" providerId="AD" clId="Web-{893A4531-7E2A-6B00-93B1-871E71512E21}" dt="2024-04-14T14:37:26.072" v="140" actId="1076"/>
        <pc:sldMkLst>
          <pc:docMk/>
          <pc:sldMk cId="2875138168" sldId="1269"/>
        </pc:sldMkLst>
        <pc:spChg chg="add mod">
          <ac:chgData name="Williams, Chad" userId="S::cwilliams_mea.org#ext#@neahq.onmicrosoft.com::355bb44e-1ec3-4384-a018-9ec773d5bfcb" providerId="AD" clId="Web-{893A4531-7E2A-6B00-93B1-871E71512E21}" dt="2024-04-14T14:37:26.072" v="140" actId="1076"/>
          <ac:spMkLst>
            <pc:docMk/>
            <pc:sldMk cId="2875138168" sldId="1269"/>
            <ac:spMk id="6" creationId="{AE949ABB-5DB8-1477-49D9-50BAF4E4364F}"/>
          </ac:spMkLst>
        </pc:spChg>
        <pc:spChg chg="add mod">
          <ac:chgData name="Williams, Chad" userId="S::cwilliams_mea.org#ext#@neahq.onmicrosoft.com::355bb44e-1ec3-4384-a018-9ec773d5bfcb" providerId="AD" clId="Web-{893A4531-7E2A-6B00-93B1-871E71512E21}" dt="2024-04-14T14:36:42.368" v="132" actId="1076"/>
          <ac:spMkLst>
            <pc:docMk/>
            <pc:sldMk cId="2875138168" sldId="1269"/>
            <ac:spMk id="9" creationId="{1E5C2078-2041-5C26-8B55-7A320D22D8F5}"/>
          </ac:spMkLst>
        </pc:spChg>
      </pc:sldChg>
      <pc:sldChg chg="addSp modSp">
        <pc:chgData name="Williams, Chad" userId="S::cwilliams_mea.org#ext#@neahq.onmicrosoft.com::355bb44e-1ec3-4384-a018-9ec773d5bfcb" providerId="AD" clId="Web-{893A4531-7E2A-6B00-93B1-871E71512E21}" dt="2024-04-14T14:37:51.683" v="142" actId="1076"/>
        <pc:sldMkLst>
          <pc:docMk/>
          <pc:sldMk cId="140057386" sldId="1270"/>
        </pc:sldMkLst>
        <pc:spChg chg="add mod">
          <ac:chgData name="Williams, Chad" userId="S::cwilliams_mea.org#ext#@neahq.onmicrosoft.com::355bb44e-1ec3-4384-a018-9ec773d5bfcb" providerId="AD" clId="Web-{893A4531-7E2A-6B00-93B1-871E71512E21}" dt="2024-04-14T14:36:17.586" v="127" actId="14100"/>
          <ac:spMkLst>
            <pc:docMk/>
            <pc:sldMk cId="140057386" sldId="1270"/>
            <ac:spMk id="5" creationId="{DAD34D5B-5B70-F885-06DC-8C4AB94BCA2F}"/>
          </ac:spMkLst>
        </pc:spChg>
        <pc:spChg chg="add mod">
          <ac:chgData name="Williams, Chad" userId="S::cwilliams_mea.org#ext#@neahq.onmicrosoft.com::355bb44e-1ec3-4384-a018-9ec773d5bfcb" providerId="AD" clId="Web-{893A4531-7E2A-6B00-93B1-871E71512E21}" dt="2024-04-14T14:37:51.683" v="142" actId="1076"/>
          <ac:spMkLst>
            <pc:docMk/>
            <pc:sldMk cId="140057386" sldId="1270"/>
            <ac:spMk id="7" creationId="{34CE9249-AF2F-4D26-9D09-770A721B2C63}"/>
          </ac:spMkLst>
        </pc:spChg>
      </pc:sldChg>
      <pc:sldChg chg="addSp modSp">
        <pc:chgData name="Williams, Chad" userId="S::cwilliams_mea.org#ext#@neahq.onmicrosoft.com::355bb44e-1ec3-4384-a018-9ec773d5bfcb" providerId="AD" clId="Web-{893A4531-7E2A-6B00-93B1-871E71512E21}" dt="2024-04-14T14:38:09.292" v="144" actId="1076"/>
        <pc:sldMkLst>
          <pc:docMk/>
          <pc:sldMk cId="988012426" sldId="1271"/>
        </pc:sldMkLst>
        <pc:spChg chg="add mod">
          <ac:chgData name="Williams, Chad" userId="S::cwilliams_mea.org#ext#@neahq.onmicrosoft.com::355bb44e-1ec3-4384-a018-9ec773d5bfcb" providerId="AD" clId="Web-{893A4531-7E2A-6B00-93B1-871E71512E21}" dt="2024-04-14T14:35:43.804" v="122" actId="14100"/>
          <ac:spMkLst>
            <pc:docMk/>
            <pc:sldMk cId="988012426" sldId="1271"/>
            <ac:spMk id="5" creationId="{58C3D9EC-1ECE-1DA2-0CD7-BD2DA66DE541}"/>
          </ac:spMkLst>
        </pc:spChg>
        <pc:spChg chg="add mod">
          <ac:chgData name="Williams, Chad" userId="S::cwilliams_mea.org#ext#@neahq.onmicrosoft.com::355bb44e-1ec3-4384-a018-9ec773d5bfcb" providerId="AD" clId="Web-{893A4531-7E2A-6B00-93B1-871E71512E21}" dt="2024-04-14T14:38:09.292" v="144" actId="1076"/>
          <ac:spMkLst>
            <pc:docMk/>
            <pc:sldMk cId="988012426" sldId="1271"/>
            <ac:spMk id="7" creationId="{92B56615-6596-502E-2D01-04135A043B1B}"/>
          </ac:spMkLst>
        </pc:spChg>
        <pc:picChg chg="mod">
          <ac:chgData name="Williams, Chad" userId="S::cwilliams_mea.org#ext#@neahq.onmicrosoft.com::355bb44e-1ec3-4384-a018-9ec773d5bfcb" providerId="AD" clId="Web-{893A4531-7E2A-6B00-93B1-871E71512E21}" dt="2024-04-14T14:35:28.694" v="119" actId="1076"/>
          <ac:picMkLst>
            <pc:docMk/>
            <pc:sldMk cId="988012426" sldId="1271"/>
            <ac:picMk id="8" creationId="{DA78D848-4313-6ACC-102D-B3F06CC29D88}"/>
          </ac:picMkLst>
        </pc:picChg>
      </pc:sldChg>
      <pc:sldChg chg="addSp modSp">
        <pc:chgData name="Williams, Chad" userId="S::cwilliams_mea.org#ext#@neahq.onmicrosoft.com::355bb44e-1ec3-4384-a018-9ec773d5bfcb" providerId="AD" clId="Web-{893A4531-7E2A-6B00-93B1-871E71512E21}" dt="2024-04-14T14:39:31.623" v="155" actId="1076"/>
        <pc:sldMkLst>
          <pc:docMk/>
          <pc:sldMk cId="3326312001" sldId="1272"/>
        </pc:sldMkLst>
        <pc:spChg chg="mod">
          <ac:chgData name="Williams, Chad" userId="S::cwilliams_mea.org#ext#@neahq.onmicrosoft.com::355bb44e-1ec3-4384-a018-9ec773d5bfcb" providerId="AD" clId="Web-{893A4531-7E2A-6B00-93B1-871E71512E21}" dt="2024-04-14T14:38:30.559" v="146" actId="1076"/>
          <ac:spMkLst>
            <pc:docMk/>
            <pc:sldMk cId="3326312001" sldId="1272"/>
            <ac:spMk id="3" creationId="{17EF9E56-F6BA-4B21-8D36-1F181EE819F4}"/>
          </ac:spMkLst>
        </pc:spChg>
        <pc:spChg chg="add mod">
          <ac:chgData name="Williams, Chad" userId="S::cwilliams_mea.org#ext#@neahq.onmicrosoft.com::355bb44e-1ec3-4384-a018-9ec773d5bfcb" providerId="AD" clId="Web-{893A4531-7E2A-6B00-93B1-871E71512E21}" dt="2024-04-14T14:39:11.373" v="153" actId="1076"/>
          <ac:spMkLst>
            <pc:docMk/>
            <pc:sldMk cId="3326312001" sldId="1272"/>
            <ac:spMk id="5" creationId="{3678C19D-8DFA-FA96-2964-E0D3DE7E1CED}"/>
          </ac:spMkLst>
        </pc:spChg>
        <pc:spChg chg="add mod">
          <ac:chgData name="Williams, Chad" userId="S::cwilliams_mea.org#ext#@neahq.onmicrosoft.com::355bb44e-1ec3-4384-a018-9ec773d5bfcb" providerId="AD" clId="Web-{893A4531-7E2A-6B00-93B1-871E71512E21}" dt="2024-04-14T14:39:31.623" v="155" actId="1076"/>
          <ac:spMkLst>
            <pc:docMk/>
            <pc:sldMk cId="3326312001" sldId="1272"/>
            <ac:spMk id="7" creationId="{B127C155-E02A-858B-46BF-8B98BCF83978}"/>
          </ac:spMkLst>
        </pc:spChg>
        <pc:picChg chg="mod">
          <ac:chgData name="Williams, Chad" userId="S::cwilliams_mea.org#ext#@neahq.onmicrosoft.com::355bb44e-1ec3-4384-a018-9ec773d5bfcb" providerId="AD" clId="Web-{893A4531-7E2A-6B00-93B1-871E71512E21}" dt="2024-04-14T14:38:45.856" v="149" actId="14100"/>
          <ac:picMkLst>
            <pc:docMk/>
            <pc:sldMk cId="3326312001" sldId="1272"/>
            <ac:picMk id="8" creationId="{9B62C093-B10D-7F1B-3E52-BBA530543B22}"/>
          </ac:picMkLst>
        </pc:picChg>
      </pc:sldChg>
      <pc:sldChg chg="addSp modSp">
        <pc:chgData name="Williams, Chad" userId="S::cwilliams_mea.org#ext#@neahq.onmicrosoft.com::355bb44e-1ec3-4384-a018-9ec773d5bfcb" providerId="AD" clId="Web-{893A4531-7E2A-6B00-93B1-871E71512E21}" dt="2024-04-14T14:40:54.204" v="170" actId="1076"/>
        <pc:sldMkLst>
          <pc:docMk/>
          <pc:sldMk cId="725877151" sldId="1273"/>
        </pc:sldMkLst>
        <pc:spChg chg="add mod">
          <ac:chgData name="Williams, Chad" userId="S::cwilliams_mea.org#ext#@neahq.onmicrosoft.com::355bb44e-1ec3-4384-a018-9ec773d5bfcb" providerId="AD" clId="Web-{893A4531-7E2A-6B00-93B1-871E71512E21}" dt="2024-04-14T14:40:10.296" v="159" actId="1076"/>
          <ac:spMkLst>
            <pc:docMk/>
            <pc:sldMk cId="725877151" sldId="1273"/>
            <ac:spMk id="5" creationId="{F912BE00-FE90-88CD-C3DB-617EE8352806}"/>
          </ac:spMkLst>
        </pc:spChg>
        <pc:spChg chg="add mod">
          <ac:chgData name="Williams, Chad" userId="S::cwilliams_mea.org#ext#@neahq.onmicrosoft.com::355bb44e-1ec3-4384-a018-9ec773d5bfcb" providerId="AD" clId="Web-{893A4531-7E2A-6B00-93B1-871E71512E21}" dt="2024-04-14T14:40:54.204" v="170" actId="1076"/>
          <ac:spMkLst>
            <pc:docMk/>
            <pc:sldMk cId="725877151" sldId="1273"/>
            <ac:spMk id="7" creationId="{97A07D37-7A54-8985-C249-D70A918E178B}"/>
          </ac:spMkLst>
        </pc:spChg>
        <pc:picChg chg="mod">
          <ac:chgData name="Williams, Chad" userId="S::cwilliams_mea.org#ext#@neahq.onmicrosoft.com::355bb44e-1ec3-4384-a018-9ec773d5bfcb" providerId="AD" clId="Web-{893A4531-7E2A-6B00-93B1-871E71512E21}" dt="2024-04-14T14:39:48.686" v="156" actId="14100"/>
          <ac:picMkLst>
            <pc:docMk/>
            <pc:sldMk cId="725877151" sldId="1273"/>
            <ac:picMk id="8" creationId="{33445824-7AB5-5E13-9EC7-AE5DC7C62E24}"/>
          </ac:picMkLst>
        </pc:picChg>
      </pc:sldChg>
      <pc:sldChg chg="addSp modSp">
        <pc:chgData name="Williams, Chad" userId="S::cwilliams_mea.org#ext#@neahq.onmicrosoft.com::355bb44e-1ec3-4384-a018-9ec773d5bfcb" providerId="AD" clId="Web-{893A4531-7E2A-6B00-93B1-871E71512E21}" dt="2024-04-14T14:42:35.676" v="181" actId="1076"/>
        <pc:sldMkLst>
          <pc:docMk/>
          <pc:sldMk cId="2948430045" sldId="1275"/>
        </pc:sldMkLst>
        <pc:spChg chg="add mod">
          <ac:chgData name="Williams, Chad" userId="S::cwilliams_mea.org#ext#@neahq.onmicrosoft.com::355bb44e-1ec3-4384-a018-9ec773d5bfcb" providerId="AD" clId="Web-{893A4531-7E2A-6B00-93B1-871E71512E21}" dt="2024-04-14T14:34:02.894" v="106" actId="14100"/>
          <ac:spMkLst>
            <pc:docMk/>
            <pc:sldMk cId="2948430045" sldId="1275"/>
            <ac:spMk id="5" creationId="{C5E86A4E-3ED3-4483-2205-6CC8F08C8893}"/>
          </ac:spMkLst>
        </pc:spChg>
        <pc:spChg chg="add mod">
          <ac:chgData name="Williams, Chad" userId="S::cwilliams_mea.org#ext#@neahq.onmicrosoft.com::355bb44e-1ec3-4384-a018-9ec773d5bfcb" providerId="AD" clId="Web-{893A4531-7E2A-6B00-93B1-871E71512E21}" dt="2024-04-14T14:42:35.676" v="181" actId="1076"/>
          <ac:spMkLst>
            <pc:docMk/>
            <pc:sldMk cId="2948430045" sldId="1275"/>
            <ac:spMk id="7" creationId="{B201A80E-BFDC-6B50-486B-A5A5B0340ED8}"/>
          </ac:spMkLst>
        </pc:spChg>
      </pc:sldChg>
      <pc:sldChg chg="addSp delSp modSp mod setBg">
        <pc:chgData name="Williams, Chad" userId="S::cwilliams_mea.org#ext#@neahq.onmicrosoft.com::355bb44e-1ec3-4384-a018-9ec773d5bfcb" providerId="AD" clId="Web-{893A4531-7E2A-6B00-93B1-871E71512E21}" dt="2024-04-14T16:01:18.071" v="255" actId="20577"/>
        <pc:sldMkLst>
          <pc:docMk/>
          <pc:sldMk cId="3317149397" sldId="1301"/>
        </pc:sldMkLst>
        <pc:spChg chg="mod">
          <ac:chgData name="Williams, Chad" userId="S::cwilliams_mea.org#ext#@neahq.onmicrosoft.com::355bb44e-1ec3-4384-a018-9ec773d5bfcb" providerId="AD" clId="Web-{893A4531-7E2A-6B00-93B1-871E71512E21}" dt="2024-04-14T16:01:05.383" v="252"/>
          <ac:spMkLst>
            <pc:docMk/>
            <pc:sldMk cId="3317149397" sldId="1301"/>
            <ac:spMk id="4" creationId="{123459CE-6D74-4142-837A-65628BA62C33}"/>
          </ac:spMkLst>
        </pc:spChg>
        <pc:spChg chg="mod ord">
          <ac:chgData name="Williams, Chad" userId="S::cwilliams_mea.org#ext#@neahq.onmicrosoft.com::355bb44e-1ec3-4384-a018-9ec773d5bfcb" providerId="AD" clId="Web-{893A4531-7E2A-6B00-93B1-871E71512E21}" dt="2024-04-14T16:01:18.071" v="255" actId="20577"/>
          <ac:spMkLst>
            <pc:docMk/>
            <pc:sldMk cId="3317149397" sldId="1301"/>
            <ac:spMk id="5" creationId="{DA1293AC-AFC8-4A3C-BF2A-BACA36E394EA}"/>
          </ac:spMkLst>
        </pc:spChg>
        <pc:spChg chg="add del">
          <ac:chgData name="Williams, Chad" userId="S::cwilliams_mea.org#ext#@neahq.onmicrosoft.com::355bb44e-1ec3-4384-a018-9ec773d5bfcb" providerId="AD" clId="Web-{893A4531-7E2A-6B00-93B1-871E71512E21}" dt="2024-04-14T16:01:05.383" v="252"/>
          <ac:spMkLst>
            <pc:docMk/>
            <pc:sldMk cId="3317149397" sldId="1301"/>
            <ac:spMk id="6151" creationId="{873ECEC8-0F24-45B8-950F-35FC94BCEAC8}"/>
          </ac:spMkLst>
        </pc:spChg>
        <pc:spChg chg="add del">
          <ac:chgData name="Williams, Chad" userId="S::cwilliams_mea.org#ext#@neahq.onmicrosoft.com::355bb44e-1ec3-4384-a018-9ec773d5bfcb" providerId="AD" clId="Web-{893A4531-7E2A-6B00-93B1-871E71512E21}" dt="2024-04-14T16:01:05.383" v="252"/>
          <ac:spMkLst>
            <pc:docMk/>
            <pc:sldMk cId="3317149397" sldId="1301"/>
            <ac:spMk id="6155" creationId="{7D417315-0A35-4882-ABD2-ABE3C89E5DCF}"/>
          </ac:spMkLst>
        </pc:spChg>
        <pc:spChg chg="add del">
          <ac:chgData name="Williams, Chad" userId="S::cwilliams_mea.org#ext#@neahq.onmicrosoft.com::355bb44e-1ec3-4384-a018-9ec773d5bfcb" providerId="AD" clId="Web-{893A4531-7E2A-6B00-93B1-871E71512E21}" dt="2024-04-14T16:01:05.383" v="252"/>
          <ac:spMkLst>
            <pc:docMk/>
            <pc:sldMk cId="3317149397" sldId="1301"/>
            <ac:spMk id="6157" creationId="{8B53612E-ADB2-4457-9688-89506397AF28}"/>
          </ac:spMkLst>
        </pc:spChg>
        <pc:picChg chg="mod">
          <ac:chgData name="Williams, Chad" userId="S::cwilliams_mea.org#ext#@neahq.onmicrosoft.com::355bb44e-1ec3-4384-a018-9ec773d5bfcb" providerId="AD" clId="Web-{893A4531-7E2A-6B00-93B1-871E71512E21}" dt="2024-04-14T16:01:05.383" v="252"/>
          <ac:picMkLst>
            <pc:docMk/>
            <pc:sldMk cId="3317149397" sldId="1301"/>
            <ac:picMk id="6146" creationId="{61052AA5-B03A-4B4E-AB01-DA3BC2CCFA2C}"/>
          </ac:picMkLst>
        </pc:picChg>
        <pc:cxnChg chg="add del">
          <ac:chgData name="Williams, Chad" userId="S::cwilliams_mea.org#ext#@neahq.onmicrosoft.com::355bb44e-1ec3-4384-a018-9ec773d5bfcb" providerId="AD" clId="Web-{893A4531-7E2A-6B00-93B1-871E71512E21}" dt="2024-04-14T16:01:05.383" v="252"/>
          <ac:cxnSpMkLst>
            <pc:docMk/>
            <pc:sldMk cId="3317149397" sldId="1301"/>
            <ac:cxnSpMk id="6153" creationId="{89EB8C68-FF1B-4849-867B-32D29B19F102}"/>
          </ac:cxnSpMkLst>
        </pc:cxnChg>
      </pc:sldChg>
      <pc:sldChg chg="modSp modNotes">
        <pc:chgData name="Williams, Chad" userId="S::cwilliams_mea.org#ext#@neahq.onmicrosoft.com::355bb44e-1ec3-4384-a018-9ec773d5bfcb" providerId="AD" clId="Web-{893A4531-7E2A-6B00-93B1-871E71512E21}" dt="2024-04-14T15:45:36.426" v="240" actId="14100"/>
        <pc:sldMkLst>
          <pc:docMk/>
          <pc:sldMk cId="3159748423" sldId="1357"/>
        </pc:sldMkLst>
        <pc:spChg chg="mod">
          <ac:chgData name="Williams, Chad" userId="S::cwilliams_mea.org#ext#@neahq.onmicrosoft.com::355bb44e-1ec3-4384-a018-9ec773d5bfcb" providerId="AD" clId="Web-{893A4531-7E2A-6B00-93B1-871E71512E21}" dt="2024-04-14T15:45:36.426" v="240" actId="14100"/>
          <ac:spMkLst>
            <pc:docMk/>
            <pc:sldMk cId="3159748423" sldId="1357"/>
            <ac:spMk id="2" creationId="{00000000-0000-0000-0000-000000000000}"/>
          </ac:spMkLst>
        </pc:spChg>
      </pc:sldChg>
      <pc:sldChg chg="modSp">
        <pc:chgData name="Williams, Chad" userId="S::cwilliams_mea.org#ext#@neahq.onmicrosoft.com::355bb44e-1ec3-4384-a018-9ec773d5bfcb" providerId="AD" clId="Web-{893A4531-7E2A-6B00-93B1-871E71512E21}" dt="2024-04-14T15:43:05.480" v="238" actId="20577"/>
        <pc:sldMkLst>
          <pc:docMk/>
          <pc:sldMk cId="3176084775" sldId="1359"/>
        </pc:sldMkLst>
        <pc:spChg chg="mod">
          <ac:chgData name="Williams, Chad" userId="S::cwilliams_mea.org#ext#@neahq.onmicrosoft.com::355bb44e-1ec3-4384-a018-9ec773d5bfcb" providerId="AD" clId="Web-{893A4531-7E2A-6B00-93B1-871E71512E21}" dt="2024-04-14T15:43:05.480" v="238" actId="20577"/>
          <ac:spMkLst>
            <pc:docMk/>
            <pc:sldMk cId="3176084775" sldId="1359"/>
            <ac:spMk id="2" creationId="{00000000-0000-0000-0000-000000000000}"/>
          </ac:spMkLst>
        </pc:spChg>
      </pc:sldChg>
      <pc:sldChg chg="addSp modSp">
        <pc:chgData name="Williams, Chad" userId="S::cwilliams_mea.org#ext#@neahq.onmicrosoft.com::355bb44e-1ec3-4384-a018-9ec773d5bfcb" providerId="AD" clId="Web-{893A4531-7E2A-6B00-93B1-871E71512E21}" dt="2024-04-14T15:28:39.817" v="217" actId="1076"/>
        <pc:sldMkLst>
          <pc:docMk/>
          <pc:sldMk cId="2429819750" sldId="1360"/>
        </pc:sldMkLst>
        <pc:picChg chg="add mod">
          <ac:chgData name="Williams, Chad" userId="S::cwilliams_mea.org#ext#@neahq.onmicrosoft.com::355bb44e-1ec3-4384-a018-9ec773d5bfcb" providerId="AD" clId="Web-{893A4531-7E2A-6B00-93B1-871E71512E21}" dt="2024-04-14T15:28:39.817" v="217" actId="1076"/>
          <ac:picMkLst>
            <pc:docMk/>
            <pc:sldMk cId="2429819750" sldId="1360"/>
            <ac:picMk id="2" creationId="{4CC536AC-E8C0-92B4-2528-4C21591C2B9F}"/>
          </ac:picMkLst>
        </pc:picChg>
      </pc:sldChg>
      <pc:sldChg chg="addSp modSp">
        <pc:chgData name="Williams, Chad" userId="S::cwilliams_mea.org#ext#@neahq.onmicrosoft.com::355bb44e-1ec3-4384-a018-9ec773d5bfcb" providerId="AD" clId="Web-{893A4531-7E2A-6B00-93B1-871E71512E21}" dt="2024-04-14T14:42:07.034" v="180" actId="1076"/>
        <pc:sldMkLst>
          <pc:docMk/>
          <pc:sldMk cId="1542929699" sldId="1368"/>
        </pc:sldMkLst>
        <pc:spChg chg="add mod">
          <ac:chgData name="Williams, Chad" userId="S::cwilliams_mea.org#ext#@neahq.onmicrosoft.com::355bb44e-1ec3-4384-a018-9ec773d5bfcb" providerId="AD" clId="Web-{893A4531-7E2A-6B00-93B1-871E71512E21}" dt="2024-04-14T14:34:46.286" v="112" actId="14100"/>
          <ac:spMkLst>
            <pc:docMk/>
            <pc:sldMk cId="1542929699" sldId="1368"/>
            <ac:spMk id="6" creationId="{3F6DF9AE-332B-4737-D6CB-811AF679EA33}"/>
          </ac:spMkLst>
        </pc:spChg>
        <pc:spChg chg="add mod">
          <ac:chgData name="Williams, Chad" userId="S::cwilliams_mea.org#ext#@neahq.onmicrosoft.com::355bb44e-1ec3-4384-a018-9ec773d5bfcb" providerId="AD" clId="Web-{893A4531-7E2A-6B00-93B1-871E71512E21}" dt="2024-04-14T14:42:07.034" v="180" actId="1076"/>
          <ac:spMkLst>
            <pc:docMk/>
            <pc:sldMk cId="1542929699" sldId="1368"/>
            <ac:spMk id="8" creationId="{A9AE755A-5CD3-21F2-65D6-0D00C967DAB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5177B1-582D-48D9-93DD-44A5CAE750B2}"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DA763-8D56-48F7-A1A9-3B4AE30C1F04}" type="slidenum">
              <a:rPr lang="en-US" smtClean="0"/>
              <a:t>‹#›</a:t>
            </a:fld>
            <a:endParaRPr lang="en-US"/>
          </a:p>
        </p:txBody>
      </p:sp>
    </p:spTree>
    <p:extLst>
      <p:ext uri="{BB962C8B-B14F-4D97-AF65-F5344CB8AC3E}">
        <p14:creationId xmlns:p14="http://schemas.microsoft.com/office/powerpoint/2010/main" val="275789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a:t>
            </a:fld>
            <a:endParaRPr lang="en-US"/>
          </a:p>
        </p:txBody>
      </p:sp>
    </p:spTree>
    <p:extLst>
      <p:ext uri="{BB962C8B-B14F-4D97-AF65-F5344CB8AC3E}">
        <p14:creationId xmlns:p14="http://schemas.microsoft.com/office/powerpoint/2010/main" val="3021117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1215286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extLst>
      <p:ext uri="{BB962C8B-B14F-4D97-AF65-F5344CB8AC3E}">
        <p14:creationId xmlns:p14="http://schemas.microsoft.com/office/powerpoint/2010/main" val="2428886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326490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597534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3303845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1796780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2415556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a:effectLst/>
                <a:latin typeface="Calibri" panose="020F0502020204030204" pitchFamily="34" charset="0"/>
                <a:ea typeface="Calibri" panose="020F0502020204030204" pitchFamily="34" charset="0"/>
              </a:rPr>
              <a:t>We are going to take a minute to look intentionally at our identities, and how they relate to power.</a:t>
            </a:r>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25</a:t>
            </a:fld>
            <a:endParaRPr lang="en-US"/>
          </a:p>
        </p:txBody>
      </p:sp>
    </p:spTree>
    <p:extLst>
      <p:ext uri="{BB962C8B-B14F-4D97-AF65-F5344CB8AC3E}">
        <p14:creationId xmlns:p14="http://schemas.microsoft.com/office/powerpoint/2010/main" val="2594143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26</a:t>
            </a:fld>
            <a:endParaRPr lang="en-US"/>
          </a:p>
        </p:txBody>
      </p:sp>
    </p:spTree>
    <p:extLst>
      <p:ext uri="{BB962C8B-B14F-4D97-AF65-F5344CB8AC3E}">
        <p14:creationId xmlns:p14="http://schemas.microsoft.com/office/powerpoint/2010/main" val="2212563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27</a:t>
            </a:fld>
            <a:endParaRPr lang="en-US"/>
          </a:p>
        </p:txBody>
      </p:sp>
    </p:spTree>
    <p:extLst>
      <p:ext uri="{BB962C8B-B14F-4D97-AF65-F5344CB8AC3E}">
        <p14:creationId xmlns:p14="http://schemas.microsoft.com/office/powerpoint/2010/main" val="2803621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28</a:t>
            </a:fld>
            <a:endParaRPr lang="en-US"/>
          </a:p>
        </p:txBody>
      </p:sp>
    </p:spTree>
    <p:extLst>
      <p:ext uri="{BB962C8B-B14F-4D97-AF65-F5344CB8AC3E}">
        <p14:creationId xmlns:p14="http://schemas.microsoft.com/office/powerpoint/2010/main" val="120651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2934662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30</a:t>
            </a:fld>
            <a:endParaRPr lang="en-US"/>
          </a:p>
        </p:txBody>
      </p:sp>
    </p:spTree>
    <p:extLst>
      <p:ext uri="{BB962C8B-B14F-4D97-AF65-F5344CB8AC3E}">
        <p14:creationId xmlns:p14="http://schemas.microsoft.com/office/powerpoint/2010/main" val="2846260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See facilitator guide for more/alternate reflection questions</a:t>
            </a:r>
          </a:p>
        </p:txBody>
      </p:sp>
      <p:sp>
        <p:nvSpPr>
          <p:cNvPr id="4" name="Slide Number Placeholder 3"/>
          <p:cNvSpPr>
            <a:spLocks noGrp="1"/>
          </p:cNvSpPr>
          <p:nvPr>
            <p:ph type="sldNum" sz="quarter" idx="5"/>
          </p:nvPr>
        </p:nvSpPr>
        <p:spPr/>
        <p:txBody>
          <a:bodyPr/>
          <a:lstStyle/>
          <a:p>
            <a:fld id="{0A3C37BE-C303-496D-B5CD-85F2937540FC}" type="slidenum">
              <a:rPr lang="en-US" smtClean="0"/>
              <a:t>31</a:t>
            </a:fld>
            <a:endParaRPr lang="en-US"/>
          </a:p>
        </p:txBody>
      </p:sp>
    </p:spTree>
    <p:extLst>
      <p:ext uri="{BB962C8B-B14F-4D97-AF65-F5344CB8AC3E}">
        <p14:creationId xmlns:p14="http://schemas.microsoft.com/office/powerpoint/2010/main" val="27283711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See facilitator guide for more/alternate reflection questions</a:t>
            </a:r>
          </a:p>
        </p:txBody>
      </p:sp>
      <p:sp>
        <p:nvSpPr>
          <p:cNvPr id="4" name="Slide Number Placeholder 3"/>
          <p:cNvSpPr>
            <a:spLocks noGrp="1"/>
          </p:cNvSpPr>
          <p:nvPr>
            <p:ph type="sldNum" sz="quarter" idx="5"/>
          </p:nvPr>
        </p:nvSpPr>
        <p:spPr/>
        <p:txBody>
          <a:bodyPr/>
          <a:lstStyle/>
          <a:p>
            <a:fld id="{0A3C37BE-C303-496D-B5CD-85F2937540FC}" type="slidenum">
              <a:rPr lang="en-US" smtClean="0"/>
              <a:t>33</a:t>
            </a:fld>
            <a:endParaRPr lang="en-US"/>
          </a:p>
        </p:txBody>
      </p:sp>
    </p:spTree>
    <p:extLst>
      <p:ext uri="{BB962C8B-B14F-4D97-AF65-F5344CB8AC3E}">
        <p14:creationId xmlns:p14="http://schemas.microsoft.com/office/powerpoint/2010/main" val="2754879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extLst>
      <p:ext uri="{BB962C8B-B14F-4D97-AF65-F5344CB8AC3E}">
        <p14:creationId xmlns:p14="http://schemas.microsoft.com/office/powerpoint/2010/main" val="3046049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extLst>
      <p:ext uri="{BB962C8B-B14F-4D97-AF65-F5344CB8AC3E}">
        <p14:creationId xmlns:p14="http://schemas.microsoft.com/office/powerpoint/2010/main" val="130220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3394958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extLst>
      <p:ext uri="{BB962C8B-B14F-4D97-AF65-F5344CB8AC3E}">
        <p14:creationId xmlns:p14="http://schemas.microsoft.com/office/powerpoint/2010/main" val="2139454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38</a:t>
            </a:fld>
            <a:endParaRPr lang="en-US"/>
          </a:p>
        </p:txBody>
      </p:sp>
    </p:spTree>
    <p:extLst>
      <p:ext uri="{BB962C8B-B14F-4D97-AF65-F5344CB8AC3E}">
        <p14:creationId xmlns:p14="http://schemas.microsoft.com/office/powerpoint/2010/main" val="974921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3260527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2530112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297"/>
          <a:stretch/>
        </p:blipFill>
        <p:spPr>
          <a:xfrm>
            <a:off x="910192" y="2556578"/>
            <a:ext cx="1862037" cy="2388798"/>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1202" y="6438262"/>
            <a:ext cx="339719" cy="408170"/>
          </a:xfrm>
          <a:prstGeom prst="rect">
            <a:avLst/>
          </a:prstGeom>
        </p:spPr>
      </p:pic>
    </p:spTree>
    <p:extLst>
      <p:ext uri="{BB962C8B-B14F-4D97-AF65-F5344CB8AC3E}">
        <p14:creationId xmlns:p14="http://schemas.microsoft.com/office/powerpoint/2010/main" val="3521038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6/3/2024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6/3/2024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863"/>
          <a:stretch/>
        </p:blipFill>
        <p:spPr>
          <a:xfrm>
            <a:off x="465513" y="256308"/>
            <a:ext cx="1939757" cy="2476944"/>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9" name="Google Shape;39;p96"/>
          <p:cNvSpPr txBox="1">
            <a:spLocks noGrp="1"/>
          </p:cNvSpPr>
          <p:nvPr>
            <p:ph type="title"/>
          </p:nvPr>
        </p:nvSpPr>
        <p:spPr>
          <a:xfrm>
            <a:off x="609600" y="1189038"/>
            <a:ext cx="109728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1759420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1202" y="6438262"/>
            <a:ext cx="339719" cy="408170"/>
          </a:xfrm>
          <a:prstGeom prst="rect">
            <a:avLst/>
          </a:prstGeom>
        </p:spPr>
      </p:pic>
    </p:spTree>
    <p:extLst>
      <p:ext uri="{BB962C8B-B14F-4D97-AF65-F5344CB8AC3E}">
        <p14:creationId xmlns:p14="http://schemas.microsoft.com/office/powerpoint/2010/main" val="108532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1056531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4119058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224132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57044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9155108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344068"/>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344068"/>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344068"/>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863"/>
          <a:stretch/>
        </p:blipFill>
        <p:spPr>
          <a:xfrm>
            <a:off x="465513" y="256308"/>
            <a:ext cx="1939757" cy="2476944"/>
          </a:xfrm>
          <a:prstGeom prst="rect">
            <a:avLst/>
          </a:prstGeom>
        </p:spPr>
      </p:pic>
    </p:spTree>
    <p:extLst>
      <p:ext uri="{BB962C8B-B14F-4D97-AF65-F5344CB8AC3E}">
        <p14:creationId xmlns:p14="http://schemas.microsoft.com/office/powerpoint/2010/main" val="35058942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102588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315832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76826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6/3/2024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56"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6/3/2024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3162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8.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552122" y="786169"/>
            <a:ext cx="6772573" cy="4175752"/>
          </a:xfrm>
        </p:spPr>
        <p:txBody>
          <a:bodyPr>
            <a:normAutofit fontScale="90000"/>
          </a:bodyPr>
          <a:lstStyle/>
          <a:p>
            <a:r>
              <a:rPr lang="en-US" b="1" dirty="0"/>
              <a:t>Understanding  Race, Class, and Gender as a System of Power</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endParaRPr lang="en-US"/>
          </a:p>
        </p:txBody>
      </p:sp>
      <p:pic>
        <p:nvPicPr>
          <p:cNvPr id="4" name="Picture 4" descr="Logo, company name&#10;&#10;Description automatically generated">
            <a:extLst>
              <a:ext uri="{FF2B5EF4-FFF2-40B4-BE49-F238E27FC236}">
                <a16:creationId xmlns:a16="http://schemas.microsoft.com/office/drawing/2014/main" id="{8CEEB6D7-C0F8-E4E5-A163-9F43D8D1FA23}"/>
              </a:ext>
            </a:extLst>
          </p:cNvPr>
          <p:cNvPicPr>
            <a:picLocks noChangeAspect="1"/>
          </p:cNvPicPr>
          <p:nvPr/>
        </p:nvPicPr>
        <p:blipFill rotWithShape="1">
          <a:blip r:embed="rId3"/>
          <a:srcRect r="24300" b="-104"/>
          <a:stretch/>
        </p:blipFill>
        <p:spPr>
          <a:xfrm>
            <a:off x="283029" y="1190171"/>
            <a:ext cx="4143197" cy="3646871"/>
          </a:xfrm>
          <a:prstGeom prst="rect">
            <a:avLst/>
          </a:prstGeom>
        </p:spPr>
      </p:pic>
    </p:spTree>
    <p:extLst>
      <p:ext uri="{BB962C8B-B14F-4D97-AF65-F5344CB8AC3E}">
        <p14:creationId xmlns:p14="http://schemas.microsoft.com/office/powerpoint/2010/main" val="3783026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a:cs typeface="Calibri Light"/>
              </a:rPr>
              <a:t>Facilitator</a:t>
            </a:r>
            <a:endParaRPr lang="en-US" dirty="0"/>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57201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8400" y="36096"/>
            <a:ext cx="8229600" cy="786900"/>
          </a:xfrm>
          <a:prstGeom prst="rect">
            <a:avLst/>
          </a:prstGeom>
        </p:spPr>
        <p:txBody>
          <a:bodyPr spcFirstLastPara="1" wrap="square" lIns="91425" tIns="45700" rIns="91425" bIns="45700" anchor="ctr" anchorCtr="0">
            <a:normAutofit/>
          </a:bodyPr>
          <a:lstStyle/>
          <a:p>
            <a:pPr marL="0" lvl="0" indent="0" algn="r">
              <a:spcBef>
                <a:spcPts val="0"/>
              </a:spcBef>
              <a:spcAft>
                <a:spcPts val="0"/>
              </a:spcAft>
              <a:buNone/>
            </a:pPr>
            <a:r>
              <a:rPr lang="en-US">
                <a:solidFill>
                  <a:srgbClr val="404040"/>
                </a:solidFill>
              </a:rPr>
              <a:t>Disclaimer</a:t>
            </a:r>
            <a:endParaRPr lang="en-US"/>
          </a:p>
        </p:txBody>
      </p:sp>
      <p:sp>
        <p:nvSpPr>
          <p:cNvPr id="199" name="Google Shape;199;g135435d5bc1_0_38"/>
          <p:cNvSpPr txBox="1">
            <a:spLocks noGrp="1"/>
          </p:cNvSpPr>
          <p:nvPr>
            <p:ph type="body" idx="1"/>
          </p:nvPr>
        </p:nvSpPr>
        <p:spPr>
          <a:xfrm>
            <a:off x="875072" y="819293"/>
            <a:ext cx="10040373" cy="5290423"/>
          </a:xfrm>
          <a:prstGeom prst="rect">
            <a:avLst/>
          </a:prstGeom>
        </p:spPr>
        <p:txBody>
          <a:bodyPr spcFirstLastPara="1" wrap="square" lIns="91425" tIns="45700" rIns="91425" bIns="45700" anchor="t" anchorCtr="0">
            <a:noAutofit/>
          </a:bodyPr>
          <a:lstStyle/>
          <a:p>
            <a:pPr marL="0" indent="0">
              <a:buNone/>
            </a:pPr>
            <a:r>
              <a:rPr lang="en-US" sz="3200" b="1" dirty="0">
                <a:solidFill>
                  <a:schemeClr val="dk1"/>
                </a:solidFill>
              </a:rPr>
              <a:t>Reminder about sensitive topics</a:t>
            </a:r>
            <a:endParaRPr lang="en-US" sz="3200" b="1" dirty="0">
              <a:solidFill>
                <a:schemeClr val="dk1"/>
              </a:solidFill>
              <a:ea typeface="Calibri"/>
              <a:cs typeface="Calibri"/>
            </a:endParaRPr>
          </a:p>
          <a:p>
            <a:pPr marL="0" indent="0">
              <a:lnSpc>
                <a:spcPct val="90000"/>
              </a:lnSpc>
              <a:spcBef>
                <a:spcPts val="1200"/>
              </a:spcBef>
              <a:spcAft>
                <a:spcPts val="200"/>
              </a:spcAft>
              <a:buNone/>
            </a:pPr>
            <a:r>
              <a:rPr lang="en-US" sz="3200" dirty="0">
                <a:solidFill>
                  <a:schemeClr val="dk1"/>
                </a:solidFill>
              </a:rPr>
              <a:t>The content we are going to explore may bring up strong feelings.  Throughout our time together, we will explore examples of racism, ableism, heterosexism, and sexism.</a:t>
            </a:r>
            <a:endParaRPr lang="en-US" sz="3200" dirty="0">
              <a:solidFill>
                <a:schemeClr val="dk1"/>
              </a:solidFill>
              <a:ea typeface="Calibri"/>
              <a:cs typeface="Calibri"/>
            </a:endParaRPr>
          </a:p>
          <a:p>
            <a:pPr marL="0" indent="0">
              <a:lnSpc>
                <a:spcPct val="90000"/>
              </a:lnSpc>
              <a:spcBef>
                <a:spcPts val="1200"/>
              </a:spcBef>
              <a:spcAft>
                <a:spcPts val="200"/>
              </a:spcAft>
              <a:buNone/>
            </a:pPr>
            <a:r>
              <a:rPr lang="en-US" sz="3200" dirty="0">
                <a:solidFill>
                  <a:schemeClr val="dk1"/>
                </a:solidFill>
              </a:rPr>
              <a:t>These oppressive ideas and assumptions are offensive, problematic and false. Yet, over time, they have become as pervasive and invisible as the air we breathe.  We need to examine them so that we can understand and ultimately challenge them.                          </a:t>
            </a:r>
            <a:r>
              <a:rPr lang="en-US" sz="2400" dirty="0">
                <a:solidFill>
                  <a:srgbClr val="404040"/>
                </a:solidFill>
              </a:rPr>
              <a:t>Modified ADL</a:t>
            </a:r>
            <a:endParaRPr lang="en-US" sz="2400" dirty="0">
              <a:ea typeface="Calibri"/>
              <a:cs typeface="Calibri"/>
            </a:endParaRPr>
          </a:p>
        </p:txBody>
      </p:sp>
    </p:spTree>
    <p:extLst>
      <p:ext uri="{BB962C8B-B14F-4D97-AF65-F5344CB8AC3E}">
        <p14:creationId xmlns:p14="http://schemas.microsoft.com/office/powerpoint/2010/main" val="400877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427" y="2787393"/>
            <a:ext cx="10058400" cy="1450757"/>
          </a:xfrm>
        </p:spPr>
        <p:txBody>
          <a:bodyPr>
            <a:normAutofit/>
          </a:bodyPr>
          <a:lstStyle/>
          <a:p>
            <a:r>
              <a:rPr lang="en-US" sz="9600" b="1">
                <a:cs typeface="Calibri Light"/>
              </a:rPr>
              <a:t>POWER</a:t>
            </a:r>
          </a:p>
        </p:txBody>
      </p:sp>
      <p:pic>
        <p:nvPicPr>
          <p:cNvPr id="6" name="Picture 5" descr="A group of people standing in a line&#10;&#10;Description automatically generated">
            <a:extLst>
              <a:ext uri="{FF2B5EF4-FFF2-40B4-BE49-F238E27FC236}">
                <a16:creationId xmlns:a16="http://schemas.microsoft.com/office/drawing/2014/main" id="{4ACD6E16-3874-CDA0-7461-A01243B9DB9B}"/>
              </a:ext>
            </a:extLst>
          </p:cNvPr>
          <p:cNvPicPr>
            <a:picLocks noChangeAspect="1"/>
          </p:cNvPicPr>
          <p:nvPr/>
        </p:nvPicPr>
        <p:blipFill>
          <a:blip r:embed="rId2"/>
          <a:stretch>
            <a:fillRect/>
          </a:stretch>
        </p:blipFill>
        <p:spPr>
          <a:xfrm>
            <a:off x="10181303" y="4784622"/>
            <a:ext cx="2005781" cy="1504336"/>
          </a:xfrm>
          <a:prstGeom prst="rect">
            <a:avLst/>
          </a:prstGeom>
        </p:spPr>
      </p:pic>
      <p:sp>
        <p:nvSpPr>
          <p:cNvPr id="7" name="TextBox 6">
            <a:extLst>
              <a:ext uri="{FF2B5EF4-FFF2-40B4-BE49-F238E27FC236}">
                <a16:creationId xmlns:a16="http://schemas.microsoft.com/office/drawing/2014/main" id="{42AFCDAA-F2AD-476C-07BB-921435B5C422}"/>
              </a:ext>
            </a:extLst>
          </p:cNvPr>
          <p:cNvSpPr txBox="1"/>
          <p:nvPr/>
        </p:nvSpPr>
        <p:spPr>
          <a:xfrm>
            <a:off x="7379109" y="5203723"/>
            <a:ext cx="301358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1D1C1D"/>
                </a:solidFill>
                <a:latin typeface="Slack-Lato"/>
              </a:rPr>
              <a:t>This module was modified from Jobs with Justice’s Organizing Training. </a:t>
            </a:r>
          </a:p>
        </p:txBody>
      </p:sp>
    </p:spTree>
    <p:extLst>
      <p:ext uri="{BB962C8B-B14F-4D97-AF65-F5344CB8AC3E}">
        <p14:creationId xmlns:p14="http://schemas.microsoft.com/office/powerpoint/2010/main" val="183340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590069" y="320298"/>
            <a:ext cx="11934566" cy="786900"/>
          </a:xfrm>
          <a:prstGeom prst="rect">
            <a:avLst/>
          </a:prstGeom>
        </p:spPr>
        <p:txBody>
          <a:bodyPr spcFirstLastPara="1" vert="horz" wrap="square" lIns="91425" tIns="45700" rIns="91425" bIns="45700" rtlCol="0" anchor="ctr" anchorCtr="0">
            <a:noAutofit/>
          </a:bodyPr>
          <a:lstStyle/>
          <a:p>
            <a:pPr>
              <a:spcBef>
                <a:spcPts val="0"/>
              </a:spcBef>
            </a:pPr>
            <a:r>
              <a:rPr lang="en-US" sz="4000" b="1"/>
              <a:t>BRAINSTORM</a:t>
            </a:r>
            <a:endParaRPr lang="en-US"/>
          </a:p>
        </p:txBody>
      </p:sp>
      <p:sp>
        <p:nvSpPr>
          <p:cNvPr id="455" name="Google Shape;455;g1468bb3220c_0_82"/>
          <p:cNvSpPr txBox="1">
            <a:spLocks noGrp="1"/>
          </p:cNvSpPr>
          <p:nvPr>
            <p:ph type="body" idx="1"/>
          </p:nvPr>
        </p:nvSpPr>
        <p:spPr>
          <a:xfrm>
            <a:off x="1673198" y="797680"/>
            <a:ext cx="6961914" cy="4848579"/>
          </a:xfrm>
          <a:prstGeom prst="rect">
            <a:avLst/>
          </a:prstGeom>
        </p:spPr>
        <p:txBody>
          <a:bodyPr spcFirstLastPara="1" vert="horz" wrap="square" lIns="91425" tIns="45700" rIns="91425" bIns="45700" rtlCol="0" anchor="t" anchorCtr="0">
            <a:noAutofit/>
          </a:bodyPr>
          <a:lstStyle/>
          <a:p>
            <a:pPr marL="0" indent="0">
              <a:lnSpc>
                <a:spcPct val="114999"/>
              </a:lnSpc>
              <a:spcBef>
                <a:spcPts val="0"/>
              </a:spcBef>
              <a:spcAft>
                <a:spcPts val="0"/>
              </a:spcAft>
              <a:buNone/>
            </a:pPr>
            <a:br>
              <a:rPr lang="en-US" sz="5400" b="1">
                <a:latin typeface="Arial"/>
                <a:ea typeface="+mn-lt"/>
                <a:cs typeface="+mn-lt"/>
              </a:rPr>
            </a:br>
            <a:r>
              <a:rPr lang="en-US" sz="5400" b="1">
                <a:solidFill>
                  <a:srgbClr val="1D1C1D"/>
                </a:solidFill>
                <a:latin typeface="Arial"/>
                <a:cs typeface="Calibri"/>
              </a:rPr>
              <a:t>Who are people in our society that we see as powerful?</a:t>
            </a:r>
            <a:endParaRPr lang="en-US" sz="5400">
              <a:solidFill>
                <a:srgbClr val="404040"/>
              </a:solidFill>
              <a:latin typeface="Arial"/>
              <a:cs typeface="Calibri"/>
            </a:endParaRPr>
          </a:p>
        </p:txBody>
      </p:sp>
      <p:pic>
        <p:nvPicPr>
          <p:cNvPr id="2" name="Picture 1" descr="A sign with a rose on it&#10;&#10;Description automatically generated">
            <a:extLst>
              <a:ext uri="{FF2B5EF4-FFF2-40B4-BE49-F238E27FC236}">
                <a16:creationId xmlns:a16="http://schemas.microsoft.com/office/drawing/2014/main" id="{4874E8F0-1A17-6F1A-0E4A-8F3035513EC7}"/>
              </a:ext>
            </a:extLst>
          </p:cNvPr>
          <p:cNvPicPr>
            <a:picLocks noChangeAspect="1"/>
          </p:cNvPicPr>
          <p:nvPr/>
        </p:nvPicPr>
        <p:blipFill>
          <a:blip r:embed="rId3"/>
          <a:stretch>
            <a:fillRect/>
          </a:stretch>
        </p:blipFill>
        <p:spPr>
          <a:xfrm>
            <a:off x="5928852" y="1988284"/>
            <a:ext cx="7782232" cy="4651238"/>
          </a:xfrm>
          <a:prstGeom prst="rect">
            <a:avLst/>
          </a:prstGeom>
        </p:spPr>
      </p:pic>
    </p:spTree>
    <p:extLst>
      <p:ext uri="{BB962C8B-B14F-4D97-AF65-F5344CB8AC3E}">
        <p14:creationId xmlns:p14="http://schemas.microsoft.com/office/powerpoint/2010/main" val="2513185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4339" y="2345184"/>
            <a:ext cx="6382871" cy="1865374"/>
          </a:xfrm>
        </p:spPr>
        <p:txBody>
          <a:bodyPr>
            <a:normAutofit/>
          </a:bodyPr>
          <a:lstStyle/>
          <a:p>
            <a:r>
              <a:rPr lang="en-US" sz="5400" b="1">
                <a:solidFill>
                  <a:srgbClr val="1D1C1D"/>
                </a:solidFill>
                <a:latin typeface="Arial"/>
                <a:ea typeface="+mj-lt"/>
                <a:cs typeface="+mj-lt"/>
              </a:rPr>
              <a:t>What makes these people powerful?</a:t>
            </a:r>
          </a:p>
        </p:txBody>
      </p:sp>
      <p:pic>
        <p:nvPicPr>
          <p:cNvPr id="7" name="Picture 6" descr="A red rose and wheat&#10;&#10;Description automatically generated">
            <a:extLst>
              <a:ext uri="{FF2B5EF4-FFF2-40B4-BE49-F238E27FC236}">
                <a16:creationId xmlns:a16="http://schemas.microsoft.com/office/drawing/2014/main" id="{57E3B9BD-6676-F30F-C0ED-748D97D6875D}"/>
              </a:ext>
            </a:extLst>
          </p:cNvPr>
          <p:cNvPicPr>
            <a:picLocks noChangeAspect="1"/>
          </p:cNvPicPr>
          <p:nvPr/>
        </p:nvPicPr>
        <p:blipFill>
          <a:blip r:embed="rId2"/>
          <a:stretch>
            <a:fillRect/>
          </a:stretch>
        </p:blipFill>
        <p:spPr>
          <a:xfrm>
            <a:off x="7908056" y="3180891"/>
            <a:ext cx="3885277" cy="3163220"/>
          </a:xfrm>
          <a:prstGeom prst="rect">
            <a:avLst/>
          </a:prstGeom>
        </p:spPr>
      </p:pic>
    </p:spTree>
    <p:extLst>
      <p:ext uri="{BB962C8B-B14F-4D97-AF65-F5344CB8AC3E}">
        <p14:creationId xmlns:p14="http://schemas.microsoft.com/office/powerpoint/2010/main" val="151825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27491" y="359646"/>
            <a:ext cx="5671339" cy="786900"/>
          </a:xfrm>
          <a:prstGeom prst="rect">
            <a:avLst/>
          </a:prstGeom>
        </p:spPr>
        <p:txBody>
          <a:bodyPr spcFirstLastPara="1" vert="horz" wrap="square" lIns="91425" tIns="45700" rIns="91425" bIns="45700" rtlCol="0" anchor="ctr" anchorCtr="0">
            <a:normAutofit fontScale="90000"/>
          </a:bodyPr>
          <a:lstStyle/>
          <a:p>
            <a:pPr>
              <a:spcBef>
                <a:spcPts val="0"/>
              </a:spcBef>
            </a:pPr>
            <a:r>
              <a:rPr lang="en-US"/>
              <a:t>FINISH THE SENTENCES</a:t>
            </a:r>
          </a:p>
        </p:txBody>
      </p:sp>
      <p:sp>
        <p:nvSpPr>
          <p:cNvPr id="462" name="Google Shape;462;g1468bb3220c_0_88"/>
          <p:cNvSpPr txBox="1">
            <a:spLocks noGrp="1"/>
          </p:cNvSpPr>
          <p:nvPr>
            <p:ph type="body" idx="1"/>
          </p:nvPr>
        </p:nvSpPr>
        <p:spPr>
          <a:xfrm>
            <a:off x="1466787" y="1518229"/>
            <a:ext cx="8215633" cy="729280"/>
          </a:xfrm>
          <a:prstGeom prst="rect">
            <a:avLst/>
          </a:prstGeom>
        </p:spPr>
        <p:txBody>
          <a:bodyPr spcFirstLastPara="1" vert="horz" wrap="square" lIns="91425" tIns="45700" rIns="91425" bIns="45700" rtlCol="0" anchor="t" anchorCtr="0">
            <a:noAutofit/>
          </a:bodyPr>
          <a:lstStyle/>
          <a:p>
            <a:pPr>
              <a:buNone/>
            </a:pPr>
            <a:r>
              <a:rPr lang="en-US" sz="6500" b="1">
                <a:solidFill>
                  <a:srgbClr val="1D1C1D"/>
                </a:solidFill>
                <a:latin typeface="Arial"/>
                <a:ea typeface="+mn-lt"/>
                <a:cs typeface="+mn-lt"/>
              </a:rPr>
              <a:t>_______ power corrupts absolutely.</a:t>
            </a:r>
            <a:endParaRPr lang="en-US" sz="6500" b="1">
              <a:solidFill>
                <a:srgbClr val="1D1C1D"/>
              </a:solidFill>
              <a:latin typeface="Arial"/>
              <a:cs typeface="Calibri" panose="020F0502020204030204"/>
            </a:endParaRPr>
          </a:p>
          <a:p>
            <a:pPr>
              <a:buNone/>
            </a:pPr>
            <a:endParaRPr lang="en-US" sz="6500">
              <a:latin typeface="Arial"/>
              <a:cs typeface="Calibri" panose="020F0502020204030204"/>
            </a:endParaRPr>
          </a:p>
        </p:txBody>
      </p:sp>
      <p:sp>
        <p:nvSpPr>
          <p:cNvPr id="2" name="TextBox 1">
            <a:extLst>
              <a:ext uri="{FF2B5EF4-FFF2-40B4-BE49-F238E27FC236}">
                <a16:creationId xmlns:a16="http://schemas.microsoft.com/office/drawing/2014/main" id="{02CA04C7-AECA-7D3B-2EAA-7EFD1825ED1D}"/>
              </a:ext>
            </a:extLst>
          </p:cNvPr>
          <p:cNvSpPr txBox="1"/>
          <p:nvPr/>
        </p:nvSpPr>
        <p:spPr>
          <a:xfrm>
            <a:off x="1467464" y="3667433"/>
            <a:ext cx="8974393"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500" b="1">
                <a:solidFill>
                  <a:srgbClr val="1D1C1D"/>
                </a:solidFill>
                <a:latin typeface="Arial"/>
              </a:rPr>
              <a:t>_______ is the root of all evil</a:t>
            </a:r>
            <a:r>
              <a:rPr lang="en-US" sz="6500">
                <a:solidFill>
                  <a:srgbClr val="1D1C1D"/>
                </a:solidFill>
                <a:latin typeface="Arial"/>
                <a:cs typeface="Arial"/>
              </a:rPr>
              <a:t>​.</a:t>
            </a:r>
            <a:endParaRPr lang="en-US"/>
          </a:p>
        </p:txBody>
      </p:sp>
    </p:spTree>
    <p:extLst>
      <p:ext uri="{BB962C8B-B14F-4D97-AF65-F5344CB8AC3E}">
        <p14:creationId xmlns:p14="http://schemas.microsoft.com/office/powerpoint/2010/main" val="52145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A4D7C5-C603-E43C-3938-8DEDB0EB1D34}"/>
              </a:ext>
            </a:extLst>
          </p:cNvPr>
          <p:cNvSpPr>
            <a:spLocks noGrp="1"/>
          </p:cNvSpPr>
          <p:nvPr>
            <p:ph idx="1"/>
          </p:nvPr>
        </p:nvSpPr>
        <p:spPr>
          <a:xfrm>
            <a:off x="654828" y="508015"/>
            <a:ext cx="10980174" cy="5582305"/>
          </a:xfrm>
        </p:spPr>
        <p:txBody>
          <a:bodyPr vert="horz" lIns="0" tIns="45720" rIns="0" bIns="45720" rtlCol="0" anchor="t">
            <a:normAutofit/>
          </a:bodyPr>
          <a:lstStyle/>
          <a:p>
            <a:r>
              <a:rPr lang="en-US" sz="6000" b="1">
                <a:solidFill>
                  <a:srgbClr val="1D1C1D"/>
                </a:solidFill>
                <a:ea typeface="+mn-lt"/>
                <a:cs typeface="+mn-lt"/>
              </a:rPr>
              <a:t>Absolute power </a:t>
            </a:r>
            <a:r>
              <a:rPr lang="en-US" sz="6000">
                <a:solidFill>
                  <a:srgbClr val="1D1C1D"/>
                </a:solidFill>
                <a:ea typeface="+mn-lt"/>
                <a:cs typeface="+mn-lt"/>
              </a:rPr>
              <a:t>corrupts absolutely.</a:t>
            </a:r>
            <a:endParaRPr lang="en-US" sz="6000">
              <a:solidFill>
                <a:srgbClr val="404040"/>
              </a:solidFill>
              <a:ea typeface="+mn-lt"/>
              <a:cs typeface="+mn-lt"/>
            </a:endParaRPr>
          </a:p>
          <a:p>
            <a:endParaRPr lang="en-US">
              <a:solidFill>
                <a:srgbClr val="1D1C1D"/>
              </a:solidFill>
              <a:ea typeface="+mn-lt"/>
              <a:cs typeface="+mn-lt"/>
            </a:endParaRPr>
          </a:p>
          <a:p>
            <a:r>
              <a:rPr lang="en-US" sz="6000" b="1">
                <a:solidFill>
                  <a:srgbClr val="1D1C1D"/>
                </a:solidFill>
                <a:ea typeface="+mn-lt"/>
                <a:cs typeface="+mn-lt"/>
              </a:rPr>
              <a:t>(THE LOVE OF) Money </a:t>
            </a:r>
            <a:r>
              <a:rPr lang="en-US" sz="6000">
                <a:solidFill>
                  <a:srgbClr val="1D1C1D"/>
                </a:solidFill>
                <a:ea typeface="+mn-lt"/>
                <a:cs typeface="+mn-lt"/>
              </a:rPr>
              <a:t>is the root of all evil.</a:t>
            </a:r>
            <a:endParaRPr lang="en-US" sz="6000">
              <a:cs typeface="Calibri"/>
            </a:endParaRPr>
          </a:p>
        </p:txBody>
      </p:sp>
    </p:spTree>
    <p:extLst>
      <p:ext uri="{BB962C8B-B14F-4D97-AF65-F5344CB8AC3E}">
        <p14:creationId xmlns:p14="http://schemas.microsoft.com/office/powerpoint/2010/main" val="258321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lstStyle/>
          <a:p>
            <a:r>
              <a:rPr lang="en-US">
                <a:cs typeface="Calibri Light"/>
              </a:rPr>
              <a:t>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4152565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187B1-BACC-6227-E23B-2BACAD29136E}"/>
              </a:ext>
            </a:extLst>
          </p:cNvPr>
          <p:cNvSpPr>
            <a:spLocks noGrp="1"/>
          </p:cNvSpPr>
          <p:nvPr>
            <p:ph type="title"/>
          </p:nvPr>
        </p:nvSpPr>
        <p:spPr>
          <a:xfrm>
            <a:off x="549534" y="-66492"/>
            <a:ext cx="10058400" cy="1450757"/>
          </a:xfrm>
        </p:spPr>
        <p:txBody>
          <a:bodyPr/>
          <a:lstStyle/>
          <a:p>
            <a:r>
              <a:rPr lang="en-US">
                <a:cs typeface="Calibri Light"/>
              </a:rPr>
              <a:t>FILL IN THE BLANK</a:t>
            </a:r>
            <a:endParaRPr lang="en-US"/>
          </a:p>
        </p:txBody>
      </p:sp>
      <p:sp>
        <p:nvSpPr>
          <p:cNvPr id="3" name="Content Placeholder 2">
            <a:extLst>
              <a:ext uri="{FF2B5EF4-FFF2-40B4-BE49-F238E27FC236}">
                <a16:creationId xmlns:a16="http://schemas.microsoft.com/office/drawing/2014/main" id="{850DD158-E0F7-D2DA-93E5-73300B1329CF}"/>
              </a:ext>
            </a:extLst>
          </p:cNvPr>
          <p:cNvSpPr>
            <a:spLocks noGrp="1"/>
          </p:cNvSpPr>
          <p:nvPr>
            <p:ph idx="1"/>
          </p:nvPr>
        </p:nvSpPr>
        <p:spPr>
          <a:xfrm>
            <a:off x="802312" y="2855466"/>
            <a:ext cx="10414819" cy="1624822"/>
          </a:xfrm>
        </p:spPr>
        <p:txBody>
          <a:bodyPr vert="horz" lIns="0" tIns="45720" rIns="0" bIns="45720" rtlCol="0" anchor="t">
            <a:noAutofit/>
          </a:bodyPr>
          <a:lstStyle/>
          <a:p>
            <a:r>
              <a:rPr lang="en-US" sz="9600" b="1">
                <a:solidFill>
                  <a:srgbClr val="1D1C1D"/>
                </a:solidFill>
                <a:latin typeface="Arial"/>
                <a:cs typeface="Arial"/>
              </a:rPr>
              <a:t>_______ is power.</a:t>
            </a:r>
            <a:endParaRPr lang="en-US" sz="9600">
              <a:solidFill>
                <a:srgbClr val="1D1C1D"/>
              </a:solidFill>
              <a:latin typeface="Arial"/>
              <a:cs typeface="Arial"/>
            </a:endParaRPr>
          </a:p>
          <a:p>
            <a:endParaRPr lang="en-US" sz="9600">
              <a:cs typeface="Calibri"/>
            </a:endParaRPr>
          </a:p>
        </p:txBody>
      </p:sp>
    </p:spTree>
    <p:extLst>
      <p:ext uri="{BB962C8B-B14F-4D97-AF65-F5344CB8AC3E}">
        <p14:creationId xmlns:p14="http://schemas.microsoft.com/office/powerpoint/2010/main" val="3089963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p:txBody>
          <a:bodyPr/>
          <a:lstStyle/>
          <a:p>
            <a:r>
              <a:rPr lang="en-US">
                <a:cs typeface="Calibri Light"/>
              </a:rPr>
              <a:t>Review POWER</a:t>
            </a:r>
            <a:endParaRPr lang="en-US"/>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204284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132523" y="728356"/>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3578732" y="1226444"/>
            <a:ext cx="8082351" cy="494486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spcAft>
                <a:spcPts val="0"/>
              </a:spcAft>
              <a:buNone/>
            </a:pPr>
            <a:r>
              <a:rPr lang="en-US" sz="2400">
                <a:solidFill>
                  <a:schemeClr val="dk1"/>
                </a:solidFill>
                <a:latin typeface="Arial"/>
                <a:cs typeface="Arial"/>
              </a:rPr>
              <a:t>1. It is our job to help workers assess the power they need to achieve the change they want</a:t>
            </a:r>
          </a:p>
          <a:p>
            <a:pPr marL="0" indent="0">
              <a:lnSpc>
                <a:spcPct val="100000"/>
              </a:lnSpc>
              <a:spcBef>
                <a:spcPts val="0"/>
              </a:spcBef>
              <a:spcAft>
                <a:spcPts val="0"/>
              </a:spcAft>
              <a:buSzPts val="1100"/>
              <a:buNone/>
            </a:pPr>
            <a:endParaRPr lang="en-US" sz="2400">
              <a:solidFill>
                <a:schemeClr val="dk1"/>
              </a:solidFill>
              <a:latin typeface="Arial"/>
              <a:ea typeface="Arial"/>
              <a:cs typeface="Arial"/>
              <a:sym typeface="Arial"/>
            </a:endParaRPr>
          </a:p>
          <a:p>
            <a:pPr marL="0" indent="0">
              <a:lnSpc>
                <a:spcPct val="100000"/>
              </a:lnSpc>
              <a:spcBef>
                <a:spcPts val="0"/>
              </a:spcBef>
              <a:spcAft>
                <a:spcPts val="0"/>
              </a:spcAft>
              <a:buSzPts val="1100"/>
              <a:buNone/>
            </a:pPr>
            <a:r>
              <a:rPr lang="en-US" sz="2400">
                <a:solidFill>
                  <a:schemeClr val="dk1"/>
                </a:solidFill>
                <a:latin typeface="Arial"/>
                <a:ea typeface="Arial"/>
                <a:cs typeface="Arial"/>
                <a:sym typeface="Arial"/>
              </a:rPr>
              <a:t>2. Providing information and advocacy for individuals does not result in systemic changes ​- it does not shift power relations</a:t>
            </a:r>
            <a:endParaRPr lang="en-US" sz="240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0" indent="0">
              <a:lnSpc>
                <a:spcPct val="100000"/>
              </a:lnSpc>
              <a:spcBef>
                <a:spcPts val="0"/>
              </a:spcBef>
              <a:spcAft>
                <a:spcPts val="0"/>
              </a:spcAft>
              <a:buSzPts val="1100"/>
              <a:buNone/>
            </a:pPr>
            <a:r>
              <a:rPr lang="en-US" sz="2400">
                <a:solidFill>
                  <a:schemeClr val="dk1"/>
                </a:solidFill>
                <a:latin typeface="Arial"/>
                <a:cs typeface="Arial"/>
              </a:rPr>
              <a:t>3. Shifting power relationships is disruptive and will be met with resistance</a:t>
            </a:r>
          </a:p>
          <a:p>
            <a:pPr marL="0" indent="0">
              <a:lnSpc>
                <a:spcPct val="100000"/>
              </a:lnSpc>
              <a:spcBef>
                <a:spcPts val="0"/>
              </a:spcBef>
              <a:spcAft>
                <a:spcPts val="0"/>
              </a:spcAft>
              <a:buSzPts val="1100"/>
              <a:buNone/>
            </a:pPr>
            <a:endParaRPr lang="en-US" sz="2400">
              <a:solidFill>
                <a:schemeClr val="dk1"/>
              </a:solidFill>
              <a:latin typeface="Arial"/>
              <a:cs typeface="Arial"/>
            </a:endParaRPr>
          </a:p>
          <a:p>
            <a:pPr marL="0" indent="0">
              <a:lnSpc>
                <a:spcPct val="100000"/>
              </a:lnSpc>
              <a:spcBef>
                <a:spcPts val="0"/>
              </a:spcBef>
              <a:spcAft>
                <a:spcPts val="0"/>
              </a:spcAft>
              <a:buSzPts val="1100"/>
              <a:buNone/>
            </a:pPr>
            <a:endParaRPr lang="en-US" sz="2400" b="1">
              <a:solidFill>
                <a:schemeClr val="dk1"/>
              </a:solidFill>
              <a:latin typeface="Arial"/>
              <a:cs typeface="Arial"/>
            </a:endParaRPr>
          </a:p>
          <a:p>
            <a:pPr marL="0" indent="0">
              <a:lnSpc>
                <a:spcPct val="100000"/>
              </a:lnSpc>
              <a:spcBef>
                <a:spcPts val="0"/>
              </a:spcBef>
              <a:spcAft>
                <a:spcPts val="0"/>
              </a:spcAft>
              <a:buSzPts val="1100"/>
              <a:buNone/>
            </a:pPr>
            <a:endParaRPr lang="en-US" sz="2400" b="1">
              <a:solidFill>
                <a:schemeClr val="dk1"/>
              </a:solidFill>
              <a:latin typeface="Arial"/>
              <a:cs typeface="Arial"/>
            </a:endParaRPr>
          </a:p>
          <a:p>
            <a:pPr marL="0" indent="0">
              <a:lnSpc>
                <a:spcPct val="114999"/>
              </a:lnSpc>
              <a:spcBef>
                <a:spcPts val="0"/>
              </a:spcBef>
              <a:spcAft>
                <a:spcPts val="0"/>
              </a:spcAft>
              <a:buSzPts val="1100"/>
              <a:buNone/>
            </a:pPr>
            <a:endParaRPr lang="en-US" sz="2400" b="1">
              <a:solidFill>
                <a:schemeClr val="dk1"/>
              </a:solidFill>
              <a:latin typeface="Arial"/>
              <a:cs typeface="Arial"/>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134690" y="2153563"/>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68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a:cs typeface="Calibri Light"/>
              </a:rPr>
              <a:t>Facilitator</a:t>
            </a:r>
            <a:endParaRPr lang="en-US" dirty="0"/>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88573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39" y="172279"/>
            <a:ext cx="10811847" cy="742122"/>
          </a:xfrm>
        </p:spPr>
        <p:txBody>
          <a:bodyPr/>
          <a:lstStyle/>
          <a:p>
            <a:r>
              <a:rPr lang="en-US" dirty="0"/>
              <a:t>Defining Race</a:t>
            </a:r>
          </a:p>
        </p:txBody>
      </p:sp>
      <p:sp>
        <p:nvSpPr>
          <p:cNvPr id="3" name="Content Placeholder 2"/>
          <p:cNvSpPr>
            <a:spLocks noGrp="1"/>
          </p:cNvSpPr>
          <p:nvPr>
            <p:ph idx="1"/>
          </p:nvPr>
        </p:nvSpPr>
        <p:spPr>
          <a:xfrm>
            <a:off x="238539" y="1089297"/>
            <a:ext cx="11516139" cy="5205485"/>
          </a:xfrm>
        </p:spPr>
        <p:txBody>
          <a:bodyPr>
            <a:normAutofit fontScale="85000" lnSpcReduction="20000"/>
          </a:bodyPr>
          <a:lstStyle/>
          <a:p>
            <a:r>
              <a:rPr lang="en-US" sz="3000" dirty="0"/>
              <a:t>Race is a relatively modern, European colonizer construct for the rule and management of human difference and a social system that positions people in relation to power and exploitation. </a:t>
            </a:r>
          </a:p>
          <a:p>
            <a:r>
              <a:rPr lang="en-US" sz="3000" dirty="0"/>
              <a:t>Race is at its core an idea with no scientific evidence of its existence, that is used to organize and manage groups of people at the level of populations with a view to exploiting them in various ways. So race does not stand alone from systems of power – the state, the colonial system and capitalism. </a:t>
            </a:r>
          </a:p>
          <a:p>
            <a:r>
              <a:rPr lang="en-US" sz="3000" dirty="0"/>
              <a:t>This construct of race works in conjunction with other constructs, such as rule of law, policy, policing, surveillance, borders, and state and non-state institutions of various kinds, to enact practices that separate between people in order to dominate and exploit them. </a:t>
            </a:r>
          </a:p>
          <a:p>
            <a:r>
              <a:rPr lang="en-US" sz="3000" dirty="0"/>
              <a:t>Race, class, and gender are always open to transformation because they are not concrete objects. The social constructs of intrinsic differences between people based on race, class, or gender has no basis in science. Rather to understand it, we must see it as a range of – adaptable – understandings for effecting domination and exploitation.</a:t>
            </a:r>
          </a:p>
          <a:p>
            <a:endParaRPr lang="en-US" dirty="0"/>
          </a:p>
        </p:txBody>
      </p:sp>
    </p:spTree>
    <p:extLst>
      <p:ext uri="{BB962C8B-B14F-4D97-AF65-F5344CB8AC3E}">
        <p14:creationId xmlns:p14="http://schemas.microsoft.com/office/powerpoint/2010/main" val="801949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Discussion and Report Out</a:t>
            </a:r>
          </a:p>
        </p:txBody>
      </p:sp>
      <p:sp>
        <p:nvSpPr>
          <p:cNvPr id="3" name="Content Placeholder 2"/>
          <p:cNvSpPr>
            <a:spLocks noGrp="1"/>
          </p:cNvSpPr>
          <p:nvPr>
            <p:ph idx="1"/>
          </p:nvPr>
        </p:nvSpPr>
        <p:spPr>
          <a:xfrm>
            <a:off x="1097280" y="1429789"/>
            <a:ext cx="7066059" cy="4439305"/>
          </a:xfrm>
        </p:spPr>
        <p:txBody>
          <a:bodyPr/>
          <a:lstStyle/>
          <a:p>
            <a:r>
              <a:rPr lang="en-US" sz="4400" dirty="0"/>
              <a:t>What challenges and surprises you about this definition?</a:t>
            </a:r>
          </a:p>
          <a:p>
            <a:endParaRPr lang="en-US" sz="4400" dirty="0"/>
          </a:p>
          <a:p>
            <a:r>
              <a:rPr lang="en-US" sz="4400" dirty="0"/>
              <a:t>What are the most important ideas for you to keep present in your work?</a:t>
            </a:r>
          </a:p>
          <a:p>
            <a:endParaRPr lang="en-US" dirty="0"/>
          </a:p>
          <a:p>
            <a:endParaRPr lang="en-US" dirty="0"/>
          </a:p>
        </p:txBody>
      </p:sp>
    </p:spTree>
    <p:extLst>
      <p:ext uri="{BB962C8B-B14F-4D97-AF65-F5344CB8AC3E}">
        <p14:creationId xmlns:p14="http://schemas.microsoft.com/office/powerpoint/2010/main" val="1490520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417" y="-361459"/>
            <a:ext cx="10791969" cy="1242730"/>
          </a:xfrm>
        </p:spPr>
        <p:txBody>
          <a:bodyPr/>
          <a:lstStyle/>
          <a:p>
            <a:r>
              <a:rPr lang="en-US" dirty="0"/>
              <a:t>Defining Racism</a:t>
            </a:r>
          </a:p>
        </p:txBody>
      </p:sp>
      <p:sp>
        <p:nvSpPr>
          <p:cNvPr id="3" name="Content Placeholder 2"/>
          <p:cNvSpPr>
            <a:spLocks noGrp="1"/>
          </p:cNvSpPr>
          <p:nvPr>
            <p:ph idx="1"/>
          </p:nvPr>
        </p:nvSpPr>
        <p:spPr>
          <a:xfrm>
            <a:off x="258417" y="954158"/>
            <a:ext cx="11529391" cy="4914938"/>
          </a:xfrm>
        </p:spPr>
        <p:txBody>
          <a:bodyPr>
            <a:noAutofit/>
          </a:bodyPr>
          <a:lstStyle/>
          <a:p>
            <a:r>
              <a:rPr lang="en-US" sz="2800" dirty="0"/>
              <a:t>Racism is the entirety of practices that produce and reproduce race. Racism is </a:t>
            </a:r>
            <a:r>
              <a:rPr lang="en-US" sz="2800" i="1" dirty="0"/>
              <a:t>systemic</a:t>
            </a:r>
            <a:r>
              <a:rPr lang="en-US" sz="2800" dirty="0"/>
              <a:t> and about </a:t>
            </a:r>
            <a:r>
              <a:rPr lang="en-US" sz="2800" i="1" dirty="0"/>
              <a:t>imbalanced power dynamics</a:t>
            </a:r>
            <a:r>
              <a:rPr lang="en-US" sz="2800" dirty="0"/>
              <a:t> that can be correlated with socially constructed race, class, and gender categories. </a:t>
            </a:r>
          </a:p>
          <a:p>
            <a:r>
              <a:rPr lang="en-US" sz="2800" dirty="0"/>
              <a:t>Race as a construct is a tool of power –  and the use of it to divide and exploit people on the grounds of made-up divisions that are said to make them different from each other in an essential way is racism. </a:t>
            </a:r>
          </a:p>
          <a:p>
            <a:r>
              <a:rPr lang="en-US" sz="2800" dirty="0"/>
              <a:t>Racism exists when ideas and assumptions about racial categories are used to justify and reproduce a racial hierarchy and racially structured society that unjustly limits access to resources, rights, and privileges on the basis of race. </a:t>
            </a:r>
          </a:p>
          <a:p>
            <a:r>
              <a:rPr lang="en-US" sz="2800" dirty="0"/>
              <a:t>Racism’s existence is permitted when an imbalance in power and social status is generated by how everyone in a given society understand and act upon race.</a:t>
            </a:r>
          </a:p>
        </p:txBody>
      </p:sp>
    </p:spTree>
    <p:extLst>
      <p:ext uri="{BB962C8B-B14F-4D97-AF65-F5344CB8AC3E}">
        <p14:creationId xmlns:p14="http://schemas.microsoft.com/office/powerpoint/2010/main" val="2322953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Discussion and Report Out</a:t>
            </a:r>
          </a:p>
        </p:txBody>
      </p:sp>
      <p:sp>
        <p:nvSpPr>
          <p:cNvPr id="3" name="Content Placeholder 2"/>
          <p:cNvSpPr>
            <a:spLocks noGrp="1"/>
          </p:cNvSpPr>
          <p:nvPr>
            <p:ph idx="1"/>
          </p:nvPr>
        </p:nvSpPr>
        <p:spPr>
          <a:xfrm>
            <a:off x="1097280" y="1429789"/>
            <a:ext cx="7066059" cy="4439305"/>
          </a:xfrm>
        </p:spPr>
        <p:txBody>
          <a:bodyPr/>
          <a:lstStyle/>
          <a:p>
            <a:r>
              <a:rPr lang="en-US" sz="4400" dirty="0"/>
              <a:t>What challenges and surprises you about this definition?</a:t>
            </a:r>
          </a:p>
          <a:p>
            <a:endParaRPr lang="en-US" sz="4400" dirty="0"/>
          </a:p>
          <a:p>
            <a:r>
              <a:rPr lang="en-US" sz="4400" dirty="0"/>
              <a:t>What are the most important ideas for you to keep present in your work?</a:t>
            </a:r>
          </a:p>
          <a:p>
            <a:endParaRPr lang="en-US" dirty="0"/>
          </a:p>
          <a:p>
            <a:endParaRPr lang="en-US" dirty="0"/>
          </a:p>
        </p:txBody>
      </p:sp>
    </p:spTree>
    <p:extLst>
      <p:ext uri="{BB962C8B-B14F-4D97-AF65-F5344CB8AC3E}">
        <p14:creationId xmlns:p14="http://schemas.microsoft.com/office/powerpoint/2010/main" val="2182486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8296" y="-361460"/>
            <a:ext cx="10772090" cy="1216225"/>
          </a:xfrm>
        </p:spPr>
        <p:txBody>
          <a:bodyPr/>
          <a:lstStyle/>
          <a:p>
            <a:r>
              <a:rPr lang="en-US" dirty="0"/>
              <a:t>Power and Privilege </a:t>
            </a:r>
          </a:p>
        </p:txBody>
      </p:sp>
      <p:sp>
        <p:nvSpPr>
          <p:cNvPr id="3" name="Content Placeholder 2"/>
          <p:cNvSpPr>
            <a:spLocks noGrp="1"/>
          </p:cNvSpPr>
          <p:nvPr>
            <p:ph idx="1"/>
          </p:nvPr>
        </p:nvSpPr>
        <p:spPr>
          <a:xfrm>
            <a:off x="331304" y="1089297"/>
            <a:ext cx="11410122" cy="5059712"/>
          </a:xfrm>
        </p:spPr>
        <p:txBody>
          <a:bodyPr>
            <a:noAutofit/>
          </a:bodyPr>
          <a:lstStyle/>
          <a:p>
            <a:r>
              <a:rPr lang="en-US" sz="2400" dirty="0"/>
              <a:t>Privilege and power are inequitably pooled among middle/owning class white straight men. A key to eradicating all types of inequity—racism, sexism, homophobia, etc.—is for anyone with privilege to resist denying inequity, especially by focusing on individual examples and by ignoring the central role of power in all types of inequity such as racism. </a:t>
            </a:r>
          </a:p>
          <a:p>
            <a:r>
              <a:rPr lang="en-US" sz="2400" dirty="0"/>
              <a:t>Racism is not just a matter of bad attitudes towards people who are different to ourselves. Neither is it just the extremist actions of lone wolves. It is about creating the conditions in which whole groups of people are made more likely to die. </a:t>
            </a:r>
          </a:p>
          <a:p>
            <a:r>
              <a:rPr lang="en-US" sz="2400" dirty="0"/>
              <a:t>Race, class, and gender are intentional constructs that define people as more or less-than-human. More or less capable of high paying jobs, deserving of access to care, and likely to be forced to exist in conditions which leads to impoverished lives which, in turn, can cause premature death. </a:t>
            </a:r>
          </a:p>
          <a:p>
            <a:r>
              <a:rPr lang="en-US" sz="2400" dirty="0"/>
              <a:t>This is by design to preserve the status quo of those in power. </a:t>
            </a:r>
          </a:p>
          <a:p>
            <a:r>
              <a:rPr lang="en-US" sz="2400" dirty="0"/>
              <a:t>Power gives nothing that it is not forced to give. </a:t>
            </a:r>
          </a:p>
        </p:txBody>
      </p:sp>
    </p:spTree>
    <p:extLst>
      <p:ext uri="{BB962C8B-B14F-4D97-AF65-F5344CB8AC3E}">
        <p14:creationId xmlns:p14="http://schemas.microsoft.com/office/powerpoint/2010/main" val="4117041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1243583" y="643467"/>
            <a:ext cx="5409715" cy="5054008"/>
          </a:xfrm>
        </p:spPr>
        <p:txBody>
          <a:bodyPr vert="horz" lIns="91440" tIns="45720" rIns="91440" bIns="45720" rtlCol="0" anchor="ctr">
            <a:normAutofit/>
          </a:bodyPr>
          <a:lstStyle/>
          <a:p>
            <a:pPr algn="r"/>
            <a:r>
              <a:rPr lang="en-US" sz="8000">
                <a:solidFill>
                  <a:schemeClr val="tx1">
                    <a:lumMod val="85000"/>
                    <a:lumOff val="15000"/>
                  </a:schemeClr>
                </a:solidFill>
              </a:rPr>
              <a:t>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7093864" y="643467"/>
            <a:ext cx="4765904" cy="5054008"/>
          </a:xfrm>
        </p:spPr>
        <p:txBody>
          <a:bodyPr vert="horz" lIns="91440" tIns="45720" rIns="91440" bIns="45720" rtlCol="0" anchor="ctr">
            <a:normAutofit/>
          </a:bodyPr>
          <a:lstStyle/>
          <a:p>
            <a:pPr marL="0" indent="0">
              <a:lnSpc>
                <a:spcPct val="100000"/>
              </a:lnSpc>
              <a:buNone/>
            </a:pPr>
            <a:r>
              <a:rPr lang="en-US" sz="3200" spc="200" dirty="0">
                <a:solidFill>
                  <a:schemeClr val="tx2"/>
                </a:solidFill>
                <a:latin typeface="+mj-lt"/>
              </a:rPr>
              <a:t>A special right, advantage, or immunity granted by our unique relationship to a system of power.</a:t>
            </a:r>
          </a:p>
        </p:txBody>
      </p:sp>
    </p:spTree>
    <p:extLst>
      <p:ext uri="{BB962C8B-B14F-4D97-AF65-F5344CB8AC3E}">
        <p14:creationId xmlns:p14="http://schemas.microsoft.com/office/powerpoint/2010/main" val="2443314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Discussion and Report Out</a:t>
            </a:r>
          </a:p>
        </p:txBody>
      </p:sp>
      <p:sp>
        <p:nvSpPr>
          <p:cNvPr id="3" name="Content Placeholder 2"/>
          <p:cNvSpPr>
            <a:spLocks noGrp="1"/>
          </p:cNvSpPr>
          <p:nvPr>
            <p:ph idx="1"/>
          </p:nvPr>
        </p:nvSpPr>
        <p:spPr>
          <a:xfrm>
            <a:off x="1097280" y="1429789"/>
            <a:ext cx="7066059" cy="4439305"/>
          </a:xfrm>
        </p:spPr>
        <p:txBody>
          <a:bodyPr/>
          <a:lstStyle/>
          <a:p>
            <a:r>
              <a:rPr lang="en-US" sz="4400" dirty="0"/>
              <a:t>What challenges and surprises you about this definition?</a:t>
            </a:r>
          </a:p>
          <a:p>
            <a:endParaRPr lang="en-US" sz="4400" dirty="0"/>
          </a:p>
          <a:p>
            <a:r>
              <a:rPr lang="en-US" sz="4400" dirty="0"/>
              <a:t>What are the most important ideas for you to keep present in your work?</a:t>
            </a:r>
          </a:p>
          <a:p>
            <a:endParaRPr lang="en-US" dirty="0"/>
          </a:p>
          <a:p>
            <a:endParaRPr lang="en-US" dirty="0"/>
          </a:p>
        </p:txBody>
      </p:sp>
    </p:spTree>
    <p:extLst>
      <p:ext uri="{BB962C8B-B14F-4D97-AF65-F5344CB8AC3E}">
        <p14:creationId xmlns:p14="http://schemas.microsoft.com/office/powerpoint/2010/main" val="676546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132523" y="728356"/>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3207026" y="728356"/>
            <a:ext cx="8859078" cy="5442948"/>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spcAft>
                <a:spcPts val="0"/>
              </a:spcAft>
              <a:buNone/>
            </a:pPr>
            <a:r>
              <a:rPr lang="en-US" sz="2400" dirty="0">
                <a:solidFill>
                  <a:schemeClr val="dk1"/>
                </a:solidFill>
                <a:latin typeface="Arial"/>
                <a:cs typeface="Arial"/>
              </a:rPr>
              <a:t>1. The outcomes of injustice in our society are the result of the use of race, class, and gender constructs within an imbalanced system of power.   </a:t>
            </a:r>
          </a:p>
          <a:p>
            <a:pPr marL="0" indent="0">
              <a:lnSpc>
                <a:spcPct val="100000"/>
              </a:lnSpc>
              <a:spcBef>
                <a:spcPts val="0"/>
              </a:spcBef>
              <a:spcAft>
                <a:spcPts val="0"/>
              </a:spcAft>
              <a:buSzPts val="1100"/>
              <a:buNone/>
            </a:pPr>
            <a:endParaRPr lang="en-US" sz="2400" dirty="0">
              <a:solidFill>
                <a:schemeClr val="dk1"/>
              </a:solidFill>
              <a:latin typeface="Arial"/>
              <a:ea typeface="Arial"/>
              <a:cs typeface="Arial"/>
              <a:sym typeface="Arial"/>
            </a:endParaRPr>
          </a:p>
          <a:p>
            <a:pPr marL="0" indent="0">
              <a:lnSpc>
                <a:spcPct val="100000"/>
              </a:lnSpc>
              <a:spcBef>
                <a:spcPts val="0"/>
              </a:spcBef>
              <a:spcAft>
                <a:spcPts val="0"/>
              </a:spcAft>
              <a:buSzPts val="1100"/>
              <a:buNone/>
            </a:pPr>
            <a:r>
              <a:rPr lang="en-US" sz="2400" dirty="0">
                <a:solidFill>
                  <a:schemeClr val="dk1"/>
                </a:solidFill>
                <a:latin typeface="Arial"/>
                <a:ea typeface="Arial"/>
                <a:cs typeface="Arial"/>
                <a:sym typeface="Arial"/>
              </a:rPr>
              <a:t>2. Providing training and advocacy for individuals does not result in systemic changes ​- it does not shift power relations that will result in better outcomes for those most exploited by the imbalance of power in the system</a:t>
            </a:r>
          </a:p>
          <a:p>
            <a:pPr marL="0" indent="0">
              <a:lnSpc>
                <a:spcPct val="100000"/>
              </a:lnSpc>
              <a:spcBef>
                <a:spcPts val="0"/>
              </a:spcBef>
              <a:spcAft>
                <a:spcPts val="0"/>
              </a:spcAft>
              <a:buSzPts val="1100"/>
              <a:buNone/>
            </a:pPr>
            <a:endParaRPr lang="en-US" sz="2400" dirty="0">
              <a:solidFill>
                <a:schemeClr val="dk1"/>
              </a:solidFill>
              <a:latin typeface="Arial"/>
              <a:ea typeface="Arial"/>
              <a:cs typeface="Arial"/>
              <a:sym typeface="Arial"/>
            </a:endParaRPr>
          </a:p>
          <a:p>
            <a:pPr marL="0" indent="0">
              <a:lnSpc>
                <a:spcPct val="100000"/>
              </a:lnSpc>
              <a:spcBef>
                <a:spcPts val="0"/>
              </a:spcBef>
              <a:spcAft>
                <a:spcPts val="0"/>
              </a:spcAft>
              <a:buSzPts val="1100"/>
              <a:buNone/>
            </a:pPr>
            <a:r>
              <a:rPr lang="en-US" sz="2400" dirty="0">
                <a:solidFill>
                  <a:schemeClr val="dk1"/>
                </a:solidFill>
                <a:latin typeface="Arial"/>
                <a:ea typeface="Arial"/>
                <a:cs typeface="Arial"/>
                <a:sym typeface="Arial"/>
              </a:rPr>
              <a:t>3. This imbalanced system of power is a problem for all of us. </a:t>
            </a:r>
            <a:endParaRPr lang="en-US" sz="2400" dirty="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dirty="0">
                <a:solidFill>
                  <a:schemeClr val="dk1"/>
                </a:solidFill>
                <a:latin typeface="Arial"/>
                <a:ea typeface="Arial"/>
                <a:cs typeface="Arial"/>
                <a:sym typeface="Arial"/>
              </a:rPr>
              <a:t>​</a:t>
            </a:r>
            <a:endParaRPr lang="en-US" sz="2400" dirty="0">
              <a:solidFill>
                <a:schemeClr val="dk1"/>
              </a:solidFill>
              <a:latin typeface="Arial"/>
              <a:ea typeface="Arial"/>
              <a:cs typeface="Arial"/>
            </a:endParaRPr>
          </a:p>
          <a:p>
            <a:pPr marL="0" indent="0">
              <a:lnSpc>
                <a:spcPct val="100000"/>
              </a:lnSpc>
              <a:spcBef>
                <a:spcPts val="0"/>
              </a:spcBef>
              <a:spcAft>
                <a:spcPts val="0"/>
              </a:spcAft>
              <a:buSzPts val="1100"/>
              <a:buNone/>
            </a:pPr>
            <a:r>
              <a:rPr lang="en-US" sz="2400" dirty="0">
                <a:solidFill>
                  <a:schemeClr val="dk1"/>
                </a:solidFill>
                <a:latin typeface="Arial"/>
                <a:cs typeface="Arial"/>
              </a:rPr>
              <a:t>4. Shifting systemic power relationships disruptive and will be met with resistance</a:t>
            </a:r>
          </a:p>
          <a:p>
            <a:pPr marL="0" indent="0">
              <a:lnSpc>
                <a:spcPct val="100000"/>
              </a:lnSpc>
              <a:spcBef>
                <a:spcPts val="0"/>
              </a:spcBef>
              <a:spcAft>
                <a:spcPts val="0"/>
              </a:spcAft>
              <a:buSzPts val="1100"/>
              <a:buNone/>
            </a:pPr>
            <a:endParaRPr lang="en-US" sz="2400" dirty="0">
              <a:solidFill>
                <a:schemeClr val="dk1"/>
              </a:solidFill>
              <a:latin typeface="Arial"/>
              <a:cs typeface="Arial"/>
            </a:endParaRPr>
          </a:p>
          <a:p>
            <a:pPr marL="0" indent="0">
              <a:lnSpc>
                <a:spcPct val="100000"/>
              </a:lnSpc>
              <a:spcBef>
                <a:spcPts val="0"/>
              </a:spcBef>
              <a:spcAft>
                <a:spcPts val="0"/>
              </a:spcAft>
              <a:buSzPts val="1100"/>
              <a:buNone/>
            </a:pPr>
            <a:endParaRPr lang="en-US" sz="2400" b="1" dirty="0">
              <a:solidFill>
                <a:schemeClr val="dk1"/>
              </a:solidFill>
              <a:latin typeface="Arial"/>
              <a:cs typeface="Arial"/>
            </a:endParaRPr>
          </a:p>
          <a:p>
            <a:pPr marL="0" indent="0">
              <a:lnSpc>
                <a:spcPct val="100000"/>
              </a:lnSpc>
              <a:spcBef>
                <a:spcPts val="0"/>
              </a:spcBef>
              <a:spcAft>
                <a:spcPts val="0"/>
              </a:spcAft>
              <a:buSzPts val="1100"/>
              <a:buNone/>
            </a:pPr>
            <a:endParaRPr lang="en-US" sz="2400" b="1" dirty="0">
              <a:solidFill>
                <a:schemeClr val="dk1"/>
              </a:solidFill>
              <a:latin typeface="Arial"/>
              <a:cs typeface="Arial"/>
            </a:endParaRPr>
          </a:p>
          <a:p>
            <a:pPr marL="0" indent="0">
              <a:lnSpc>
                <a:spcPct val="114999"/>
              </a:lnSpc>
              <a:spcBef>
                <a:spcPts val="0"/>
              </a:spcBef>
              <a:spcAft>
                <a:spcPts val="0"/>
              </a:spcAft>
              <a:buSzPts val="1100"/>
              <a:buNone/>
            </a:pPr>
            <a:endParaRPr lang="en-US" sz="2400" b="1" dirty="0">
              <a:solidFill>
                <a:schemeClr val="dk1"/>
              </a:solidFill>
              <a:latin typeface="Arial"/>
              <a:cs typeface="Arial"/>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19926" r="19031" b="7397"/>
          <a:stretch/>
        </p:blipFill>
        <p:spPr bwMode="auto">
          <a:xfrm>
            <a:off x="642730" y="2153564"/>
            <a:ext cx="2332383" cy="235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171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a:cs typeface="Calibri Light"/>
              </a:rPr>
              <a:t>Facilitator</a:t>
            </a:r>
            <a:endParaRPr lang="en-US" dirty="0"/>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0368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1243583" y="643467"/>
            <a:ext cx="5409715" cy="5054008"/>
          </a:xfrm>
        </p:spPr>
        <p:txBody>
          <a:bodyPr vert="horz" lIns="91440" tIns="45720" rIns="91440" bIns="45720" rtlCol="0" anchor="ctr">
            <a:normAutofit/>
          </a:bodyPr>
          <a:lstStyle/>
          <a:p>
            <a:pPr algn="r"/>
            <a:r>
              <a:rPr lang="en-US" sz="8000" dirty="0">
                <a:solidFill>
                  <a:schemeClr val="tx1">
                    <a:lumMod val="85000"/>
                    <a:lumOff val="15000"/>
                  </a:schemeClr>
                </a:solidFill>
              </a:rPr>
              <a:t>Reminder: 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7093864" y="643467"/>
            <a:ext cx="4765904" cy="5054008"/>
          </a:xfrm>
        </p:spPr>
        <p:txBody>
          <a:bodyPr vert="horz" lIns="91440" tIns="45720" rIns="91440" bIns="45720" rtlCol="0" anchor="ctr">
            <a:normAutofit/>
          </a:bodyPr>
          <a:lstStyle/>
          <a:p>
            <a:pPr marL="0" indent="0">
              <a:lnSpc>
                <a:spcPct val="100000"/>
              </a:lnSpc>
              <a:buNone/>
            </a:pPr>
            <a:r>
              <a:rPr lang="en-US" sz="3200" spc="200" dirty="0">
                <a:solidFill>
                  <a:schemeClr val="tx2"/>
                </a:solidFill>
                <a:latin typeface="+mj-lt"/>
              </a:rPr>
              <a:t>A special right, advantage, or immunity granted by our unique relationship to a system of power.</a:t>
            </a:r>
          </a:p>
        </p:txBody>
      </p:sp>
    </p:spTree>
    <p:extLst>
      <p:ext uri="{BB962C8B-B14F-4D97-AF65-F5344CB8AC3E}">
        <p14:creationId xmlns:p14="http://schemas.microsoft.com/office/powerpoint/2010/main" val="1342660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8096885" y="683212"/>
            <a:ext cx="3659246" cy="2905377"/>
          </a:xfrm>
        </p:spPr>
        <p:txBody>
          <a:bodyPr vert="horz" lIns="91440" tIns="45720" rIns="91440" bIns="45720" rtlCol="0" anchor="b">
            <a:normAutofit/>
          </a:bodyPr>
          <a:lstStyle/>
          <a:p>
            <a:r>
              <a:rPr lang="en-US" sz="4400">
                <a:solidFill>
                  <a:srgbClr val="FFFFFF"/>
                </a:solidFill>
              </a:rPr>
              <a:t>Power Shield</a:t>
            </a:r>
          </a:p>
        </p:txBody>
      </p:sp>
      <p:sp>
        <p:nvSpPr>
          <p:cNvPr id="5" name="Oval 4"/>
          <p:cNvSpPr/>
          <p:nvPr/>
        </p:nvSpPr>
        <p:spPr>
          <a:xfrm>
            <a:off x="3148643" y="439946"/>
            <a:ext cx="5736566" cy="543464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159178" y="596301"/>
            <a:ext cx="3110233" cy="2986130"/>
          </a:xfrm>
          <a:prstGeom prst="rect">
            <a:avLst/>
          </a:prstGeom>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Power </a:t>
            </a:r>
          </a:p>
          <a:p>
            <a:r>
              <a:rPr lang="en-US" dirty="0"/>
              <a:t>Shield</a:t>
            </a:r>
            <a:endParaRPr lang="en-US" dirty="0">
              <a:ea typeface="Calibri Light"/>
              <a:cs typeface="Calibri Light"/>
            </a:endParaRPr>
          </a:p>
          <a:p>
            <a:r>
              <a:rPr lang="en-US" dirty="0">
                <a:ea typeface="Calibri Light"/>
                <a:cs typeface="Calibri Light"/>
              </a:rPr>
              <a:t>P. 18</a:t>
            </a:r>
          </a:p>
          <a:p>
            <a:endParaRPr lang="en-US" sz="4000" dirty="0">
              <a:ea typeface="Calibri Light"/>
              <a:cs typeface="Calibri Light"/>
            </a:endParaRPr>
          </a:p>
          <a:p>
            <a:r>
              <a:rPr lang="en-US" sz="4000" dirty="0">
                <a:ea typeface="Calibri Light"/>
                <a:cs typeface="Calibri Light"/>
              </a:rPr>
              <a:t>With one  </a:t>
            </a:r>
          </a:p>
          <a:p>
            <a:r>
              <a:rPr lang="en-US" sz="4000" dirty="0">
                <a:ea typeface="Calibri Light"/>
                <a:cs typeface="Calibri Light"/>
              </a:rPr>
              <a:t>Correction on the handouts</a:t>
            </a:r>
            <a:endParaRPr lang="en-US" dirty="0"/>
          </a:p>
        </p:txBody>
      </p:sp>
      <p:sp>
        <p:nvSpPr>
          <p:cNvPr id="11" name="Oval 10"/>
          <p:cNvSpPr/>
          <p:nvPr/>
        </p:nvSpPr>
        <p:spPr>
          <a:xfrm>
            <a:off x="3597215" y="819508"/>
            <a:ext cx="4960190" cy="4744530"/>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968151" y="1216324"/>
            <a:ext cx="4054415" cy="389051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screen shot of a computer&#10;&#10;Description automatically generated">
            <a:extLst>
              <a:ext uri="{FF2B5EF4-FFF2-40B4-BE49-F238E27FC236}">
                <a16:creationId xmlns:a16="http://schemas.microsoft.com/office/drawing/2014/main" id="{35720EBC-2B42-52E5-73DD-903C11B1D8A9}"/>
              </a:ext>
            </a:extLst>
          </p:cNvPr>
          <p:cNvPicPr>
            <a:picLocks noChangeAspect="1"/>
          </p:cNvPicPr>
          <p:nvPr/>
        </p:nvPicPr>
        <p:blipFill rotWithShape="1">
          <a:blip r:embed="rId3"/>
          <a:srcRect l="26129" t="17313" r="25467" b="11181"/>
          <a:stretch/>
        </p:blipFill>
        <p:spPr>
          <a:xfrm>
            <a:off x="3046863" y="2794"/>
            <a:ext cx="6270644" cy="6193499"/>
          </a:xfrm>
          <a:prstGeom prst="rect">
            <a:avLst/>
          </a:prstGeom>
        </p:spPr>
      </p:pic>
      <p:sp>
        <p:nvSpPr>
          <p:cNvPr id="3" name="Rectangle 2">
            <a:extLst>
              <a:ext uri="{FF2B5EF4-FFF2-40B4-BE49-F238E27FC236}">
                <a16:creationId xmlns:a16="http://schemas.microsoft.com/office/drawing/2014/main" id="{E4E2CD7E-6637-85B0-20FD-830FA646174C}"/>
              </a:ext>
            </a:extLst>
          </p:cNvPr>
          <p:cNvSpPr/>
          <p:nvPr/>
        </p:nvSpPr>
        <p:spPr>
          <a:xfrm rot="5400000">
            <a:off x="5568636" y="4244193"/>
            <a:ext cx="1161809" cy="4389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ea typeface="Calibri"/>
                <a:cs typeface="Calibri"/>
              </a:rPr>
              <a:t>Sexual Orientation</a:t>
            </a:r>
          </a:p>
        </p:txBody>
      </p:sp>
      <p:sp>
        <p:nvSpPr>
          <p:cNvPr id="4" name="Rectangle 3">
            <a:extLst>
              <a:ext uri="{FF2B5EF4-FFF2-40B4-BE49-F238E27FC236}">
                <a16:creationId xmlns:a16="http://schemas.microsoft.com/office/drawing/2014/main" id="{62E88285-7464-3C3D-BCD0-0D1EADD02F66}"/>
              </a:ext>
            </a:extLst>
          </p:cNvPr>
          <p:cNvSpPr/>
          <p:nvPr/>
        </p:nvSpPr>
        <p:spPr>
          <a:xfrm rot="2700000">
            <a:off x="4879921" y="2124285"/>
            <a:ext cx="929895" cy="2678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solidFill>
                  <a:schemeClr val="tx1"/>
                </a:solidFill>
                <a:ea typeface="Calibri"/>
                <a:cs typeface="Calibri"/>
              </a:rPr>
              <a:t>Sex</a:t>
            </a:r>
            <a:endParaRPr lang="en-US">
              <a:solidFill>
                <a:schemeClr val="tx1"/>
              </a:solidFill>
            </a:endParaRPr>
          </a:p>
        </p:txBody>
      </p:sp>
    </p:spTree>
    <p:extLst>
      <p:ext uri="{BB962C8B-B14F-4D97-AF65-F5344CB8AC3E}">
        <p14:creationId xmlns:p14="http://schemas.microsoft.com/office/powerpoint/2010/main" val="61475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 shot of a computer&#10;&#10;Description automatically generated">
            <a:extLst>
              <a:ext uri="{FF2B5EF4-FFF2-40B4-BE49-F238E27FC236}">
                <a16:creationId xmlns:a16="http://schemas.microsoft.com/office/drawing/2014/main" id="{18B36644-FCF6-D144-6F3C-F7D6740EECC0}"/>
              </a:ext>
            </a:extLst>
          </p:cNvPr>
          <p:cNvPicPr>
            <a:picLocks noChangeAspect="1"/>
          </p:cNvPicPr>
          <p:nvPr/>
        </p:nvPicPr>
        <p:blipFill rotWithShape="1">
          <a:blip r:embed="rId3"/>
          <a:srcRect l="26129" t="17313" r="25467" b="11181"/>
          <a:stretch/>
        </p:blipFill>
        <p:spPr>
          <a:xfrm>
            <a:off x="101221" y="1013346"/>
            <a:ext cx="4991167" cy="4931082"/>
          </a:xfrm>
          <a:prstGeom prst="rect">
            <a:avLst/>
          </a:prstGeom>
        </p:spPr>
      </p:pic>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p:txBody>
          <a:bodyPr/>
          <a:lstStyle/>
          <a:p>
            <a:r>
              <a:rPr lang="en-US"/>
              <a:t>Power Shield Activity p.18</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339656" y="1468866"/>
            <a:ext cx="6852344" cy="4703333"/>
          </a:xfrm>
        </p:spPr>
        <p:txBody>
          <a:bodyPr vert="horz" lIns="0" tIns="45720" rIns="0" bIns="45720" rtlCol="0" anchor="t">
            <a:normAutofit/>
          </a:bodyPr>
          <a:lstStyle/>
          <a:p>
            <a:pPr>
              <a:lnSpc>
                <a:spcPct val="100000"/>
              </a:lnSpc>
            </a:pPr>
            <a:r>
              <a:rPr lang="en-US" sz="2800">
                <a:latin typeface="Arial"/>
                <a:cs typeface="Arial"/>
              </a:rPr>
              <a:t>Analysis of Power and Privilege as Individuals</a:t>
            </a:r>
            <a:endParaRPr lang="en-US">
              <a:latin typeface="Calibri"/>
              <a:ea typeface="Calibri"/>
              <a:cs typeface="Calibri"/>
            </a:endParaRPr>
          </a:p>
          <a:p>
            <a:pPr>
              <a:lnSpc>
                <a:spcPct val="100000"/>
              </a:lnSpc>
            </a:pPr>
            <a:endParaRPr lang="en-US" sz="2800">
              <a:latin typeface="Arial"/>
              <a:cs typeface="Arial"/>
            </a:endParaRPr>
          </a:p>
          <a:p>
            <a:pPr>
              <a:lnSpc>
                <a:spcPct val="100000"/>
              </a:lnSpc>
            </a:pPr>
            <a:r>
              <a:rPr lang="en-US" sz="2800">
                <a:highlight>
                  <a:srgbClr val="00FFFF"/>
                </a:highlight>
                <a:latin typeface="Arial"/>
                <a:cs typeface="Arial"/>
              </a:rPr>
              <a:t>Inner Ring </a:t>
            </a:r>
            <a:r>
              <a:rPr lang="en-US" sz="2800">
                <a:latin typeface="Arial"/>
                <a:cs typeface="Arial"/>
              </a:rPr>
              <a:t>– Dominant Identities</a:t>
            </a:r>
            <a:endParaRPr lang="en-US">
              <a:latin typeface="Arial"/>
              <a:cs typeface="Arial"/>
            </a:endParaRPr>
          </a:p>
          <a:p>
            <a:pPr>
              <a:lnSpc>
                <a:spcPct val="100000"/>
              </a:lnSpc>
            </a:pPr>
            <a:r>
              <a:rPr lang="en-US" sz="2800">
                <a:highlight>
                  <a:srgbClr val="FFFF00"/>
                </a:highlight>
                <a:latin typeface="Arial"/>
                <a:cs typeface="Arial"/>
              </a:rPr>
              <a:t>Outer Ring</a:t>
            </a:r>
            <a:r>
              <a:rPr lang="en-US" sz="2800">
                <a:latin typeface="Arial"/>
                <a:cs typeface="Arial"/>
              </a:rPr>
              <a:t> – Oppressed Identities</a:t>
            </a:r>
          </a:p>
          <a:p>
            <a:pPr>
              <a:lnSpc>
                <a:spcPct val="100000"/>
              </a:lnSpc>
            </a:pPr>
            <a:endParaRPr lang="en-US" sz="2800">
              <a:latin typeface="Arial" panose="020B0604020202020204" pitchFamily="34" charset="0"/>
              <a:cs typeface="Arial" panose="020B0604020202020204" pitchFamily="34" charset="0"/>
            </a:endParaRPr>
          </a:p>
          <a:p>
            <a:pPr>
              <a:lnSpc>
                <a:spcPct val="100000"/>
              </a:lnSpc>
            </a:pPr>
            <a:r>
              <a:rPr lang="en-US" sz="2800">
                <a:latin typeface="Arial"/>
                <a:cs typeface="Arial"/>
              </a:rPr>
              <a:t>First on your own, then discuss as a group</a:t>
            </a:r>
          </a:p>
        </p:txBody>
      </p:sp>
      <p:sp>
        <p:nvSpPr>
          <p:cNvPr id="5" name="Oval 4">
            <a:extLst>
              <a:ext uri="{FF2B5EF4-FFF2-40B4-BE49-F238E27FC236}">
                <a16:creationId xmlns:a16="http://schemas.microsoft.com/office/drawing/2014/main" id="{0B2BA160-83BB-6AD1-2E65-86E4F1BE7B0E}"/>
              </a:ext>
            </a:extLst>
          </p:cNvPr>
          <p:cNvSpPr/>
          <p:nvPr/>
        </p:nvSpPr>
        <p:spPr>
          <a:xfrm>
            <a:off x="3619350" y="2203994"/>
            <a:ext cx="307473" cy="280736"/>
          </a:xfrm>
          <a:prstGeom prst="ellipse">
            <a:avLst/>
          </a:prstGeom>
          <a:solidFill>
            <a:srgbClr val="1BE0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6C53B14-923D-9325-FA3D-3DBC31400E63}"/>
              </a:ext>
            </a:extLst>
          </p:cNvPr>
          <p:cNvSpPr/>
          <p:nvPr/>
        </p:nvSpPr>
        <p:spPr>
          <a:xfrm>
            <a:off x="4437318" y="2799886"/>
            <a:ext cx="280736" cy="28073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E949ABB-5DB8-1477-49D9-50BAF4E4364F}"/>
              </a:ext>
            </a:extLst>
          </p:cNvPr>
          <p:cNvSpPr/>
          <p:nvPr/>
        </p:nvSpPr>
        <p:spPr>
          <a:xfrm rot="5400000">
            <a:off x="2123104" y="4364539"/>
            <a:ext cx="935418" cy="306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
        <p:nvSpPr>
          <p:cNvPr id="9" name="Rectangle 8">
            <a:extLst>
              <a:ext uri="{FF2B5EF4-FFF2-40B4-BE49-F238E27FC236}">
                <a16:creationId xmlns:a16="http://schemas.microsoft.com/office/drawing/2014/main" id="{1E5C2078-2041-5C26-8B55-7A320D22D8F5}"/>
              </a:ext>
            </a:extLst>
          </p:cNvPr>
          <p:cNvSpPr/>
          <p:nvPr/>
        </p:nvSpPr>
        <p:spPr>
          <a:xfrm rot="2820000">
            <a:off x="1660097" y="2762305"/>
            <a:ext cx="681417" cy="2512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Tree>
    <p:extLst>
      <p:ext uri="{BB962C8B-B14F-4D97-AF65-F5344CB8AC3E}">
        <p14:creationId xmlns:p14="http://schemas.microsoft.com/office/powerpoint/2010/main" val="287513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604825" y="-648500"/>
            <a:ext cx="10058400" cy="1450757"/>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4922410" y="892414"/>
            <a:ext cx="7165958" cy="5252354"/>
          </a:xfrm>
        </p:spPr>
        <p:txBody>
          <a:bodyPr vert="horz" lIns="0" tIns="45720" rIns="0" bIns="45720" rtlCol="0" anchor="t">
            <a:noAutofit/>
          </a:bodyPr>
          <a:lstStyle/>
          <a:p>
            <a:pPr>
              <a:lnSpc>
                <a:spcPct val="120000"/>
              </a:lnSpc>
            </a:pPr>
            <a:r>
              <a:rPr lang="en-US" b="1">
                <a:latin typeface="Arial"/>
                <a:cs typeface="Arial"/>
              </a:rPr>
              <a:t>On your own  --</a:t>
            </a:r>
            <a:endParaRPr lang="en-US"/>
          </a:p>
          <a:p>
            <a:pPr>
              <a:lnSpc>
                <a:spcPct val="120000"/>
              </a:lnSpc>
            </a:pPr>
            <a:r>
              <a:rPr lang="en-US"/>
              <a:t>Mark the inner or outer ring of each trait to describe your identity.</a:t>
            </a:r>
          </a:p>
          <a:p>
            <a:pPr>
              <a:lnSpc>
                <a:spcPct val="120000"/>
              </a:lnSpc>
            </a:pPr>
            <a:endParaRPr lang="en-US" sz="1400"/>
          </a:p>
          <a:p>
            <a:pPr>
              <a:lnSpc>
                <a:spcPct val="120000"/>
              </a:lnSpc>
            </a:pPr>
            <a:r>
              <a:rPr lang="en-US" b="1">
                <a:cs typeface="Calibri"/>
              </a:rPr>
              <a:t>Consider as a table group:</a:t>
            </a:r>
            <a:endParaRPr lang="en-US" b="1">
              <a:ea typeface="Calibri"/>
              <a:cs typeface="Calibri"/>
            </a:endParaRPr>
          </a:p>
          <a:p>
            <a:pPr>
              <a:lnSpc>
                <a:spcPct val="120000"/>
              </a:lnSpc>
            </a:pPr>
            <a:r>
              <a:rPr lang="en-US">
                <a:cs typeface="Calibri"/>
              </a:rPr>
              <a:t>How many of your segments are not dominant, meaning you do not share those areas of power conferred by society?</a:t>
            </a:r>
          </a:p>
          <a:p>
            <a:pPr>
              <a:lnSpc>
                <a:spcPct val="120000"/>
              </a:lnSpc>
            </a:pPr>
            <a:endParaRPr lang="en-US" sz="1400">
              <a:cs typeface="Calibri"/>
            </a:endParaRPr>
          </a:p>
          <a:p>
            <a:pPr>
              <a:lnSpc>
                <a:spcPct val="120000"/>
              </a:lnSpc>
            </a:pPr>
            <a:r>
              <a:rPr lang="en-US">
                <a:cs typeface="Calibri"/>
              </a:rPr>
              <a:t>What insight does this provide on how you have been treated as a person of privilege or a marginalized person?</a:t>
            </a:r>
          </a:p>
          <a:p>
            <a:pPr>
              <a:lnSpc>
                <a:spcPct val="120000"/>
              </a:lnSpc>
            </a:pPr>
            <a:endParaRPr lang="en-US" sz="1400">
              <a:cs typeface="Calibri"/>
            </a:endParaRPr>
          </a:p>
          <a:p>
            <a:pPr>
              <a:lnSpc>
                <a:spcPct val="120000"/>
              </a:lnSpc>
            </a:pPr>
            <a:r>
              <a:rPr lang="en-US">
                <a:cs typeface="Calibri"/>
              </a:rPr>
              <a:t>Which Identity brings you the most discomfort or confusion?</a:t>
            </a:r>
          </a:p>
        </p:txBody>
      </p:sp>
      <p:pic>
        <p:nvPicPr>
          <p:cNvPr id="8" name="Picture 7" descr="A screen shot of a computer&#10;&#10;Description automatically generated">
            <a:extLst>
              <a:ext uri="{FF2B5EF4-FFF2-40B4-BE49-F238E27FC236}">
                <a16:creationId xmlns:a16="http://schemas.microsoft.com/office/drawing/2014/main" id="{3B35579C-D5DC-CCCC-8305-159E17A9EBC3}"/>
              </a:ext>
            </a:extLst>
          </p:cNvPr>
          <p:cNvPicPr>
            <a:picLocks noChangeAspect="1"/>
          </p:cNvPicPr>
          <p:nvPr/>
        </p:nvPicPr>
        <p:blipFill rotWithShape="1">
          <a:blip r:embed="rId3"/>
          <a:srcRect l="26129" t="17313" r="25467" b="11181"/>
          <a:stretch/>
        </p:blipFill>
        <p:spPr>
          <a:xfrm>
            <a:off x="-49775" y="798951"/>
            <a:ext cx="5038474" cy="4977542"/>
          </a:xfrm>
          <a:prstGeom prst="rect">
            <a:avLst/>
          </a:prstGeom>
        </p:spPr>
      </p:pic>
      <p:sp>
        <p:nvSpPr>
          <p:cNvPr id="5" name="Rectangle 4">
            <a:extLst>
              <a:ext uri="{FF2B5EF4-FFF2-40B4-BE49-F238E27FC236}">
                <a16:creationId xmlns:a16="http://schemas.microsoft.com/office/drawing/2014/main" id="{DAD34D5B-5B70-F885-06DC-8C4AB94BCA2F}"/>
              </a:ext>
            </a:extLst>
          </p:cNvPr>
          <p:cNvSpPr/>
          <p:nvPr/>
        </p:nvSpPr>
        <p:spPr>
          <a:xfrm rot="2880000">
            <a:off x="1552040" y="2486555"/>
            <a:ext cx="674688" cy="23260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7" name="Rectangle 6">
            <a:extLst>
              <a:ext uri="{FF2B5EF4-FFF2-40B4-BE49-F238E27FC236}">
                <a16:creationId xmlns:a16="http://schemas.microsoft.com/office/drawing/2014/main" id="{34CE9249-AF2F-4D26-9D09-770A721B2C63}"/>
              </a:ext>
            </a:extLst>
          </p:cNvPr>
          <p:cNvSpPr/>
          <p:nvPr/>
        </p:nvSpPr>
        <p:spPr>
          <a:xfrm rot="5400000">
            <a:off x="1956417" y="4209758"/>
            <a:ext cx="935418" cy="306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Tree>
    <p:extLst>
      <p:ext uri="{BB962C8B-B14F-4D97-AF65-F5344CB8AC3E}">
        <p14:creationId xmlns:p14="http://schemas.microsoft.com/office/powerpoint/2010/main" val="140057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4919472" y="1468486"/>
            <a:ext cx="7187184" cy="4792397"/>
          </a:xfrm>
        </p:spPr>
        <p:txBody>
          <a:bodyPr vert="horz" lIns="0" tIns="45720" rIns="0" bIns="45720" rtlCol="0" anchor="t">
            <a:normAutofit/>
          </a:bodyPr>
          <a:lstStyle/>
          <a:p>
            <a:pPr>
              <a:lnSpc>
                <a:spcPct val="100000"/>
              </a:lnSpc>
            </a:pPr>
            <a:r>
              <a:rPr lang="en-US" sz="2400" b="1">
                <a:latin typeface="Arial"/>
                <a:cs typeface="Arial"/>
              </a:rPr>
              <a:t>Let’s Move –</a:t>
            </a:r>
          </a:p>
          <a:p>
            <a:pPr>
              <a:lnSpc>
                <a:spcPct val="100000"/>
              </a:lnSpc>
            </a:pPr>
            <a:r>
              <a:rPr lang="en-US" sz="2400">
                <a:latin typeface="Arial"/>
                <a:cs typeface="Arial"/>
              </a:rPr>
              <a:t>Notice the stations around the room correlated to the shield.</a:t>
            </a:r>
          </a:p>
          <a:p>
            <a:pPr>
              <a:lnSpc>
                <a:spcPct val="100000"/>
              </a:lnSpc>
            </a:pPr>
            <a:endParaRPr lang="en-US" sz="2400">
              <a:latin typeface="Arial"/>
              <a:cs typeface="Arial"/>
            </a:endParaRPr>
          </a:p>
          <a:p>
            <a:pPr>
              <a:lnSpc>
                <a:spcPct val="100000"/>
              </a:lnSpc>
            </a:pPr>
            <a:r>
              <a:rPr lang="en-US" sz="2400">
                <a:latin typeface="Arial"/>
                <a:cs typeface="Arial"/>
              </a:rPr>
              <a:t>Which identity of yours do you think about the most? </a:t>
            </a:r>
          </a:p>
          <a:p>
            <a:pPr>
              <a:lnSpc>
                <a:spcPct val="100000"/>
              </a:lnSpc>
            </a:pPr>
            <a:endParaRPr lang="en-US" sz="2400">
              <a:latin typeface="Arial"/>
              <a:cs typeface="Arial"/>
            </a:endParaRPr>
          </a:p>
          <a:p>
            <a:pPr>
              <a:lnSpc>
                <a:spcPct val="100000"/>
              </a:lnSpc>
            </a:pPr>
            <a:r>
              <a:rPr lang="en-US" sz="2400">
                <a:latin typeface="Arial"/>
                <a:cs typeface="Arial"/>
              </a:rPr>
              <a:t>Move to that station, discuss your reasons why, and report out.</a:t>
            </a:r>
          </a:p>
          <a:p>
            <a:pPr>
              <a:lnSpc>
                <a:spcPct val="100000"/>
              </a:lnSpc>
            </a:pPr>
            <a:endParaRPr lang="en-US"/>
          </a:p>
        </p:txBody>
      </p:sp>
      <p:pic>
        <p:nvPicPr>
          <p:cNvPr id="8" name="Picture 7" descr="A screen shot of a computer&#10;&#10;Description automatically generated">
            <a:extLst>
              <a:ext uri="{FF2B5EF4-FFF2-40B4-BE49-F238E27FC236}">
                <a16:creationId xmlns:a16="http://schemas.microsoft.com/office/drawing/2014/main" id="{DA78D848-4313-6ACC-102D-B3F06CC29D88}"/>
              </a:ext>
            </a:extLst>
          </p:cNvPr>
          <p:cNvPicPr>
            <a:picLocks noChangeAspect="1"/>
          </p:cNvPicPr>
          <p:nvPr/>
        </p:nvPicPr>
        <p:blipFill rotWithShape="1">
          <a:blip r:embed="rId3"/>
          <a:srcRect l="26129" t="17313" r="25467" b="11181"/>
          <a:stretch/>
        </p:blipFill>
        <p:spPr>
          <a:xfrm>
            <a:off x="120459" y="1155631"/>
            <a:ext cx="4803389" cy="4734351"/>
          </a:xfrm>
          <a:prstGeom prst="rect">
            <a:avLst/>
          </a:prstGeom>
        </p:spPr>
      </p:pic>
      <p:sp>
        <p:nvSpPr>
          <p:cNvPr id="5" name="Rectangle 4">
            <a:extLst>
              <a:ext uri="{FF2B5EF4-FFF2-40B4-BE49-F238E27FC236}">
                <a16:creationId xmlns:a16="http://schemas.microsoft.com/office/drawing/2014/main" id="{58C3D9EC-1ECE-1DA2-0CD7-BD2DA66DE541}"/>
              </a:ext>
            </a:extLst>
          </p:cNvPr>
          <p:cNvSpPr/>
          <p:nvPr/>
        </p:nvSpPr>
        <p:spPr>
          <a:xfrm rot="2460000">
            <a:off x="1569723" y="2783147"/>
            <a:ext cx="698501" cy="1730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7" name="Rectangle 6">
            <a:extLst>
              <a:ext uri="{FF2B5EF4-FFF2-40B4-BE49-F238E27FC236}">
                <a16:creationId xmlns:a16="http://schemas.microsoft.com/office/drawing/2014/main" id="{92B56615-6596-502E-2D01-04135A043B1B}"/>
              </a:ext>
            </a:extLst>
          </p:cNvPr>
          <p:cNvSpPr/>
          <p:nvPr/>
        </p:nvSpPr>
        <p:spPr>
          <a:xfrm rot="5400000">
            <a:off x="2015948" y="4328821"/>
            <a:ext cx="935418" cy="306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Tree>
    <p:extLst>
      <p:ext uri="{BB962C8B-B14F-4D97-AF65-F5344CB8AC3E}">
        <p14:creationId xmlns:p14="http://schemas.microsoft.com/office/powerpoint/2010/main" val="98801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991986" y="-361460"/>
            <a:ext cx="10058400" cy="1088253"/>
          </a:xfrm>
        </p:spPr>
        <p:txBody>
          <a:bodyPr/>
          <a:lstStyle/>
          <a:p>
            <a:r>
              <a:rPr lang="en-US"/>
              <a:t>Power Shield Activity</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6655860" y="2320499"/>
            <a:ext cx="5176962" cy="3404775"/>
          </a:xfrm>
        </p:spPr>
        <p:txBody>
          <a:bodyPr vert="horz" lIns="0" tIns="45720" rIns="0" bIns="45720" rtlCol="0" anchor="t">
            <a:normAutofit fontScale="77500" lnSpcReduction="20000"/>
          </a:bodyPr>
          <a:lstStyle/>
          <a:p>
            <a:pPr marL="0" indent="0">
              <a:lnSpc>
                <a:spcPct val="100000"/>
              </a:lnSpc>
              <a:buNone/>
            </a:pPr>
            <a:r>
              <a:rPr lang="en-US" sz="2400">
                <a:latin typeface="Arial"/>
                <a:cs typeface="Arial"/>
              </a:rPr>
              <a:t>Which identity of yours do you think about least?</a:t>
            </a:r>
          </a:p>
          <a:p>
            <a:pPr marL="0" indent="0">
              <a:lnSpc>
                <a:spcPct val="100000"/>
              </a:lnSpc>
              <a:buNone/>
            </a:pPr>
            <a:r>
              <a:rPr lang="en-US" sz="2400">
                <a:latin typeface="Arial"/>
                <a:cs typeface="Arial"/>
              </a:rPr>
              <a:t> </a:t>
            </a:r>
          </a:p>
          <a:p>
            <a:pPr marL="0" indent="0">
              <a:lnSpc>
                <a:spcPct val="100000"/>
              </a:lnSpc>
              <a:buNone/>
            </a:pPr>
            <a:r>
              <a:rPr lang="en-US" sz="2400">
                <a:latin typeface="Arial"/>
                <a:cs typeface="Arial"/>
              </a:rPr>
              <a:t>Move to that station and discuss:</a:t>
            </a:r>
          </a:p>
          <a:p>
            <a:pPr>
              <a:lnSpc>
                <a:spcPct val="100000"/>
              </a:lnSpc>
              <a:buClrTx/>
              <a:buFont typeface="Arial" panose="020B0604020202020204" pitchFamily="34" charset="0"/>
              <a:buChar char="•"/>
            </a:pPr>
            <a:r>
              <a:rPr lang="en-US" sz="2400">
                <a:latin typeface="Arial"/>
                <a:cs typeface="Arial"/>
              </a:rPr>
              <a:t>Why don’t you have to think about it as much? </a:t>
            </a:r>
          </a:p>
          <a:p>
            <a:pPr>
              <a:lnSpc>
                <a:spcPct val="100000"/>
              </a:lnSpc>
              <a:buClrTx/>
              <a:buFont typeface="Arial" panose="020B0604020202020204" pitchFamily="34" charset="0"/>
              <a:buChar char="•"/>
            </a:pPr>
            <a:r>
              <a:rPr lang="en-US" sz="2400">
                <a:latin typeface="Arial"/>
                <a:cs typeface="Arial"/>
              </a:rPr>
              <a:t>What could that mean in terms of your identity? </a:t>
            </a:r>
          </a:p>
          <a:p>
            <a:pPr>
              <a:lnSpc>
                <a:spcPct val="100000"/>
              </a:lnSpc>
              <a:buClrTx/>
              <a:buFont typeface="Arial" panose="020B0604020202020204" pitchFamily="34" charset="0"/>
              <a:buChar char="•"/>
            </a:pPr>
            <a:r>
              <a:rPr lang="en-US" sz="2400">
                <a:latin typeface="Arial"/>
                <a:cs typeface="Arial"/>
              </a:rPr>
              <a:t>How can you leverage that power/privilege for marginalized people in your scope of influence?</a:t>
            </a:r>
          </a:p>
          <a:p>
            <a:pPr>
              <a:lnSpc>
                <a:spcPct val="100000"/>
              </a:lnSpc>
            </a:pPr>
            <a:endParaRPr lang="en-US"/>
          </a:p>
        </p:txBody>
      </p:sp>
      <p:pic>
        <p:nvPicPr>
          <p:cNvPr id="8" name="Picture 7" descr="A screen shot of a computer&#10;&#10;Description automatically generated">
            <a:extLst>
              <a:ext uri="{FF2B5EF4-FFF2-40B4-BE49-F238E27FC236}">
                <a16:creationId xmlns:a16="http://schemas.microsoft.com/office/drawing/2014/main" id="{9B62C093-B10D-7F1B-3E52-BBA530543B22}"/>
              </a:ext>
            </a:extLst>
          </p:cNvPr>
          <p:cNvPicPr>
            <a:picLocks noChangeAspect="1"/>
          </p:cNvPicPr>
          <p:nvPr/>
        </p:nvPicPr>
        <p:blipFill rotWithShape="1">
          <a:blip r:embed="rId3"/>
          <a:srcRect l="26129" t="17313" r="25467" b="11181"/>
          <a:stretch/>
        </p:blipFill>
        <p:spPr>
          <a:xfrm>
            <a:off x="743263" y="714847"/>
            <a:ext cx="5513696" cy="5430677"/>
          </a:xfrm>
          <a:prstGeom prst="rect">
            <a:avLst/>
          </a:prstGeom>
        </p:spPr>
      </p:pic>
      <p:sp>
        <p:nvSpPr>
          <p:cNvPr id="5" name="Rectangle 4">
            <a:extLst>
              <a:ext uri="{FF2B5EF4-FFF2-40B4-BE49-F238E27FC236}">
                <a16:creationId xmlns:a16="http://schemas.microsoft.com/office/drawing/2014/main" id="{3678C19D-8DFA-FA96-2964-E0D3DE7E1CED}"/>
              </a:ext>
            </a:extLst>
          </p:cNvPr>
          <p:cNvSpPr/>
          <p:nvPr/>
        </p:nvSpPr>
        <p:spPr>
          <a:xfrm rot="3120000">
            <a:off x="2511672" y="2608332"/>
            <a:ext cx="604114" cy="2015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7" name="Rectangle 6">
            <a:extLst>
              <a:ext uri="{FF2B5EF4-FFF2-40B4-BE49-F238E27FC236}">
                <a16:creationId xmlns:a16="http://schemas.microsoft.com/office/drawing/2014/main" id="{B127C155-E02A-858B-46BF-8B98BCF83978}"/>
              </a:ext>
            </a:extLst>
          </p:cNvPr>
          <p:cNvSpPr/>
          <p:nvPr/>
        </p:nvSpPr>
        <p:spPr>
          <a:xfrm rot="5400000">
            <a:off x="3027634" y="4336758"/>
            <a:ext cx="935418" cy="306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Tree>
    <p:extLst>
      <p:ext uri="{BB962C8B-B14F-4D97-AF65-F5344CB8AC3E}">
        <p14:creationId xmlns:p14="http://schemas.microsoft.com/office/powerpoint/2010/main" val="332631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61113-CC5F-44B9-9341-A8B109E235A5}"/>
              </a:ext>
            </a:extLst>
          </p:cNvPr>
          <p:cNvSpPr>
            <a:spLocks noGrp="1"/>
          </p:cNvSpPr>
          <p:nvPr>
            <p:ph type="title"/>
          </p:nvPr>
        </p:nvSpPr>
        <p:spPr>
          <a:xfrm>
            <a:off x="722376" y="-521614"/>
            <a:ext cx="10058400" cy="1450757"/>
          </a:xfrm>
        </p:spPr>
        <p:txBody>
          <a:bodyPr/>
          <a:lstStyle/>
          <a:p>
            <a:r>
              <a:rPr lang="en-US"/>
              <a:t>Power Analysis Debrief</a:t>
            </a:r>
          </a:p>
        </p:txBody>
      </p:sp>
      <p:sp>
        <p:nvSpPr>
          <p:cNvPr id="3" name="Content Placeholder 2">
            <a:extLst>
              <a:ext uri="{FF2B5EF4-FFF2-40B4-BE49-F238E27FC236}">
                <a16:creationId xmlns:a16="http://schemas.microsoft.com/office/drawing/2014/main" id="{A577DDED-C7D9-4187-97AC-B96BE6E5CC82}"/>
              </a:ext>
            </a:extLst>
          </p:cNvPr>
          <p:cNvSpPr>
            <a:spLocks noGrp="1"/>
          </p:cNvSpPr>
          <p:nvPr>
            <p:ph idx="1"/>
          </p:nvPr>
        </p:nvSpPr>
        <p:spPr>
          <a:xfrm>
            <a:off x="722376" y="1209347"/>
            <a:ext cx="10433304" cy="4439305"/>
          </a:xfrm>
        </p:spPr>
        <p:txBody>
          <a:bodyPr vert="horz" lIns="0" tIns="45720" rIns="0" bIns="45720" rtlCol="0" anchor="t">
            <a:normAutofit/>
          </a:bodyPr>
          <a:lstStyle/>
          <a:p>
            <a:pPr>
              <a:lnSpc>
                <a:spcPct val="100000"/>
              </a:lnSpc>
            </a:pPr>
            <a:r>
              <a:rPr lang="en-US" sz="3200">
                <a:latin typeface="Arial"/>
                <a:cs typeface="Arial"/>
              </a:rPr>
              <a:t>How did you feel as you completed your own?</a:t>
            </a:r>
          </a:p>
          <a:p>
            <a:pPr>
              <a:lnSpc>
                <a:spcPct val="100000"/>
              </a:lnSpc>
            </a:pPr>
            <a:endParaRPr lang="en-US"/>
          </a:p>
          <a:p>
            <a:pPr>
              <a:lnSpc>
                <a:spcPct val="100000"/>
              </a:lnSpc>
            </a:pPr>
            <a:r>
              <a:rPr lang="en-US" sz="3200">
                <a:latin typeface="Arial"/>
                <a:cs typeface="Arial"/>
              </a:rPr>
              <a:t>What are ways you might use this in your work? </a:t>
            </a:r>
            <a:endParaRPr lang="en-US" sz="3200">
              <a:latin typeface="Arial" panose="020B0604020202020204" pitchFamily="34" charset="0"/>
              <a:cs typeface="Arial" panose="020B0604020202020204" pitchFamily="34" charset="0"/>
            </a:endParaRPr>
          </a:p>
          <a:p>
            <a:pPr marL="657860" lvl="1" indent="-457200">
              <a:lnSpc>
                <a:spcPct val="100000"/>
              </a:lnSpc>
              <a:buClrTx/>
              <a:buFont typeface="Arial" panose="020B0604020202020204" pitchFamily="34" charset="0"/>
              <a:buChar char="•"/>
            </a:pPr>
            <a:r>
              <a:rPr lang="en-US" sz="2800">
                <a:latin typeface="Arial"/>
                <a:cs typeface="Arial"/>
              </a:rPr>
              <a:t>With members</a:t>
            </a:r>
          </a:p>
          <a:p>
            <a:pPr marL="657860" lvl="1" indent="-457200">
              <a:lnSpc>
                <a:spcPct val="100000"/>
              </a:lnSpc>
              <a:buClrTx/>
              <a:buFont typeface="Arial" panose="020B0604020202020204" pitchFamily="34" charset="0"/>
              <a:buChar char="•"/>
            </a:pPr>
            <a:r>
              <a:rPr lang="en-US" sz="2800">
                <a:latin typeface="Arial"/>
                <a:cs typeface="Arial"/>
              </a:rPr>
              <a:t>With your colleagues</a:t>
            </a:r>
          </a:p>
        </p:txBody>
      </p:sp>
      <p:pic>
        <p:nvPicPr>
          <p:cNvPr id="8" name="Picture 7" descr="A screen shot of a computer&#10;&#10;Description automatically generated">
            <a:extLst>
              <a:ext uri="{FF2B5EF4-FFF2-40B4-BE49-F238E27FC236}">
                <a16:creationId xmlns:a16="http://schemas.microsoft.com/office/drawing/2014/main" id="{33445824-7AB5-5E13-9EC7-AE5DC7C62E24}"/>
              </a:ext>
            </a:extLst>
          </p:cNvPr>
          <p:cNvPicPr>
            <a:picLocks noChangeAspect="1"/>
          </p:cNvPicPr>
          <p:nvPr/>
        </p:nvPicPr>
        <p:blipFill rotWithShape="1">
          <a:blip r:embed="rId3"/>
          <a:srcRect l="26129" t="17313" r="25467" b="11181"/>
          <a:stretch/>
        </p:blipFill>
        <p:spPr>
          <a:xfrm>
            <a:off x="8236975" y="2807054"/>
            <a:ext cx="3480021" cy="3423396"/>
          </a:xfrm>
          <a:prstGeom prst="rect">
            <a:avLst/>
          </a:prstGeom>
        </p:spPr>
      </p:pic>
      <p:sp>
        <p:nvSpPr>
          <p:cNvPr id="5" name="Rectangle 4">
            <a:extLst>
              <a:ext uri="{FF2B5EF4-FFF2-40B4-BE49-F238E27FC236}">
                <a16:creationId xmlns:a16="http://schemas.microsoft.com/office/drawing/2014/main" id="{F912BE00-FE90-88CD-C3DB-617EE8352806}"/>
              </a:ext>
            </a:extLst>
          </p:cNvPr>
          <p:cNvSpPr/>
          <p:nvPr/>
        </p:nvSpPr>
        <p:spPr>
          <a:xfrm rot="2760000">
            <a:off x="9298762" y="3940217"/>
            <a:ext cx="460375" cy="2921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7" name="Rectangle 6">
            <a:extLst>
              <a:ext uri="{FF2B5EF4-FFF2-40B4-BE49-F238E27FC236}">
                <a16:creationId xmlns:a16="http://schemas.microsoft.com/office/drawing/2014/main" id="{97A07D37-7A54-8985-C249-D70A918E178B}"/>
              </a:ext>
            </a:extLst>
          </p:cNvPr>
          <p:cNvSpPr/>
          <p:nvPr/>
        </p:nvSpPr>
        <p:spPr>
          <a:xfrm rot="5400000">
            <a:off x="9568135" y="5134651"/>
            <a:ext cx="802896" cy="14632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000" b="1">
                <a:solidFill>
                  <a:schemeClr val="tx1"/>
                </a:solidFill>
                <a:ea typeface="Calibri"/>
                <a:cs typeface="Calibri"/>
              </a:rPr>
              <a:t>Sexual Orientatio</a:t>
            </a:r>
            <a:r>
              <a:rPr lang="en-US" sz="1050" b="1">
                <a:solidFill>
                  <a:schemeClr val="tx1"/>
                </a:solidFill>
                <a:ea typeface="Calibri"/>
                <a:cs typeface="Calibri"/>
              </a:rPr>
              <a:t>n</a:t>
            </a:r>
          </a:p>
        </p:txBody>
      </p:sp>
    </p:spTree>
    <p:extLst>
      <p:ext uri="{BB962C8B-B14F-4D97-AF65-F5344CB8AC3E}">
        <p14:creationId xmlns:p14="http://schemas.microsoft.com/office/powerpoint/2010/main" val="72587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892491" y="0"/>
            <a:ext cx="2379506" cy="1828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38913" y="1676446"/>
            <a:ext cx="11448288" cy="5181554"/>
          </a:xfrm>
        </p:spPr>
        <p:txBody>
          <a:bodyPr vert="horz" lIns="0" tIns="45720" rIns="0" bIns="45720" rtlCol="0" anchor="t">
            <a:noAutofit/>
          </a:bodyPr>
          <a:lstStyle/>
          <a:p>
            <a:pPr marL="0" indent="0">
              <a:lnSpc>
                <a:spcPct val="100000"/>
              </a:lnSpc>
              <a:spcAft>
                <a:spcPts val="1200"/>
              </a:spcAft>
              <a:buClrTx/>
              <a:buNone/>
            </a:pPr>
            <a:r>
              <a:rPr lang="en-US" sz="3200" dirty="0"/>
              <a:t>Race, Class, and Gender are intentionally constructed ideas built  for the rule and management of human difference in a social system that positions people in relation to power and exploitation.</a:t>
            </a:r>
            <a:endParaRPr lang="en-US" sz="3200" dirty="0">
              <a:cs typeface="Calibri"/>
            </a:endParaRPr>
          </a:p>
          <a:p>
            <a:pPr marL="0" indent="0">
              <a:lnSpc>
                <a:spcPct val="100000"/>
              </a:lnSpc>
              <a:spcAft>
                <a:spcPts val="1200"/>
              </a:spcAft>
              <a:buClrTx/>
              <a:buNone/>
            </a:pPr>
            <a:r>
              <a:rPr lang="en-US" sz="3200" dirty="0"/>
              <a:t>Each of us has a unique relationship to this system of power and exploitation.</a:t>
            </a:r>
            <a:endParaRPr lang="en-US" sz="3200" dirty="0">
              <a:cs typeface="Calibri"/>
            </a:endParaRPr>
          </a:p>
          <a:p>
            <a:pPr marL="0" indent="0">
              <a:lnSpc>
                <a:spcPct val="100000"/>
              </a:lnSpc>
              <a:spcAft>
                <a:spcPts val="1200"/>
              </a:spcAft>
              <a:buClrTx/>
              <a:buNone/>
            </a:pPr>
            <a:r>
              <a:rPr lang="en-US" sz="3200" dirty="0"/>
              <a:t>We have the ability to use our collective agency to act to change these systems of power. </a:t>
            </a:r>
          </a:p>
        </p:txBody>
      </p:sp>
    </p:spTree>
    <p:extLst>
      <p:ext uri="{BB962C8B-B14F-4D97-AF65-F5344CB8AC3E}">
        <p14:creationId xmlns:p14="http://schemas.microsoft.com/office/powerpoint/2010/main" val="3319774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1" y="-361460"/>
            <a:ext cx="12192000" cy="1444014"/>
          </a:xfrm>
        </p:spPr>
        <p:txBody>
          <a:bodyPr/>
          <a:lstStyle/>
          <a:p>
            <a:pPr algn="ctr"/>
            <a:r>
              <a:rPr lang="en-US"/>
              <a:t>Power Shield Activity- when you go to lunch</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367528" y="1636776"/>
            <a:ext cx="6325187" cy="4535423"/>
          </a:xfrm>
        </p:spPr>
        <p:txBody>
          <a:bodyPr vert="horz" lIns="0" tIns="45720" rIns="0" bIns="45720" rtlCol="0" anchor="t">
            <a:normAutofit/>
          </a:bodyPr>
          <a:lstStyle/>
          <a:p>
            <a:r>
              <a:rPr lang="en-US" sz="2800" b="1">
                <a:latin typeface="Arial"/>
                <a:cs typeface="Arial"/>
              </a:rPr>
              <a:t>Everyone--</a:t>
            </a:r>
          </a:p>
          <a:p>
            <a:pPr>
              <a:lnSpc>
                <a:spcPct val="100000"/>
              </a:lnSpc>
            </a:pPr>
            <a:r>
              <a:rPr lang="en-US" sz="2800"/>
              <a:t>Place your dots on the large poster as you marked your handout.</a:t>
            </a:r>
          </a:p>
          <a:p>
            <a:pPr>
              <a:lnSpc>
                <a:spcPct val="100000"/>
              </a:lnSpc>
            </a:pPr>
            <a:r>
              <a:rPr lang="en-US" sz="2800"/>
              <a:t>The composite picture will tell us what you think about your privileges as a group.   </a:t>
            </a:r>
            <a:endParaRPr lang="en-US" sz="2800">
              <a:cs typeface="Calibri" panose="020F0502020204030204"/>
            </a:endParaRPr>
          </a:p>
          <a:p>
            <a:pPr>
              <a:lnSpc>
                <a:spcPct val="100000"/>
              </a:lnSpc>
            </a:pPr>
            <a:endParaRPr lang="en-US" sz="2800">
              <a:cs typeface="Calibri" panose="020F0502020204030204"/>
            </a:endParaRPr>
          </a:p>
        </p:txBody>
      </p:sp>
      <p:pic>
        <p:nvPicPr>
          <p:cNvPr id="8" name="Picture 7" descr="A screen shot of a computer&#10;&#10;Description automatically generated">
            <a:extLst>
              <a:ext uri="{FF2B5EF4-FFF2-40B4-BE49-F238E27FC236}">
                <a16:creationId xmlns:a16="http://schemas.microsoft.com/office/drawing/2014/main" id="{5D6FC00A-FBA9-61F5-9B07-FF09AF8CF282}"/>
              </a:ext>
            </a:extLst>
          </p:cNvPr>
          <p:cNvPicPr>
            <a:picLocks noChangeAspect="1"/>
          </p:cNvPicPr>
          <p:nvPr/>
        </p:nvPicPr>
        <p:blipFill rotWithShape="1">
          <a:blip r:embed="rId3"/>
          <a:srcRect l="26129" t="17313" r="25467" b="11181"/>
          <a:stretch/>
        </p:blipFill>
        <p:spPr>
          <a:xfrm>
            <a:off x="339331" y="1236696"/>
            <a:ext cx="4616942" cy="4539797"/>
          </a:xfrm>
          <a:prstGeom prst="rect">
            <a:avLst/>
          </a:prstGeom>
        </p:spPr>
      </p:pic>
      <p:sp>
        <p:nvSpPr>
          <p:cNvPr id="5" name="Rectangle 4">
            <a:extLst>
              <a:ext uri="{FF2B5EF4-FFF2-40B4-BE49-F238E27FC236}">
                <a16:creationId xmlns:a16="http://schemas.microsoft.com/office/drawing/2014/main" id="{C5E86A4E-3ED3-4483-2205-6CC8F08C8893}"/>
              </a:ext>
            </a:extLst>
          </p:cNvPr>
          <p:cNvSpPr/>
          <p:nvPr/>
        </p:nvSpPr>
        <p:spPr>
          <a:xfrm rot="2820000">
            <a:off x="1698770" y="2834666"/>
            <a:ext cx="865188" cy="14926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7" name="Rectangle 6">
            <a:extLst>
              <a:ext uri="{FF2B5EF4-FFF2-40B4-BE49-F238E27FC236}">
                <a16:creationId xmlns:a16="http://schemas.microsoft.com/office/drawing/2014/main" id="{B201A80E-BFDC-6B50-486B-A5A5B0340ED8}"/>
              </a:ext>
            </a:extLst>
          </p:cNvPr>
          <p:cNvSpPr/>
          <p:nvPr/>
        </p:nvSpPr>
        <p:spPr>
          <a:xfrm rot="5400000">
            <a:off x="2170730" y="4281194"/>
            <a:ext cx="959231" cy="3302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Tree>
    <p:extLst>
      <p:ext uri="{BB962C8B-B14F-4D97-AF65-F5344CB8AC3E}">
        <p14:creationId xmlns:p14="http://schemas.microsoft.com/office/powerpoint/2010/main" val="294843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picture containing text, tableware, plate, mat&#10;&#10;Description automatically generated">
            <a:extLst>
              <a:ext uri="{FF2B5EF4-FFF2-40B4-BE49-F238E27FC236}">
                <a16:creationId xmlns:a16="http://schemas.microsoft.com/office/drawing/2014/main" id="{D2867EE1-1958-657F-688D-1B7BE67BB7BF}"/>
              </a:ext>
            </a:extLst>
          </p:cNvPr>
          <p:cNvPicPr>
            <a:picLocks noChangeAspect="1"/>
          </p:cNvPicPr>
          <p:nvPr/>
        </p:nvPicPr>
        <p:blipFill rotWithShape="1">
          <a:blip r:embed="rId2"/>
          <a:srcRect t="8178" b="13909"/>
          <a:stretch/>
        </p:blipFill>
        <p:spPr>
          <a:xfrm>
            <a:off x="20" y="10"/>
            <a:ext cx="12191980" cy="6340632"/>
          </a:xfrm>
          <a:prstGeom prst="rect">
            <a:avLst/>
          </a:prstGeom>
        </p:spPr>
      </p:pic>
    </p:spTree>
    <p:extLst>
      <p:ext uri="{BB962C8B-B14F-4D97-AF65-F5344CB8AC3E}">
        <p14:creationId xmlns:p14="http://schemas.microsoft.com/office/powerpoint/2010/main" val="4250739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6EA04-8353-45EC-B55A-CCACE70D2F6A}"/>
              </a:ext>
            </a:extLst>
          </p:cNvPr>
          <p:cNvSpPr>
            <a:spLocks noGrp="1"/>
          </p:cNvSpPr>
          <p:nvPr>
            <p:ph type="title"/>
          </p:nvPr>
        </p:nvSpPr>
        <p:spPr>
          <a:xfrm>
            <a:off x="1" y="-361460"/>
            <a:ext cx="12192000" cy="1444014"/>
          </a:xfrm>
        </p:spPr>
        <p:txBody>
          <a:bodyPr/>
          <a:lstStyle/>
          <a:p>
            <a:pPr algn="ctr"/>
            <a:r>
              <a:rPr lang="en-US"/>
              <a:t>Power Shield Activity – Welcome back</a:t>
            </a:r>
          </a:p>
        </p:txBody>
      </p:sp>
      <p:sp>
        <p:nvSpPr>
          <p:cNvPr id="3" name="Content Placeholder 2">
            <a:extLst>
              <a:ext uri="{FF2B5EF4-FFF2-40B4-BE49-F238E27FC236}">
                <a16:creationId xmlns:a16="http://schemas.microsoft.com/office/drawing/2014/main" id="{17EF9E56-F6BA-4B21-8D36-1F181EE819F4}"/>
              </a:ext>
            </a:extLst>
          </p:cNvPr>
          <p:cNvSpPr>
            <a:spLocks noGrp="1"/>
          </p:cNvSpPr>
          <p:nvPr>
            <p:ph idx="1"/>
          </p:nvPr>
        </p:nvSpPr>
        <p:spPr>
          <a:xfrm>
            <a:off x="5367528" y="1636776"/>
            <a:ext cx="6325187" cy="4535423"/>
          </a:xfrm>
        </p:spPr>
        <p:txBody>
          <a:bodyPr vert="horz" lIns="0" tIns="45720" rIns="0" bIns="45720" rtlCol="0" anchor="t">
            <a:normAutofit/>
          </a:bodyPr>
          <a:lstStyle/>
          <a:p>
            <a:endParaRPr lang="en-US" sz="2800">
              <a:cs typeface="Calibri" panose="020F0502020204030204"/>
            </a:endParaRPr>
          </a:p>
          <a:p>
            <a:pPr>
              <a:lnSpc>
                <a:spcPct val="100000"/>
              </a:lnSpc>
            </a:pPr>
            <a:endParaRPr lang="en-US" sz="2800">
              <a:cs typeface="Calibri" panose="020F0502020204030204"/>
            </a:endParaRPr>
          </a:p>
        </p:txBody>
      </p:sp>
      <p:sp>
        <p:nvSpPr>
          <p:cNvPr id="4" name="TextBox 3">
            <a:extLst>
              <a:ext uri="{FF2B5EF4-FFF2-40B4-BE49-F238E27FC236}">
                <a16:creationId xmlns:a16="http://schemas.microsoft.com/office/drawing/2014/main" id="{855E559A-D5BF-C433-3A3D-AF4D8F464AE3}"/>
              </a:ext>
            </a:extLst>
          </p:cNvPr>
          <p:cNvSpPr txBox="1"/>
          <p:nvPr/>
        </p:nvSpPr>
        <p:spPr>
          <a:xfrm>
            <a:off x="6147486" y="2723635"/>
            <a:ext cx="6044512" cy="13337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cs typeface="Calibri"/>
              </a:rPr>
              <a:t>Dots...</a:t>
            </a:r>
          </a:p>
          <a:p>
            <a:r>
              <a:rPr lang="en-US" sz="4000">
                <a:cs typeface="Calibri"/>
              </a:rPr>
              <a:t>What do you notice?</a:t>
            </a:r>
          </a:p>
        </p:txBody>
      </p:sp>
      <p:pic>
        <p:nvPicPr>
          <p:cNvPr id="9" name="Picture 8" descr="A screen shot of a computer&#10;&#10;Description automatically generated">
            <a:extLst>
              <a:ext uri="{FF2B5EF4-FFF2-40B4-BE49-F238E27FC236}">
                <a16:creationId xmlns:a16="http://schemas.microsoft.com/office/drawing/2014/main" id="{95F38A87-88C2-980C-7E29-5D579EA87AE9}"/>
              </a:ext>
            </a:extLst>
          </p:cNvPr>
          <p:cNvPicPr>
            <a:picLocks noChangeAspect="1"/>
          </p:cNvPicPr>
          <p:nvPr/>
        </p:nvPicPr>
        <p:blipFill rotWithShape="1">
          <a:blip r:embed="rId3"/>
          <a:srcRect l="26129" t="17313" r="25467" b="11181"/>
          <a:stretch/>
        </p:blipFill>
        <p:spPr>
          <a:xfrm>
            <a:off x="428501" y="1042143"/>
            <a:ext cx="5241134" cy="5172095"/>
          </a:xfrm>
          <a:prstGeom prst="rect">
            <a:avLst/>
          </a:prstGeom>
        </p:spPr>
      </p:pic>
      <p:sp>
        <p:nvSpPr>
          <p:cNvPr id="6" name="Rectangle 5">
            <a:extLst>
              <a:ext uri="{FF2B5EF4-FFF2-40B4-BE49-F238E27FC236}">
                <a16:creationId xmlns:a16="http://schemas.microsoft.com/office/drawing/2014/main" id="{3F6DF9AE-332B-4737-D6CB-811AF679EA33}"/>
              </a:ext>
            </a:extLst>
          </p:cNvPr>
          <p:cNvSpPr/>
          <p:nvPr/>
        </p:nvSpPr>
        <p:spPr>
          <a:xfrm rot="3060000">
            <a:off x="2063381" y="2897127"/>
            <a:ext cx="853282" cy="2207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a:solidFill>
                  <a:schemeClr val="tx1"/>
                </a:solidFill>
                <a:ea typeface="Calibri"/>
                <a:cs typeface="Calibri"/>
              </a:rPr>
              <a:t>Sex</a:t>
            </a:r>
            <a:endParaRPr lang="en-US" sz="1400">
              <a:solidFill>
                <a:schemeClr val="tx1"/>
              </a:solidFill>
              <a:ea typeface="Calibri"/>
              <a:cs typeface="Calibri"/>
            </a:endParaRPr>
          </a:p>
        </p:txBody>
      </p:sp>
      <p:sp>
        <p:nvSpPr>
          <p:cNvPr id="8" name="Rectangle 7">
            <a:extLst>
              <a:ext uri="{FF2B5EF4-FFF2-40B4-BE49-F238E27FC236}">
                <a16:creationId xmlns:a16="http://schemas.microsoft.com/office/drawing/2014/main" id="{A9AE755A-5CD3-21F2-65D6-0D00C967DAB4}"/>
              </a:ext>
            </a:extLst>
          </p:cNvPr>
          <p:cNvSpPr/>
          <p:nvPr/>
        </p:nvSpPr>
        <p:spPr>
          <a:xfrm rot="5400000">
            <a:off x="2575542" y="4507414"/>
            <a:ext cx="935418" cy="3064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b="1">
                <a:solidFill>
                  <a:schemeClr val="tx1"/>
                </a:solidFill>
                <a:ea typeface="Calibri"/>
                <a:cs typeface="Calibri"/>
              </a:rPr>
              <a:t>Sexual Orientatio</a:t>
            </a:r>
            <a:r>
              <a:rPr lang="en-US" sz="1400" b="1">
                <a:solidFill>
                  <a:schemeClr val="tx1"/>
                </a:solidFill>
                <a:ea typeface="Calibri"/>
                <a:cs typeface="Calibri"/>
              </a:rPr>
              <a:t>n</a:t>
            </a:r>
          </a:p>
        </p:txBody>
      </p:sp>
    </p:spTree>
    <p:extLst>
      <p:ext uri="{BB962C8B-B14F-4D97-AF65-F5344CB8AC3E}">
        <p14:creationId xmlns:p14="http://schemas.microsoft.com/office/powerpoint/2010/main" val="1542929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72457" y="36096"/>
            <a:ext cx="9695543" cy="786900"/>
          </a:xfrm>
          <a:prstGeom prst="rect">
            <a:avLst/>
          </a:prstGeom>
        </p:spPr>
        <p:txBody>
          <a:bodyPr spcFirstLastPara="1" vert="horz" wrap="square" lIns="91425" tIns="45700" rIns="91425" bIns="45700" rtlCol="0" anchor="ctr" anchorCtr="0">
            <a:normAutofit/>
          </a:bodyPr>
          <a:lstStyle/>
          <a:p>
            <a:pPr>
              <a:spcBef>
                <a:spcPts val="0"/>
              </a:spcBef>
            </a:pPr>
            <a:r>
              <a:rPr lang="en-US"/>
              <a:t>Intersectionality</a:t>
            </a:r>
            <a:endParaRP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72457" y="734785"/>
            <a:ext cx="9913257" cy="5576207"/>
          </a:xfrm>
          <a:prstGeom prst="rect">
            <a:avLst/>
          </a:prstGeom>
        </p:spPr>
      </p:pic>
    </p:spTree>
    <p:extLst>
      <p:ext uri="{BB962C8B-B14F-4D97-AF65-F5344CB8AC3E}">
        <p14:creationId xmlns:p14="http://schemas.microsoft.com/office/powerpoint/2010/main" val="1519891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41778" y="92780"/>
            <a:ext cx="4190412" cy="786900"/>
          </a:xfrm>
          <a:prstGeom prst="rect">
            <a:avLst/>
          </a:prstGeom>
        </p:spPr>
        <p:txBody>
          <a:bodyPr spcFirstLastPara="1" vert="horz" wrap="square" lIns="91425" tIns="45700" rIns="91425" bIns="45700" rtlCol="0" anchor="ctr" anchorCtr="0">
            <a:normAutofit/>
          </a:bodyPr>
          <a:lstStyle/>
          <a:p>
            <a:pPr>
              <a:spcBef>
                <a:spcPts val="0"/>
              </a:spcBef>
            </a:pPr>
            <a:r>
              <a:rPr lang="en-US"/>
              <a:t>Intersectionality </a:t>
            </a:r>
            <a:endParaRPr/>
          </a:p>
        </p:txBody>
      </p:sp>
      <p:sp>
        <p:nvSpPr>
          <p:cNvPr id="440" name="Google Shape;440;g1468bb3220c_0_69"/>
          <p:cNvSpPr txBox="1">
            <a:spLocks noGrp="1"/>
          </p:cNvSpPr>
          <p:nvPr>
            <p:ph type="body" idx="1"/>
          </p:nvPr>
        </p:nvSpPr>
        <p:spPr>
          <a:xfrm>
            <a:off x="4539133" y="1022375"/>
            <a:ext cx="7714651" cy="5559946"/>
          </a:xfrm>
          <a:prstGeom prst="rect">
            <a:avLst/>
          </a:prstGeom>
        </p:spPr>
        <p:txBody>
          <a:bodyPr spcFirstLastPara="1" vert="horz" wrap="square" lIns="91425" tIns="45700" rIns="91425" bIns="45700" rtlCol="0" anchor="t" anchorCtr="0">
            <a:noAutofit/>
          </a:bodyPr>
          <a:lstStyle/>
          <a:p>
            <a:pPr marL="0" indent="0">
              <a:lnSpc>
                <a:spcPct val="100000"/>
              </a:lnSpc>
              <a:spcBef>
                <a:spcPts val="640"/>
              </a:spcBef>
              <a:spcAft>
                <a:spcPts val="0"/>
              </a:spcAft>
              <a:buNone/>
            </a:pPr>
            <a:r>
              <a:rPr lang="en-US" sz="3600" b="1" i="1">
                <a:solidFill>
                  <a:srgbClr val="7030A0"/>
                </a:solidFill>
                <a:latin typeface="Arial"/>
                <a:ea typeface="Arial"/>
                <a:cs typeface="Arial"/>
                <a:sym typeface="Arial"/>
              </a:rPr>
              <a:t>Intersectionality</a:t>
            </a:r>
            <a:r>
              <a:rPr lang="en-US" sz="3600">
                <a:solidFill>
                  <a:srgbClr val="7030A0"/>
                </a:solidFill>
                <a:latin typeface="Arial"/>
                <a:ea typeface="Arial"/>
                <a:cs typeface="Arial"/>
                <a:sym typeface="Arial"/>
              </a:rPr>
              <a:t> </a:t>
            </a:r>
            <a:r>
              <a:rPr lang="en-US" sz="36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3600"/>
          </a:p>
        </p:txBody>
      </p:sp>
      <p:pic>
        <p:nvPicPr>
          <p:cNvPr id="441" name="Google Shape;441;g1468bb3220c_0_69"/>
          <p:cNvPicPr preferRelativeResize="0"/>
          <p:nvPr/>
        </p:nvPicPr>
        <p:blipFill>
          <a:blip r:embed="rId3">
            <a:alphaModFix/>
          </a:blip>
          <a:stretch>
            <a:fillRect/>
          </a:stretch>
        </p:blipFill>
        <p:spPr>
          <a:xfrm>
            <a:off x="114200" y="1844548"/>
            <a:ext cx="4321628" cy="3168904"/>
          </a:xfrm>
          <a:prstGeom prst="rect">
            <a:avLst/>
          </a:prstGeom>
          <a:noFill/>
          <a:ln>
            <a:noFill/>
          </a:ln>
        </p:spPr>
      </p:pic>
    </p:spTree>
    <p:extLst>
      <p:ext uri="{BB962C8B-B14F-4D97-AF65-F5344CB8AC3E}">
        <p14:creationId xmlns:p14="http://schemas.microsoft.com/office/powerpoint/2010/main" val="14802672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232229" y="-1658"/>
            <a:ext cx="9722708" cy="786900"/>
          </a:xfrm>
          <a:prstGeom prst="rect">
            <a:avLst/>
          </a:prstGeom>
        </p:spPr>
        <p:txBody>
          <a:bodyPr spcFirstLastPara="1" vert="horz" wrap="square" lIns="91425" tIns="45700" rIns="91425" bIns="45700" rtlCol="0" anchor="ctr" anchorCtr="0">
            <a:normAutofit/>
          </a:bodyPr>
          <a:lstStyle/>
          <a:p>
            <a:pPr>
              <a:spcBef>
                <a:spcPts val="0"/>
              </a:spcBef>
            </a:pPr>
            <a:r>
              <a:rPr lang="en-US" sz="4000" b="1"/>
              <a:t>Levels  of Expressions of Oppressions </a:t>
            </a:r>
            <a:r>
              <a:rPr lang="en-US" sz="3200" b="1" err="1"/>
              <a:t>pg</a:t>
            </a:r>
            <a:r>
              <a:rPr lang="en-US" sz="3200" b="1"/>
              <a:t> 19</a:t>
            </a:r>
            <a:endParaRPr lang="en-US" sz="3200" b="1">
              <a:cs typeface="Calibri Light"/>
            </a:endParaRPr>
          </a:p>
        </p:txBody>
      </p:sp>
      <p:graphicFrame>
        <p:nvGraphicFramePr>
          <p:cNvPr id="448" name="Google Shape;448;g1468bb3220c_0_76"/>
          <p:cNvGraphicFramePr/>
          <p:nvPr>
            <p:extLst>
              <p:ext uri="{D42A27DB-BD31-4B8C-83A1-F6EECF244321}">
                <p14:modId xmlns:p14="http://schemas.microsoft.com/office/powerpoint/2010/main" val="1839431063"/>
              </p:ext>
            </p:extLst>
          </p:nvPr>
        </p:nvGraphicFramePr>
        <p:xfrm>
          <a:off x="232229" y="671972"/>
          <a:ext cx="11800113" cy="5669250"/>
        </p:xfrm>
        <a:graphic>
          <a:graphicData uri="http://schemas.openxmlformats.org/drawingml/2006/table">
            <a:tbl>
              <a:tblPr>
                <a:noFill/>
              </a:tblPr>
              <a:tblGrid>
                <a:gridCol w="736793">
                  <a:extLst>
                    <a:ext uri="{9D8B030D-6E8A-4147-A177-3AD203B41FA5}">
                      <a16:colId xmlns:a16="http://schemas.microsoft.com/office/drawing/2014/main" val="20000"/>
                    </a:ext>
                  </a:extLst>
                </a:gridCol>
                <a:gridCol w="5163263">
                  <a:extLst>
                    <a:ext uri="{9D8B030D-6E8A-4147-A177-3AD203B41FA5}">
                      <a16:colId xmlns:a16="http://schemas.microsoft.com/office/drawing/2014/main" val="20001"/>
                    </a:ext>
                  </a:extLst>
                </a:gridCol>
                <a:gridCol w="755580">
                  <a:extLst>
                    <a:ext uri="{9D8B030D-6E8A-4147-A177-3AD203B41FA5}">
                      <a16:colId xmlns:a16="http://schemas.microsoft.com/office/drawing/2014/main" val="20002"/>
                    </a:ext>
                  </a:extLst>
                </a:gridCol>
                <a:gridCol w="5144477">
                  <a:extLst>
                    <a:ext uri="{9D8B030D-6E8A-4147-A177-3AD203B41FA5}">
                      <a16:colId xmlns:a16="http://schemas.microsoft.com/office/drawing/2014/main" val="20003"/>
                    </a:ext>
                  </a:extLst>
                </a:gridCol>
              </a:tblGrid>
              <a:tr h="3101742">
                <a:tc rowSpan="2">
                  <a:txBody>
                    <a:bodyPr/>
                    <a:lstStyle/>
                    <a:p>
                      <a:pPr marL="0" lvl="0" indent="0" algn="ctr" rtl="0">
                        <a:spcBef>
                          <a:spcPts val="0"/>
                        </a:spcBef>
                        <a:spcAft>
                          <a:spcPts val="0"/>
                        </a:spcAft>
                        <a:buNone/>
                      </a:pPr>
                      <a:r>
                        <a:rPr lang="en-US" sz="3600" b="1" i="0"/>
                        <a:t>I</a:t>
                      </a:r>
                      <a:endParaRPr sz="3600" b="1" i="0"/>
                    </a:p>
                    <a:p>
                      <a:pPr marL="0" lvl="0" indent="0" algn="ctr" rtl="0">
                        <a:spcBef>
                          <a:spcPts val="0"/>
                        </a:spcBef>
                        <a:spcAft>
                          <a:spcPts val="0"/>
                        </a:spcAft>
                        <a:buNone/>
                      </a:pPr>
                      <a:r>
                        <a:rPr lang="en-US" sz="3600" b="1" i="0"/>
                        <a:t>n</a:t>
                      </a:r>
                      <a:endParaRPr sz="3600" b="1" i="0"/>
                    </a:p>
                    <a:p>
                      <a:pPr marL="0" lvl="0" indent="0" algn="ctr" rtl="0">
                        <a:spcBef>
                          <a:spcPts val="0"/>
                        </a:spcBef>
                        <a:spcAft>
                          <a:spcPts val="0"/>
                        </a:spcAft>
                        <a:buNone/>
                      </a:pPr>
                      <a:r>
                        <a:rPr lang="en-US" sz="3600" b="1" i="0"/>
                        <a:t>d</a:t>
                      </a:r>
                      <a:endParaRPr sz="3600" b="1" i="0"/>
                    </a:p>
                    <a:p>
                      <a:pPr marL="0" lvl="0" indent="0" algn="ctr" rtl="0">
                        <a:spcBef>
                          <a:spcPts val="0"/>
                        </a:spcBef>
                        <a:spcAft>
                          <a:spcPts val="0"/>
                        </a:spcAft>
                        <a:buNone/>
                      </a:pPr>
                      <a:r>
                        <a:rPr lang="en-US" sz="3600" b="1" i="0" err="1"/>
                        <a:t>i</a:t>
                      </a:r>
                      <a:endParaRPr sz="3600" b="1" i="0"/>
                    </a:p>
                    <a:p>
                      <a:pPr marL="0" lvl="0" indent="0" algn="ctr" rtl="0">
                        <a:spcBef>
                          <a:spcPts val="0"/>
                        </a:spcBef>
                        <a:spcAft>
                          <a:spcPts val="0"/>
                        </a:spcAft>
                        <a:buNone/>
                      </a:pPr>
                      <a:r>
                        <a:rPr lang="en-US" sz="3600" b="1" i="0"/>
                        <a:t>v</a:t>
                      </a:r>
                      <a:endParaRPr sz="3600" b="1" i="0"/>
                    </a:p>
                    <a:p>
                      <a:pPr marL="0" lvl="0" indent="0" algn="ctr" rtl="0">
                        <a:spcBef>
                          <a:spcPts val="0"/>
                        </a:spcBef>
                        <a:spcAft>
                          <a:spcPts val="0"/>
                        </a:spcAft>
                        <a:buNone/>
                      </a:pPr>
                      <a:r>
                        <a:rPr lang="en-US" sz="3600" b="1" i="0" err="1"/>
                        <a:t>i</a:t>
                      </a:r>
                      <a:endParaRPr sz="3600" b="1" i="0"/>
                    </a:p>
                    <a:p>
                      <a:pPr marL="0" lvl="0" indent="0" algn="ctr" rtl="0">
                        <a:spcBef>
                          <a:spcPts val="0"/>
                        </a:spcBef>
                        <a:spcAft>
                          <a:spcPts val="0"/>
                        </a:spcAft>
                        <a:buNone/>
                      </a:pPr>
                      <a:r>
                        <a:rPr lang="en-US" sz="3600" b="1" i="0"/>
                        <a:t>d</a:t>
                      </a:r>
                      <a:endParaRPr sz="3600" b="1" i="0"/>
                    </a:p>
                    <a:p>
                      <a:pPr marL="0" lvl="0" indent="0" algn="ctr" rtl="0">
                        <a:spcBef>
                          <a:spcPts val="0"/>
                        </a:spcBef>
                        <a:spcAft>
                          <a:spcPts val="0"/>
                        </a:spcAft>
                        <a:buNone/>
                      </a:pPr>
                      <a:r>
                        <a:rPr lang="en-US" sz="3600" b="1" i="0"/>
                        <a:t>u</a:t>
                      </a:r>
                      <a:endParaRPr sz="3600" b="1" i="0"/>
                    </a:p>
                    <a:p>
                      <a:pPr marL="0" lvl="0" indent="0" algn="ctr" rtl="0">
                        <a:spcBef>
                          <a:spcPts val="0"/>
                        </a:spcBef>
                        <a:spcAft>
                          <a:spcPts val="0"/>
                        </a:spcAft>
                        <a:buNone/>
                      </a:pPr>
                      <a:r>
                        <a:rPr lang="en-US" sz="3600" b="1" i="0"/>
                        <a:t>a</a:t>
                      </a:r>
                      <a:endParaRPr sz="3600" b="1" i="0"/>
                    </a:p>
                    <a:p>
                      <a:pPr marL="0" lvl="0" indent="0" algn="ctr" rtl="0">
                        <a:spcBef>
                          <a:spcPts val="0"/>
                        </a:spcBef>
                        <a:spcAft>
                          <a:spcPts val="0"/>
                        </a:spcAft>
                        <a:buNone/>
                      </a:pPr>
                      <a:r>
                        <a:rPr lang="en-US" sz="3600" b="1" i="0"/>
                        <a:t>l</a:t>
                      </a:r>
                      <a:endParaRPr sz="3600" b="1" i="0"/>
                    </a:p>
                  </a:txBody>
                  <a:tcPr marL="91425" marR="91425" marT="91425" marB="91425"/>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Internalized Oppression </a:t>
                      </a:r>
                      <a:r>
                        <a:rPr lang="en-US" sz="24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2400" b="1">
                          <a:solidFill>
                            <a:srgbClr val="9900FF"/>
                          </a:solidFill>
                          <a:highlight>
                            <a:srgbClr val="FFFFFF"/>
                          </a:highlight>
                          <a:latin typeface="Calibri"/>
                          <a:ea typeface="Calibri"/>
                          <a:cs typeface="Calibri"/>
                          <a:sym typeface="Calibri"/>
                        </a:rPr>
                        <a:t> inside our minds</a:t>
                      </a:r>
                      <a:r>
                        <a:rPr lang="en-US" sz="2400">
                          <a:solidFill>
                            <a:schemeClr val="dk1"/>
                          </a:solidFill>
                          <a:highlight>
                            <a:srgbClr val="FFFFFF"/>
                          </a:highlight>
                          <a:latin typeface="Calibri"/>
                          <a:ea typeface="Calibri"/>
                          <a:cs typeface="Calibri"/>
                        </a:rPr>
                        <a:t>. </a:t>
                      </a:r>
                      <a:endParaRPr sz="2400"/>
                    </a:p>
                  </a:txBody>
                  <a:tcPr marL="91425" marR="91425" marT="91425" marB="91425"/>
                </a:tc>
                <a:tc rowSpan="2">
                  <a:txBody>
                    <a:bodyPr/>
                    <a:lstStyle/>
                    <a:p>
                      <a:pPr marL="0" lvl="0" indent="0" algn="ctr" rtl="0">
                        <a:spcBef>
                          <a:spcPts val="0"/>
                        </a:spcBef>
                        <a:spcAft>
                          <a:spcPts val="0"/>
                        </a:spcAft>
                        <a:buNone/>
                      </a:pPr>
                      <a:r>
                        <a:rPr lang="en-US" sz="3600" b="1" i="0"/>
                        <a:t>S</a:t>
                      </a:r>
                      <a:endParaRPr sz="3600" b="1" i="0"/>
                    </a:p>
                    <a:p>
                      <a:pPr marL="0" lvl="0" indent="0" algn="ctr" rtl="0">
                        <a:spcBef>
                          <a:spcPts val="0"/>
                        </a:spcBef>
                        <a:spcAft>
                          <a:spcPts val="0"/>
                        </a:spcAft>
                        <a:buNone/>
                      </a:pPr>
                      <a:r>
                        <a:rPr lang="en-US" sz="3600" b="1" i="0"/>
                        <a:t>y</a:t>
                      </a:r>
                      <a:endParaRPr sz="3600" b="1" i="0"/>
                    </a:p>
                    <a:p>
                      <a:pPr marL="0" lvl="0" indent="0" algn="ctr" rtl="0">
                        <a:spcBef>
                          <a:spcPts val="0"/>
                        </a:spcBef>
                        <a:spcAft>
                          <a:spcPts val="0"/>
                        </a:spcAft>
                        <a:buNone/>
                      </a:pPr>
                      <a:r>
                        <a:rPr lang="en-US" sz="3600" b="1" i="0"/>
                        <a:t>s</a:t>
                      </a:r>
                      <a:endParaRPr sz="3600" b="1" i="0"/>
                    </a:p>
                    <a:p>
                      <a:pPr marL="0" lvl="0" indent="0" algn="ctr" rtl="0">
                        <a:spcBef>
                          <a:spcPts val="0"/>
                        </a:spcBef>
                        <a:spcAft>
                          <a:spcPts val="0"/>
                        </a:spcAft>
                        <a:buNone/>
                      </a:pPr>
                      <a:r>
                        <a:rPr lang="en-US" sz="3600" b="1" i="0"/>
                        <a:t>t</a:t>
                      </a:r>
                      <a:endParaRPr sz="3600" b="1" i="0"/>
                    </a:p>
                    <a:p>
                      <a:pPr marL="0" lvl="0" indent="0" algn="ctr" rtl="0">
                        <a:spcBef>
                          <a:spcPts val="0"/>
                        </a:spcBef>
                        <a:spcAft>
                          <a:spcPts val="0"/>
                        </a:spcAft>
                        <a:buNone/>
                      </a:pPr>
                      <a:r>
                        <a:rPr lang="en-US" sz="3600" b="1" i="0"/>
                        <a:t>e</a:t>
                      </a:r>
                      <a:endParaRPr sz="3600" b="1" i="0"/>
                    </a:p>
                    <a:p>
                      <a:pPr marL="0" lvl="0" indent="0" algn="ctr" rtl="0">
                        <a:spcBef>
                          <a:spcPts val="0"/>
                        </a:spcBef>
                        <a:spcAft>
                          <a:spcPts val="0"/>
                        </a:spcAft>
                        <a:buNone/>
                      </a:pPr>
                      <a:r>
                        <a:rPr lang="en-US" sz="3600" b="1" i="0"/>
                        <a:t>m</a:t>
                      </a:r>
                      <a:endParaRPr sz="3600" b="1" i="0"/>
                    </a:p>
                    <a:p>
                      <a:pPr marL="0" lvl="0" indent="0" algn="ctr" rtl="0">
                        <a:spcBef>
                          <a:spcPts val="0"/>
                        </a:spcBef>
                        <a:spcAft>
                          <a:spcPts val="0"/>
                        </a:spcAft>
                        <a:buNone/>
                      </a:pPr>
                      <a:r>
                        <a:rPr lang="en-US" sz="3600" b="1" i="0" err="1"/>
                        <a:t>i</a:t>
                      </a:r>
                      <a:endParaRPr sz="3600" b="1" i="0"/>
                    </a:p>
                    <a:p>
                      <a:pPr marL="0" lvl="0" indent="0" algn="ctr" rtl="0">
                        <a:spcBef>
                          <a:spcPts val="0"/>
                        </a:spcBef>
                        <a:spcAft>
                          <a:spcPts val="0"/>
                        </a:spcAft>
                        <a:buNone/>
                      </a:pPr>
                      <a:r>
                        <a:rPr lang="en-US" sz="3600" b="1" i="0"/>
                        <a:t>c</a:t>
                      </a:r>
                      <a:endParaRPr sz="3600" b="1" i="0"/>
                    </a:p>
                  </a:txBody>
                  <a:tcPr marL="91425" marR="91425" marT="91425" marB="91425" anchor="ct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Institutional Oppression </a:t>
                      </a:r>
                      <a:r>
                        <a:rPr lang="en-US" sz="2400">
                          <a:solidFill>
                            <a:schemeClr val="dk1"/>
                          </a:solidFill>
                          <a:highlight>
                            <a:srgbClr val="FFFFFF"/>
                          </a:highlight>
                          <a:latin typeface="Calibri"/>
                          <a:ea typeface="Calibri"/>
                          <a:cs typeface="Calibri"/>
                          <a:sym typeface="Calibri"/>
                        </a:rPr>
                        <a:t>occurs </a:t>
                      </a:r>
                      <a:r>
                        <a:rPr lang="en-US" sz="2400" b="1">
                          <a:solidFill>
                            <a:srgbClr val="9900FF"/>
                          </a:solidFill>
                          <a:highlight>
                            <a:srgbClr val="FFFFFF"/>
                          </a:highlight>
                          <a:latin typeface="Calibri"/>
                          <a:ea typeface="Calibri"/>
                          <a:cs typeface="Calibri"/>
                          <a:sym typeface="Calibri"/>
                        </a:rPr>
                        <a:t>within institutions</a:t>
                      </a:r>
                      <a:r>
                        <a:rPr lang="en-US" sz="24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a:t>
                      </a:r>
                      <a:r>
                        <a:rPr lang="en-US" sz="2400" baseline="0">
                          <a:solidFill>
                            <a:schemeClr val="dk1"/>
                          </a:solidFill>
                          <a:highlight>
                            <a:srgbClr val="FFFFFF"/>
                          </a:highlight>
                          <a:latin typeface="Calibri"/>
                          <a:ea typeface="Calibri"/>
                          <a:cs typeface="Calibri"/>
                          <a:sym typeface="Calibri"/>
                        </a:rPr>
                        <a:t> </a:t>
                      </a:r>
                      <a:r>
                        <a:rPr lang="en-US" sz="2400">
                          <a:solidFill>
                            <a:schemeClr val="dk1"/>
                          </a:solidFill>
                          <a:highlight>
                            <a:srgbClr val="FFFFFF"/>
                          </a:highlight>
                          <a:latin typeface="Calibri"/>
                          <a:ea typeface="Calibri"/>
                          <a:cs typeface="Calibri"/>
                          <a:sym typeface="Calibri"/>
                        </a:rPr>
                        <a:t>denying rights, opportunity, and equality to identifiable groups.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0000"/>
                  </a:ext>
                </a:extLst>
              </a:tr>
              <a:tr h="2554515">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Interpersonal Oppression </a:t>
                      </a:r>
                      <a:r>
                        <a:rPr lang="en-US" sz="2400">
                          <a:solidFill>
                            <a:schemeClr val="dk1"/>
                          </a:solidFill>
                          <a:highlight>
                            <a:srgbClr val="FFFFFF"/>
                          </a:highlight>
                          <a:latin typeface="Calibri"/>
                          <a:ea typeface="Calibri"/>
                          <a:cs typeface="Calibri"/>
                          <a:sym typeface="Calibri"/>
                        </a:rPr>
                        <a:t>occurs</a:t>
                      </a:r>
                      <a:r>
                        <a:rPr lang="en-US" sz="2400" b="1">
                          <a:solidFill>
                            <a:srgbClr val="9900FF"/>
                          </a:solidFill>
                          <a:highlight>
                            <a:srgbClr val="FFFFFF"/>
                          </a:highlight>
                          <a:latin typeface="Calibri"/>
                          <a:ea typeface="Calibri"/>
                          <a:cs typeface="Calibri"/>
                          <a:sym typeface="Calibri"/>
                        </a:rPr>
                        <a:t> between individuals</a:t>
                      </a:r>
                      <a:r>
                        <a:rPr lang="en-US" sz="24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2400">
                          <a:solidFill>
                            <a:schemeClr val="dk1"/>
                          </a:solidFill>
                          <a:highlight>
                            <a:srgbClr val="FFFFFF"/>
                          </a:highlight>
                          <a:latin typeface="Calibri"/>
                          <a:ea typeface="Calibri"/>
                          <a:cs typeface="Calibri"/>
                        </a:rPr>
                        <a:t> </a:t>
                      </a:r>
                      <a:endParaRPr sz="24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2400" b="1" i="1">
                          <a:solidFill>
                            <a:schemeClr val="dk1"/>
                          </a:solidFill>
                          <a:highlight>
                            <a:srgbClr val="FFFFFF"/>
                          </a:highlight>
                          <a:latin typeface="Calibri"/>
                          <a:ea typeface="Calibri"/>
                          <a:cs typeface="Calibri"/>
                          <a:sym typeface="Calibri"/>
                        </a:rPr>
                        <a:t>Structural</a:t>
                      </a:r>
                      <a:r>
                        <a:rPr lang="en-US" sz="2400" b="1">
                          <a:solidFill>
                            <a:schemeClr val="dk1"/>
                          </a:solidFill>
                          <a:highlight>
                            <a:srgbClr val="FFFFFF"/>
                          </a:highlight>
                          <a:latin typeface="Calibri"/>
                          <a:ea typeface="Calibri"/>
                          <a:cs typeface="Calibri"/>
                          <a:sym typeface="Calibri"/>
                        </a:rPr>
                        <a:t> </a:t>
                      </a:r>
                      <a:r>
                        <a:rPr lang="en-US" sz="2400" b="1" i="1">
                          <a:solidFill>
                            <a:schemeClr val="dk1"/>
                          </a:solidFill>
                          <a:highlight>
                            <a:srgbClr val="FFFFFF"/>
                          </a:highlight>
                          <a:latin typeface="Calibri"/>
                          <a:ea typeface="Calibri"/>
                          <a:cs typeface="Calibri"/>
                          <a:sym typeface="Calibri"/>
                        </a:rPr>
                        <a:t>Oppression </a:t>
                      </a:r>
                      <a:r>
                        <a:rPr lang="en-US" sz="2400">
                          <a:solidFill>
                            <a:schemeClr val="dk1"/>
                          </a:solidFill>
                          <a:highlight>
                            <a:srgbClr val="FFFFFF"/>
                          </a:highlight>
                          <a:latin typeface="Calibri"/>
                          <a:ea typeface="Calibri"/>
                          <a:cs typeface="Calibri"/>
                          <a:sym typeface="Calibri"/>
                        </a:rPr>
                        <a:t>is bias </a:t>
                      </a:r>
                      <a:r>
                        <a:rPr lang="en-US" sz="2400" b="1">
                          <a:solidFill>
                            <a:srgbClr val="9900FF"/>
                          </a:solidFill>
                          <a:highlight>
                            <a:srgbClr val="FFFFFF"/>
                          </a:highlight>
                          <a:latin typeface="Calibri"/>
                          <a:ea typeface="Calibri"/>
                          <a:cs typeface="Calibri"/>
                          <a:sym typeface="Calibri"/>
                        </a:rPr>
                        <a:t>across institutions and society</a:t>
                      </a:r>
                      <a:r>
                        <a:rPr lang="en-US" sz="24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2400">
                          <a:solidFill>
                            <a:schemeClr val="dk1"/>
                          </a:solidFill>
                          <a:highlight>
                            <a:srgbClr val="FFFFFF"/>
                          </a:highlight>
                          <a:latin typeface="Calibri"/>
                          <a:ea typeface="Calibri"/>
                          <a:cs typeface="Calibri"/>
                        </a:rPr>
                        <a:t> </a:t>
                      </a:r>
                      <a:endParaRPr sz="2400"/>
                    </a:p>
                  </a:txBody>
                  <a:tcPr marL="91425" marR="91425" marT="91425" marB="91425"/>
                </a:tc>
                <a:extLst>
                  <a:ext uri="{0D108BD9-81ED-4DB2-BD59-A6C34878D82A}">
                    <a16:rowId xmlns:a16="http://schemas.microsoft.com/office/drawing/2014/main" val="1573619918"/>
                  </a:ext>
                </a:extLst>
              </a:tr>
            </a:tbl>
          </a:graphicData>
        </a:graphic>
      </p:graphicFrame>
    </p:spTree>
    <p:extLst>
      <p:ext uri="{BB962C8B-B14F-4D97-AF65-F5344CB8AC3E}">
        <p14:creationId xmlns:p14="http://schemas.microsoft.com/office/powerpoint/2010/main" val="3152392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45708" y="505605"/>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4079310" y="822996"/>
            <a:ext cx="7963338" cy="4919436"/>
          </a:xfrm>
          <a:prstGeom prst="rect">
            <a:avLst/>
          </a:prstGeom>
        </p:spPr>
        <p:txBody>
          <a:bodyPr spcFirstLastPara="1" vert="horz" wrap="square" lIns="91425" tIns="45700" rIns="91425" bIns="45700" rtlCol="0" anchor="t" anchorCtr="0">
            <a:noAutofit/>
          </a:bodyPr>
          <a:lstStyle/>
          <a:p>
            <a:pPr marL="0" indent="0">
              <a:lnSpc>
                <a:spcPct val="115000"/>
              </a:lnSpc>
              <a:spcBef>
                <a:spcPts val="0"/>
              </a:spcBef>
              <a:spcAft>
                <a:spcPts val="0"/>
              </a:spcAft>
              <a:buClr>
                <a:schemeClr val="dk1"/>
              </a:buClr>
              <a:buSzPts val="1100"/>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gn="ctr">
              <a:lnSpc>
                <a:spcPct val="115000"/>
              </a:lnSpc>
              <a:spcBef>
                <a:spcPts val="0"/>
              </a:spcBef>
              <a:spcAft>
                <a:spcPts val="0"/>
              </a:spcAft>
              <a:buClr>
                <a:schemeClr val="dk1"/>
              </a:buClr>
              <a:buSzPts val="1100"/>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indent="0" algn="ctr">
              <a:lnSpc>
                <a:spcPct val="115000"/>
              </a:lnSpc>
              <a:spcBef>
                <a:spcPts val="0"/>
              </a:spcBef>
              <a:spcAft>
                <a:spcPts val="0"/>
              </a:spcAft>
              <a:buClr>
                <a:schemeClr val="dk1"/>
              </a:buClr>
              <a:buSzPts val="1100"/>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p>
          <a:p>
            <a:pPr marL="0" indent="0" algn="ctr">
              <a:lnSpc>
                <a:spcPct val="115000"/>
              </a:lnSpc>
              <a:spcBef>
                <a:spcPts val="0"/>
              </a:spcBef>
              <a:spcAft>
                <a:spcPts val="0"/>
              </a:spcAft>
              <a:buClr>
                <a:schemeClr val="dk1"/>
              </a:buClr>
              <a:buSzPts val="1100"/>
              <a:buNone/>
            </a:pPr>
            <a:endParaRPr sz="2750">
              <a:solidFill>
                <a:schemeClr val="dk1"/>
              </a:solidFill>
              <a:latin typeface="Arial"/>
              <a:ea typeface="Arial"/>
              <a:cs typeface="Arial"/>
              <a:sym typeface="Arial"/>
            </a:endParaRPr>
          </a:p>
          <a:p>
            <a:pPr marL="0" indent="0">
              <a:lnSpc>
                <a:spcPct val="115000"/>
              </a:lnSpc>
              <a:spcBef>
                <a:spcPts val="0"/>
              </a:spcBef>
              <a:spcAft>
                <a:spcPts val="0"/>
              </a:spcAft>
              <a:buClr>
                <a:schemeClr val="dk1"/>
              </a:buClr>
              <a:buSzPts val="1100"/>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95515" y="2290790"/>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55183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CD4A4-3821-4ED1-BB13-F76866F6A486}"/>
              </a:ext>
            </a:extLst>
          </p:cNvPr>
          <p:cNvSpPr>
            <a:spLocks noGrp="1"/>
          </p:cNvSpPr>
          <p:nvPr>
            <p:ph type="title"/>
          </p:nvPr>
        </p:nvSpPr>
        <p:spPr>
          <a:xfrm>
            <a:off x="1036320" y="2703621"/>
            <a:ext cx="10058400" cy="1450757"/>
          </a:xfrm>
        </p:spPr>
        <p:txBody>
          <a:bodyPr>
            <a:normAutofit/>
          </a:bodyPr>
          <a:lstStyle/>
          <a:p>
            <a:r>
              <a:rPr lang="en-US" sz="8000">
                <a:cs typeface="Calibri Light"/>
              </a:rPr>
              <a:t>Lucy</a:t>
            </a:r>
          </a:p>
        </p:txBody>
      </p:sp>
    </p:spTree>
    <p:extLst>
      <p:ext uri="{BB962C8B-B14F-4D97-AF65-F5344CB8AC3E}">
        <p14:creationId xmlns:p14="http://schemas.microsoft.com/office/powerpoint/2010/main" val="4199779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130628" y="152210"/>
            <a:ext cx="11934566" cy="786900"/>
          </a:xfrm>
          <a:prstGeom prst="rect">
            <a:avLst/>
          </a:prstGeom>
        </p:spPr>
        <p:txBody>
          <a:bodyPr spcFirstLastPara="1" vert="horz" wrap="square" lIns="91425" tIns="45700" rIns="91425" bIns="45700" rtlCol="0" anchor="ctr" anchorCtr="0">
            <a:noAutofit/>
          </a:bodyPr>
          <a:lstStyle/>
          <a:p>
            <a:pPr>
              <a:spcBef>
                <a:spcPts val="0"/>
              </a:spcBef>
            </a:pPr>
            <a:r>
              <a:rPr lang="en-US" sz="4000" b="1"/>
              <a:t>Understanding Levels of Expressions of Oppression </a:t>
            </a:r>
            <a:r>
              <a:rPr lang="en-US" sz="3200" b="1"/>
              <a:t>p. 20-24</a:t>
            </a:r>
            <a:endParaRPr lang="en-US" sz="3200" b="1">
              <a:cs typeface="Calibri Light"/>
            </a:endParaRPr>
          </a:p>
        </p:txBody>
      </p:sp>
      <p:sp>
        <p:nvSpPr>
          <p:cNvPr id="455" name="Google Shape;455;g1468bb3220c_0_82"/>
          <p:cNvSpPr txBox="1">
            <a:spLocks noGrp="1"/>
          </p:cNvSpPr>
          <p:nvPr>
            <p:ph type="body" idx="1"/>
          </p:nvPr>
        </p:nvSpPr>
        <p:spPr>
          <a:xfrm>
            <a:off x="261257" y="1133856"/>
            <a:ext cx="11607655" cy="4848579"/>
          </a:xfrm>
          <a:prstGeom prst="rect">
            <a:avLst/>
          </a:prstGeom>
        </p:spPr>
        <p:txBody>
          <a:bodyPr spcFirstLastPara="1" vert="horz" wrap="square" lIns="91425" tIns="45700" rIns="91425" bIns="45700" rtlCol="0" anchor="t" anchorCtr="0">
            <a:noAutofit/>
          </a:bodyPr>
          <a:lstStyle/>
          <a:p>
            <a:pPr marL="0" indent="0">
              <a:lnSpc>
                <a:spcPct val="115000"/>
              </a:lnSpc>
              <a:spcBef>
                <a:spcPts val="0"/>
              </a:spcBef>
              <a:spcAft>
                <a:spcPts val="0"/>
              </a:spcAft>
              <a:buClr>
                <a:schemeClr val="dk1"/>
              </a:buClr>
              <a:buSzPts val="1100"/>
              <a:buNone/>
            </a:pPr>
            <a:r>
              <a:rPr lang="en-US" sz="3200" i="1">
                <a:solidFill>
                  <a:srgbClr val="002060"/>
                </a:solidFill>
                <a:ea typeface="Arial"/>
                <a:cs typeface="Arial"/>
                <a:sym typeface="Arial"/>
              </a:rPr>
              <a:t>Drawing on your knowledge base and experiences: </a:t>
            </a:r>
            <a:r>
              <a:rPr lang="en-US" sz="3200">
                <a:solidFill>
                  <a:schemeClr val="dk1"/>
                </a:solidFill>
                <a:ea typeface="Arial"/>
                <a:cs typeface="Arial"/>
                <a:sym typeface="Arial"/>
              </a:rPr>
              <a:t>​</a:t>
            </a:r>
            <a:endParaRPr sz="3200">
              <a:solidFill>
                <a:schemeClr val="dk1"/>
              </a:solidFill>
              <a:ea typeface="Arial"/>
              <a:cs typeface="Arial"/>
              <a:sym typeface="Arial"/>
            </a:endParaRPr>
          </a:p>
          <a:p>
            <a:pPr marL="647700" indent="-371475">
              <a:lnSpc>
                <a:spcPct val="100000"/>
              </a:lnSpc>
              <a:spcBef>
                <a:spcPts val="0"/>
              </a:spcBef>
              <a:spcAft>
                <a:spcPts val="1200"/>
              </a:spcAft>
              <a:buClr>
                <a:schemeClr val="dk1"/>
              </a:buClr>
              <a:buSzPts val="2250"/>
              <a:buFont typeface="Arial"/>
              <a:buChar char="●"/>
            </a:pPr>
            <a:r>
              <a:rPr lang="en-US" sz="3200">
                <a:solidFill>
                  <a:schemeClr val="dk1"/>
                </a:solidFill>
                <a:ea typeface="Arial"/>
                <a:cs typeface="Arial"/>
                <a:sym typeface="Arial"/>
              </a:rPr>
              <a:t>Independently analyze the scenarios and determine the expression of oppression. ​</a:t>
            </a:r>
            <a:endParaRPr sz="3200">
              <a:solidFill>
                <a:schemeClr val="dk1"/>
              </a:solidFill>
              <a:ea typeface="Arial"/>
              <a:cs typeface="Arial"/>
              <a:sym typeface="Arial"/>
            </a:endParaRPr>
          </a:p>
          <a:p>
            <a:pPr marL="647700" indent="-371475">
              <a:lnSpc>
                <a:spcPct val="100000"/>
              </a:lnSpc>
              <a:spcBef>
                <a:spcPts val="0"/>
              </a:spcBef>
              <a:spcAft>
                <a:spcPts val="1200"/>
              </a:spcAft>
              <a:buClr>
                <a:schemeClr val="dk1"/>
              </a:buClr>
              <a:buSzPts val="2250"/>
              <a:buFont typeface="Arial"/>
              <a:buChar char="●"/>
            </a:pPr>
            <a:r>
              <a:rPr lang="en-US" sz="3200">
                <a:solidFill>
                  <a:srgbClr val="6600CC"/>
                </a:solidFill>
                <a:ea typeface="Arial"/>
                <a:cs typeface="Arial"/>
                <a:sym typeface="Arial"/>
              </a:rPr>
              <a:t>Discuss at your tables and reach consensus about the expression of oppression in each scenario.</a:t>
            </a:r>
            <a:r>
              <a:rPr lang="en-US" sz="3200">
                <a:solidFill>
                  <a:schemeClr val="dk1"/>
                </a:solidFill>
                <a:ea typeface="Arial"/>
                <a:cs typeface="Arial"/>
                <a:sym typeface="Arial"/>
              </a:rPr>
              <a:t>​</a:t>
            </a:r>
            <a:endParaRPr sz="3200">
              <a:solidFill>
                <a:schemeClr val="dk1"/>
              </a:solidFill>
              <a:ea typeface="Arial"/>
              <a:cs typeface="Arial"/>
              <a:sym typeface="Arial"/>
            </a:endParaRPr>
          </a:p>
          <a:p>
            <a:pPr marL="647700" indent="-371475">
              <a:lnSpc>
                <a:spcPct val="100000"/>
              </a:lnSpc>
              <a:spcBef>
                <a:spcPts val="0"/>
              </a:spcBef>
              <a:spcAft>
                <a:spcPts val="1200"/>
              </a:spcAft>
              <a:buClr>
                <a:schemeClr val="dk1"/>
              </a:buClr>
              <a:buSzPts val="2250"/>
              <a:buFont typeface="Arial"/>
              <a:buChar char="●"/>
            </a:pPr>
            <a:r>
              <a:rPr lang="en-US" sz="3200">
                <a:solidFill>
                  <a:schemeClr val="dk1"/>
                </a:solidFill>
                <a:ea typeface="Arial"/>
                <a:cs typeface="Arial"/>
                <a:sym typeface="Arial"/>
              </a:rPr>
              <a:t>TOTAL Report Out – 3 Minutes be prepared to report a 2 Sentence Summary of your scenario and the Consensus Decision about what level of oppression is being expressing and why. </a:t>
            </a:r>
            <a:endParaRPr sz="3200">
              <a:solidFill>
                <a:schemeClr val="dk1"/>
              </a:solidFill>
            </a:endParaRPr>
          </a:p>
        </p:txBody>
      </p:sp>
    </p:spTree>
    <p:extLst>
      <p:ext uri="{BB962C8B-B14F-4D97-AF65-F5344CB8AC3E}">
        <p14:creationId xmlns:p14="http://schemas.microsoft.com/office/powerpoint/2010/main" val="3680110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047109"/>
            <a:ext cx="10058400" cy="1663790"/>
          </a:xfrm>
        </p:spPr>
        <p:txBody>
          <a:bodyPr vert="horz" lIns="91440" tIns="45720" rIns="91440" bIns="45720" rtlCol="0" anchor="b">
            <a:noAutofit/>
          </a:bodyPr>
          <a:lstStyle/>
          <a:p>
            <a:r>
              <a:rPr lang="en-US" sz="3200"/>
              <a:t>What did you struggle with?</a:t>
            </a:r>
            <a:br>
              <a:rPr lang="en-US" sz="3200"/>
            </a:br>
            <a:br>
              <a:rPr lang="en-US" sz="3200"/>
            </a:br>
            <a:r>
              <a:rPr lang="en-US" sz="3200"/>
              <a:t>What was clear to you?</a:t>
            </a:r>
          </a:p>
        </p:txBody>
      </p:sp>
      <p:pic>
        <p:nvPicPr>
          <p:cNvPr id="134" name="Picture 133"/>
          <p:cNvPicPr>
            <a:picLocks noChangeAspect="1"/>
          </p:cNvPicPr>
          <p:nvPr/>
        </p:nvPicPr>
        <p:blipFill>
          <a:blip r:embed="rId2"/>
          <a:stretch>
            <a:fillRect/>
          </a:stretch>
        </p:blipFill>
        <p:spPr>
          <a:xfrm>
            <a:off x="1632045" y="3494405"/>
            <a:ext cx="8346147" cy="2865368"/>
          </a:xfrm>
          <a:prstGeom prst="rect">
            <a:avLst/>
          </a:prstGeom>
        </p:spPr>
      </p:pic>
      <p:sp>
        <p:nvSpPr>
          <p:cNvPr id="5" name="Google Shape;454;g1468bb3220c_0_82"/>
          <p:cNvSpPr txBox="1">
            <a:spLocks/>
          </p:cNvSpPr>
          <p:nvPr/>
        </p:nvSpPr>
        <p:spPr>
          <a:xfrm>
            <a:off x="7061" y="152210"/>
            <a:ext cx="12181702" cy="786900"/>
          </a:xfrm>
          <a:prstGeom prst="rect">
            <a:avLst/>
          </a:prstGeom>
        </p:spPr>
        <p:txBody>
          <a:bodyPr spcFirstLastPara="1" vert="horz" wrap="square" lIns="91425" tIns="45700" rIns="91425" bIns="45700" rtlCol="0" anchor="ctr" anchorCtr="0">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spcBef>
                <a:spcPts val="0"/>
              </a:spcBef>
            </a:pPr>
            <a:r>
              <a:rPr lang="en-US" sz="4000"/>
              <a:t>Debriefing</a:t>
            </a:r>
            <a:r>
              <a:rPr lang="en-US" sz="4000" b="1"/>
              <a:t> the Levels of Expressions of Oppression</a:t>
            </a:r>
            <a:endParaRPr lang="en-US"/>
          </a:p>
        </p:txBody>
      </p:sp>
    </p:spTree>
    <p:extLst>
      <p:ext uri="{BB962C8B-B14F-4D97-AF65-F5344CB8AC3E}">
        <p14:creationId xmlns:p14="http://schemas.microsoft.com/office/powerpoint/2010/main" val="3041631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132523" y="728356"/>
            <a:ext cx="3164114" cy="786900"/>
          </a:xfrm>
          <a:prstGeom prst="rect">
            <a:avLst/>
          </a:prstGeom>
        </p:spPr>
        <p:txBody>
          <a:bodyPr spcFirstLastPara="1" vert="horz" wrap="square" lIns="91425" tIns="45700" rIns="91425" bIns="45700" rtlCol="0" anchor="ctr" anchorCtr="0">
            <a:normAutofit/>
          </a:bodyPr>
          <a:lstStyle/>
          <a:p>
            <a:pPr>
              <a:spcBef>
                <a:spcPts val="0"/>
              </a:spcBef>
            </a:pPr>
            <a:r>
              <a:rPr lang="en-US"/>
              <a:t>Key Points</a:t>
            </a:r>
            <a:endParaRPr/>
          </a:p>
        </p:txBody>
      </p:sp>
      <p:sp>
        <p:nvSpPr>
          <p:cNvPr id="462" name="Google Shape;462;g1468bb3220c_0_88"/>
          <p:cNvSpPr txBox="1">
            <a:spLocks noGrp="1"/>
          </p:cNvSpPr>
          <p:nvPr>
            <p:ph type="body" idx="1"/>
          </p:nvPr>
        </p:nvSpPr>
        <p:spPr>
          <a:xfrm>
            <a:off x="3179238" y="494036"/>
            <a:ext cx="9014505" cy="4944860"/>
          </a:xfrm>
          <a:prstGeom prst="rect">
            <a:avLst/>
          </a:prstGeom>
        </p:spPr>
        <p:txBody>
          <a:bodyPr spcFirstLastPara="1" vert="horz" wrap="square" lIns="91425" tIns="45700" rIns="91425" bIns="45700" rtlCol="0" anchor="t" anchorCtr="0">
            <a:noAutofit/>
          </a:bodyPr>
          <a:lstStyle/>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1. There are no hard and fast lines between the levels – and changing one can affect another. ​</a:t>
            </a:r>
            <a:endParaRPr lang="en-US" sz="240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0" indent="0">
              <a:lnSpc>
                <a:spcPct val="100000"/>
              </a:lnSpc>
              <a:spcBef>
                <a:spcPts val="0"/>
              </a:spcBef>
              <a:spcAft>
                <a:spcPts val="0"/>
              </a:spcAft>
              <a:buClr>
                <a:schemeClr val="dk1"/>
              </a:buClr>
              <a:buSzPts val="1100"/>
              <a:buNone/>
            </a:pPr>
            <a:r>
              <a:rPr lang="en-US" sz="2400">
                <a:solidFill>
                  <a:schemeClr val="dk1"/>
                </a:solidFill>
                <a:latin typeface="Arial"/>
                <a:ea typeface="Arial"/>
                <a:cs typeface="Arial"/>
                <a:sym typeface="Arial"/>
              </a:rPr>
              <a:t>​2. The way to effect change is by addressing institutionalized and structural oppression – this is where injustice lives.  </a:t>
            </a:r>
            <a:endParaRPr lang="en-US" sz="2400">
              <a:solidFill>
                <a:schemeClr val="dk1"/>
              </a:solidFill>
              <a:latin typeface="Arial"/>
              <a:ea typeface="Arial"/>
              <a:cs typeface="Arial"/>
            </a:endParaRPr>
          </a:p>
          <a:p>
            <a:pPr marL="0" indent="0">
              <a:lnSpc>
                <a:spcPct val="100000"/>
              </a:lnSpc>
              <a:spcBef>
                <a:spcPts val="0"/>
              </a:spcBef>
              <a:spcAft>
                <a:spcPts val="0"/>
              </a:spcAft>
              <a:buSzPts val="1100"/>
              <a:buNone/>
            </a:pPr>
            <a:endParaRPr lang="en-US" sz="2400" b="1">
              <a:solidFill>
                <a:schemeClr val="dk1"/>
              </a:solidFill>
              <a:latin typeface="Arial"/>
              <a:cs typeface="Arial"/>
            </a:endParaRPr>
          </a:p>
          <a:p>
            <a:pPr marL="0" indent="0">
              <a:lnSpc>
                <a:spcPct val="100000"/>
              </a:lnSpc>
              <a:spcBef>
                <a:spcPts val="0"/>
              </a:spcBef>
              <a:spcAft>
                <a:spcPts val="0"/>
              </a:spcAft>
              <a:buSzPts val="1100"/>
              <a:buNone/>
            </a:pPr>
            <a:r>
              <a:rPr lang="en-US" sz="2400" b="1">
                <a:solidFill>
                  <a:schemeClr val="dk1"/>
                </a:solidFill>
                <a:latin typeface="Arial"/>
                <a:cs typeface="Arial"/>
              </a:rPr>
              <a:t>3. This framework helps us think about the size of the solution we need to fight injustice at a particular level.</a:t>
            </a:r>
          </a:p>
          <a:p>
            <a:pPr marL="0" indent="0">
              <a:lnSpc>
                <a:spcPct val="100000"/>
              </a:lnSpc>
              <a:spcBef>
                <a:spcPts val="0"/>
              </a:spcBef>
              <a:spcAft>
                <a:spcPts val="0"/>
              </a:spcAft>
              <a:buSzPts val="1100"/>
              <a:buNone/>
            </a:pPr>
            <a:endParaRPr lang="en-US" sz="2400" b="1">
              <a:solidFill>
                <a:schemeClr val="dk1"/>
              </a:solidFill>
              <a:latin typeface="Arial"/>
              <a:cs typeface="Arial"/>
            </a:endParaRPr>
          </a:p>
          <a:p>
            <a:pPr marL="0" indent="0">
              <a:lnSpc>
                <a:spcPct val="100000"/>
              </a:lnSpc>
              <a:spcBef>
                <a:spcPts val="0"/>
              </a:spcBef>
              <a:spcAft>
                <a:spcPts val="0"/>
              </a:spcAft>
              <a:buSzPts val="1100"/>
              <a:buNone/>
            </a:pPr>
            <a:r>
              <a:rPr lang="en-US" sz="2400" b="1">
                <a:solidFill>
                  <a:schemeClr val="dk1"/>
                </a:solidFill>
                <a:latin typeface="Arial"/>
                <a:cs typeface="Arial"/>
              </a:rPr>
              <a:t>4. Using and intersectional lens alongside the understanding of the levels of expressions of oppression help us decide the scope of the solution we need and the power it will take to implement that solution.</a:t>
            </a:r>
          </a:p>
          <a:p>
            <a:pPr marL="0" indent="0">
              <a:lnSpc>
                <a:spcPct val="114999"/>
              </a:lnSpc>
              <a:spcBef>
                <a:spcPts val="0"/>
              </a:spcBef>
              <a:spcAft>
                <a:spcPts val="0"/>
              </a:spcAft>
              <a:buSzPts val="1100"/>
              <a:buNone/>
            </a:pPr>
            <a:endParaRPr lang="en-US" sz="2400" b="1">
              <a:solidFill>
                <a:schemeClr val="dk1"/>
              </a:solidFill>
              <a:latin typeface="Arial"/>
              <a:cs typeface="Arial"/>
            </a:endParaRPr>
          </a:p>
        </p:txBody>
      </p:sp>
      <p:pic>
        <p:nvPicPr>
          <p:cNvPr id="5" name="Picture 2" descr="A picture containing text, red&#10;&#10;Description automatically generated">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srcRect l="6629" r="6629"/>
          <a:stretch/>
        </p:blipFill>
        <p:spPr bwMode="auto">
          <a:xfrm>
            <a:off x="-264805" y="2160961"/>
            <a:ext cx="3314307" cy="2547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126362"/>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41759E-DF60-4B8E-B2DC-0C0D892FC4F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F12673E-0594-449D-9A25-F6F199D874C8}">
  <ds:schemaRefs>
    <ds:schemaRef ds:uri="http://schemas.microsoft.com/sharepoint/v3/contenttype/forms"/>
  </ds:schemaRefs>
</ds:datastoreItem>
</file>

<file path=customXml/itemProps3.xml><?xml version="1.0" encoding="utf-8"?>
<ds:datastoreItem xmlns:ds="http://schemas.openxmlformats.org/officeDocument/2006/customXml" ds:itemID="{FB043AE9-CBAD-4C80-ACA4-5994C0DC7E04}">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58</TotalTime>
  <Words>2194</Words>
  <Application>Microsoft Office PowerPoint</Application>
  <PresentationFormat>Widescreen</PresentationFormat>
  <Paragraphs>249</Paragraphs>
  <Slides>41</Slides>
  <Notes>24</Notes>
  <HiddenSlides>0</HiddenSlides>
  <MMClips>1</MMClips>
  <ScaleCrop>false</ScaleCrop>
  <HeadingPairs>
    <vt:vector size="4" baseType="variant">
      <vt:variant>
        <vt:lpstr>Theme</vt:lpstr>
      </vt:variant>
      <vt:variant>
        <vt:i4>2</vt:i4>
      </vt:variant>
      <vt:variant>
        <vt:lpstr>Slide Titles</vt:lpstr>
      </vt:variant>
      <vt:variant>
        <vt:i4>41</vt:i4>
      </vt:variant>
    </vt:vector>
  </HeadingPairs>
  <TitlesOfParts>
    <vt:vector size="43" baseType="lpstr">
      <vt:lpstr>Retrospect</vt:lpstr>
      <vt:lpstr>1_Retrospect</vt:lpstr>
      <vt:lpstr>Understanding  Race, Class, and Gender as a System of Power</vt:lpstr>
      <vt:lpstr>Facilitator</vt:lpstr>
      <vt:lpstr>Disclaimer</vt:lpstr>
      <vt:lpstr>POWER</vt:lpstr>
      <vt:lpstr>BRAINSTORM</vt:lpstr>
      <vt:lpstr>What makes these people powerful?</vt:lpstr>
      <vt:lpstr>FINISH THE SENTENCES</vt:lpstr>
      <vt:lpstr>PowerPoint Presentation</vt:lpstr>
      <vt:lpstr>POWER</vt:lpstr>
      <vt:lpstr>FILL IN THE BLANK</vt:lpstr>
      <vt:lpstr>Review POWER</vt:lpstr>
      <vt:lpstr>Key Points</vt:lpstr>
      <vt:lpstr>Facilitator</vt:lpstr>
      <vt:lpstr>Defining Race</vt:lpstr>
      <vt:lpstr>Table Discussion and Report Out</vt:lpstr>
      <vt:lpstr>Defining Racism</vt:lpstr>
      <vt:lpstr>Table Discussion and Report Out</vt:lpstr>
      <vt:lpstr>Power and Privilege </vt:lpstr>
      <vt:lpstr>Definition of Privilege</vt:lpstr>
      <vt:lpstr>Table Discussion and Report Out</vt:lpstr>
      <vt:lpstr>Key Points</vt:lpstr>
      <vt:lpstr>Facilitator</vt:lpstr>
      <vt:lpstr>Reminder: Definition of Privilege</vt:lpstr>
      <vt:lpstr>Power Shield</vt:lpstr>
      <vt:lpstr>Power Shield Activity p.18</vt:lpstr>
      <vt:lpstr>Power Shield Activity</vt:lpstr>
      <vt:lpstr>Power Shield Activity</vt:lpstr>
      <vt:lpstr>Power Shield Activity</vt:lpstr>
      <vt:lpstr>Power Analysis Debrief</vt:lpstr>
      <vt:lpstr>Key Points</vt:lpstr>
      <vt:lpstr>Power Shield Activity- when you go to lunch</vt:lpstr>
      <vt:lpstr>PowerPoint Presentation</vt:lpstr>
      <vt:lpstr>Power Shield Activity – Welcome back</vt:lpstr>
      <vt:lpstr>Intersectionality</vt:lpstr>
      <vt:lpstr>Intersectionality </vt:lpstr>
      <vt:lpstr>Levels  of Expressions of Oppressions pg 19</vt:lpstr>
      <vt:lpstr>Key Points</vt:lpstr>
      <vt:lpstr>Lucy</vt:lpstr>
      <vt:lpstr>Understanding Levels of Expressions of Oppression p. 20-24</vt:lpstr>
      <vt:lpstr>What did you struggle with?  What was clear to you?</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Activities</dc:title>
  <dc:creator>Miller, Heidi</dc:creator>
  <cp:lastModifiedBy>Holmes, Ellen [NEA]</cp:lastModifiedBy>
  <cp:revision>9</cp:revision>
  <dcterms:created xsi:type="dcterms:W3CDTF">2019-01-27T18:09:57Z</dcterms:created>
  <dcterms:modified xsi:type="dcterms:W3CDTF">2024-06-04T04:48:56Z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