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4"/>
  </p:sldMasterIdLst>
  <p:notesMasterIdLst>
    <p:notesMasterId r:id="rId15"/>
  </p:notesMasterIdLst>
  <p:handoutMasterIdLst>
    <p:handoutMasterId r:id="rId16"/>
  </p:handoutMasterIdLst>
  <p:sldIdLst>
    <p:sldId id="1002" r:id="rId5"/>
    <p:sldId id="991" r:id="rId6"/>
    <p:sldId id="1004" r:id="rId7"/>
    <p:sldId id="992" r:id="rId8"/>
    <p:sldId id="1001" r:id="rId9"/>
    <p:sldId id="993" r:id="rId10"/>
    <p:sldId id="994" r:id="rId11"/>
    <p:sldId id="1003" r:id="rId12"/>
    <p:sldId id="1005" r:id="rId13"/>
    <p:sldId id="995" r:id="rId14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DA9F17-BD4E-C243-7D44-FF31444934FE}" v="165" dt="2025-05-06T00:27:33.709"/>
    <p1510:client id="{41E169F2-0175-8A2B-D416-F1B92BAC9620}" v="2" dt="2025-05-06T00:02:05.245"/>
    <p1510:client id="{B42BC056-C8E2-5228-8C19-0B336CF800F1}" v="2" dt="2025-05-06T14:39:53.242"/>
  </p1510:revLst>
</p1510:revInfo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39"/>
        <p:guide pos="1007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ie Bishop [WA]" userId="S::kbishop_washingtonea.org#ext#@neahq.onmicrosoft.com::49e01a96-684d-4216-96b4-584a08a22682" providerId="AD" clId="Web-{5AAD59D6-6BEE-B6FC-78EF-B10BE63341CC}"/>
    <pc:docChg chg="addSld modSld sldOrd">
      <pc:chgData name="Katie Bishop [WA]" userId="S::kbishop_washingtonea.org#ext#@neahq.onmicrosoft.com::49e01a96-684d-4216-96b4-584a08a22682" providerId="AD" clId="Web-{5AAD59D6-6BEE-B6FC-78EF-B10BE63341CC}" dt="2025-04-28T15:35:50.287" v="317" actId="20577"/>
      <pc:docMkLst>
        <pc:docMk/>
      </pc:docMkLst>
      <pc:sldChg chg="modSp">
        <pc:chgData name="Katie Bishop [WA]" userId="S::kbishop_washingtonea.org#ext#@neahq.onmicrosoft.com::49e01a96-684d-4216-96b4-584a08a22682" providerId="AD" clId="Web-{5AAD59D6-6BEE-B6FC-78EF-B10BE63341CC}" dt="2025-04-28T15:35:22.740" v="309" actId="20577"/>
        <pc:sldMkLst>
          <pc:docMk/>
          <pc:sldMk cId="3835258072" sldId="994"/>
        </pc:sldMkLst>
        <pc:spChg chg="mod">
          <ac:chgData name="Katie Bishop [WA]" userId="S::kbishop_washingtonea.org#ext#@neahq.onmicrosoft.com::49e01a96-684d-4216-96b4-584a08a22682" providerId="AD" clId="Web-{5AAD59D6-6BEE-B6FC-78EF-B10BE63341CC}" dt="2025-04-28T15:35:22.740" v="309" actId="20577"/>
          <ac:spMkLst>
            <pc:docMk/>
            <pc:sldMk cId="3835258072" sldId="994"/>
            <ac:spMk id="2" creationId="{7D171F60-9C96-DADD-16F7-8322C8F88514}"/>
          </ac:spMkLst>
        </pc:spChg>
      </pc:sldChg>
      <pc:sldChg chg="ord">
        <pc:chgData name="Katie Bishop [WA]" userId="S::kbishop_washingtonea.org#ext#@neahq.onmicrosoft.com::49e01a96-684d-4216-96b4-584a08a22682" providerId="AD" clId="Web-{5AAD59D6-6BEE-B6FC-78EF-B10BE63341CC}" dt="2025-04-28T15:35:27.428" v="310"/>
        <pc:sldMkLst>
          <pc:docMk/>
          <pc:sldMk cId="726005648" sldId="1003"/>
        </pc:sldMkLst>
      </pc:sldChg>
      <pc:sldChg chg="modSp new">
        <pc:chgData name="Katie Bishop [WA]" userId="S::kbishop_washingtonea.org#ext#@neahq.onmicrosoft.com::49e01a96-684d-4216-96b4-584a08a22682" providerId="AD" clId="Web-{5AAD59D6-6BEE-B6FC-78EF-B10BE63341CC}" dt="2025-04-28T15:35:50.287" v="317" actId="20577"/>
        <pc:sldMkLst>
          <pc:docMk/>
          <pc:sldMk cId="2718646807" sldId="1005"/>
        </pc:sldMkLst>
        <pc:spChg chg="mod">
          <ac:chgData name="Katie Bishop [WA]" userId="S::kbishop_washingtonea.org#ext#@neahq.onmicrosoft.com::49e01a96-684d-4216-96b4-584a08a22682" providerId="AD" clId="Web-{5AAD59D6-6BEE-B6FC-78EF-B10BE63341CC}" dt="2025-04-28T15:33:39.303" v="171" actId="20577"/>
          <ac:spMkLst>
            <pc:docMk/>
            <pc:sldMk cId="2718646807" sldId="1005"/>
            <ac:spMk id="2" creationId="{0B9734E3-06EC-1A1C-741C-806511B53C85}"/>
          </ac:spMkLst>
        </pc:spChg>
        <pc:spChg chg="mod">
          <ac:chgData name="Katie Bishop [WA]" userId="S::kbishop_washingtonea.org#ext#@neahq.onmicrosoft.com::49e01a96-684d-4216-96b4-584a08a22682" providerId="AD" clId="Web-{5AAD59D6-6BEE-B6FC-78EF-B10BE63341CC}" dt="2025-04-28T15:35:50.287" v="317" actId="20577"/>
          <ac:spMkLst>
            <pc:docMk/>
            <pc:sldMk cId="2718646807" sldId="1005"/>
            <ac:spMk id="3" creationId="{DEFC4856-1982-B8C7-24BB-E1FDDD6FAA93}"/>
          </ac:spMkLst>
        </pc:spChg>
      </pc:sldChg>
    </pc:docChg>
  </pc:docChgLst>
  <pc:docChgLst>
    <pc:chgData name="Michael Ruiz [WA]" userId="S::mruiz_washingtonea.org#ext#@neahq.onmicrosoft.com::6075f842-eef8-4b12-b4ff-133e78ddff46" providerId="AD" clId="Web-{27DA9F17-BD4E-C243-7D44-FF31444934FE}"/>
    <pc:docChg chg="modSld sldOrd">
      <pc:chgData name="Michael Ruiz [WA]" userId="S::mruiz_washingtonea.org#ext#@neahq.onmicrosoft.com::6075f842-eef8-4b12-b4ff-133e78ddff46" providerId="AD" clId="Web-{27DA9F17-BD4E-C243-7D44-FF31444934FE}" dt="2025-05-06T00:27:33.709" v="159" actId="20577"/>
      <pc:docMkLst>
        <pc:docMk/>
      </pc:docMkLst>
      <pc:sldChg chg="modSp">
        <pc:chgData name="Michael Ruiz [WA]" userId="S::mruiz_washingtonea.org#ext#@neahq.onmicrosoft.com::6075f842-eef8-4b12-b4ff-133e78ddff46" providerId="AD" clId="Web-{27DA9F17-BD4E-C243-7D44-FF31444934FE}" dt="2025-05-06T00:02:41.458" v="7" actId="20577"/>
        <pc:sldMkLst>
          <pc:docMk/>
          <pc:sldMk cId="2563469392" sldId="991"/>
        </pc:sldMkLst>
        <pc:spChg chg="mod">
          <ac:chgData name="Michael Ruiz [WA]" userId="S::mruiz_washingtonea.org#ext#@neahq.onmicrosoft.com::6075f842-eef8-4b12-b4ff-133e78ddff46" providerId="AD" clId="Web-{27DA9F17-BD4E-C243-7D44-FF31444934FE}" dt="2025-05-06T00:02:41.458" v="7" actId="20577"/>
          <ac:spMkLst>
            <pc:docMk/>
            <pc:sldMk cId="2563469392" sldId="991"/>
            <ac:spMk id="3" creationId="{71CF7F44-5044-1184-29A9-29DF3102B201}"/>
          </ac:spMkLst>
        </pc:spChg>
      </pc:sldChg>
      <pc:sldChg chg="modSp">
        <pc:chgData name="Michael Ruiz [WA]" userId="S::mruiz_washingtonea.org#ext#@neahq.onmicrosoft.com::6075f842-eef8-4b12-b4ff-133e78ddff46" providerId="AD" clId="Web-{27DA9F17-BD4E-C243-7D44-FF31444934FE}" dt="2025-05-06T00:17:36.513" v="58" actId="20577"/>
        <pc:sldMkLst>
          <pc:docMk/>
          <pc:sldMk cId="2988854401" sldId="992"/>
        </pc:sldMkLst>
        <pc:spChg chg="mod">
          <ac:chgData name="Michael Ruiz [WA]" userId="S::mruiz_washingtonea.org#ext#@neahq.onmicrosoft.com::6075f842-eef8-4b12-b4ff-133e78ddff46" providerId="AD" clId="Web-{27DA9F17-BD4E-C243-7D44-FF31444934FE}" dt="2025-05-06T00:17:36.513" v="58" actId="20577"/>
          <ac:spMkLst>
            <pc:docMk/>
            <pc:sldMk cId="2988854401" sldId="992"/>
            <ac:spMk id="3" creationId="{F7D0663B-2724-9FE5-D054-BB5B3666CF9B}"/>
          </ac:spMkLst>
        </pc:spChg>
      </pc:sldChg>
      <pc:sldChg chg="modSp ord">
        <pc:chgData name="Michael Ruiz [WA]" userId="S::mruiz_washingtonea.org#ext#@neahq.onmicrosoft.com::6075f842-eef8-4b12-b4ff-133e78ddff46" providerId="AD" clId="Web-{27DA9F17-BD4E-C243-7D44-FF31444934FE}" dt="2025-05-06T00:07:01.578" v="15"/>
        <pc:sldMkLst>
          <pc:docMk/>
          <pc:sldMk cId="3835258072" sldId="994"/>
        </pc:sldMkLst>
        <pc:spChg chg="mod">
          <ac:chgData name="Michael Ruiz [WA]" userId="S::mruiz_washingtonea.org#ext#@neahq.onmicrosoft.com::6075f842-eef8-4b12-b4ff-133e78ddff46" providerId="AD" clId="Web-{27DA9F17-BD4E-C243-7D44-FF31444934FE}" dt="2025-05-06T00:06:30.280" v="13" actId="20577"/>
          <ac:spMkLst>
            <pc:docMk/>
            <pc:sldMk cId="3835258072" sldId="994"/>
            <ac:spMk id="2" creationId="{7D171F60-9C96-DADD-16F7-8322C8F88514}"/>
          </ac:spMkLst>
        </pc:spChg>
      </pc:sldChg>
      <pc:sldChg chg="modSp">
        <pc:chgData name="Michael Ruiz [WA]" userId="S::mruiz_washingtonea.org#ext#@neahq.onmicrosoft.com::6075f842-eef8-4b12-b4ff-133e78ddff46" providerId="AD" clId="Web-{27DA9F17-BD4E-C243-7D44-FF31444934FE}" dt="2025-05-06T00:27:33.709" v="159" actId="20577"/>
        <pc:sldMkLst>
          <pc:docMk/>
          <pc:sldMk cId="3899664990" sldId="995"/>
        </pc:sldMkLst>
        <pc:spChg chg="mod">
          <ac:chgData name="Michael Ruiz [WA]" userId="S::mruiz_washingtonea.org#ext#@neahq.onmicrosoft.com::6075f842-eef8-4b12-b4ff-133e78ddff46" providerId="AD" clId="Web-{27DA9F17-BD4E-C243-7D44-FF31444934FE}" dt="2025-05-06T00:27:33.709" v="159" actId="20577"/>
          <ac:spMkLst>
            <pc:docMk/>
            <pc:sldMk cId="3899664990" sldId="995"/>
            <ac:spMk id="3" creationId="{411C4D5C-0190-CB5A-8F57-C518E3991E70}"/>
          </ac:spMkLst>
        </pc:spChg>
      </pc:sldChg>
      <pc:sldChg chg="modSp">
        <pc:chgData name="Michael Ruiz [WA]" userId="S::mruiz_washingtonea.org#ext#@neahq.onmicrosoft.com::6075f842-eef8-4b12-b4ff-133e78ddff46" providerId="AD" clId="Web-{27DA9F17-BD4E-C243-7D44-FF31444934FE}" dt="2025-05-06T00:20:04.909" v="105" actId="20577"/>
        <pc:sldMkLst>
          <pc:docMk/>
          <pc:sldMk cId="1417221186" sldId="1001"/>
        </pc:sldMkLst>
        <pc:spChg chg="mod">
          <ac:chgData name="Michael Ruiz [WA]" userId="S::mruiz_washingtonea.org#ext#@neahq.onmicrosoft.com::6075f842-eef8-4b12-b4ff-133e78ddff46" providerId="AD" clId="Web-{27DA9F17-BD4E-C243-7D44-FF31444934FE}" dt="2025-05-06T00:19:14.751" v="102" actId="20577"/>
          <ac:spMkLst>
            <pc:docMk/>
            <pc:sldMk cId="1417221186" sldId="1001"/>
            <ac:spMk id="3" creationId="{F7D0663B-2724-9FE5-D054-BB5B3666CF9B}"/>
          </ac:spMkLst>
        </pc:spChg>
        <pc:spChg chg="mod">
          <ac:chgData name="Michael Ruiz [WA]" userId="S::mruiz_washingtonea.org#ext#@neahq.onmicrosoft.com::6075f842-eef8-4b12-b4ff-133e78ddff46" providerId="AD" clId="Web-{27DA9F17-BD4E-C243-7D44-FF31444934FE}" dt="2025-05-06T00:20:04.909" v="105" actId="20577"/>
          <ac:spMkLst>
            <pc:docMk/>
            <pc:sldMk cId="1417221186" sldId="1001"/>
            <ac:spMk id="4" creationId="{F62C1365-3E7F-F652-F10A-A868960F3219}"/>
          </ac:spMkLst>
        </pc:spChg>
      </pc:sldChg>
      <pc:sldChg chg="modSp">
        <pc:chgData name="Michael Ruiz [WA]" userId="S::mruiz_washingtonea.org#ext#@neahq.onmicrosoft.com::6075f842-eef8-4b12-b4ff-133e78ddff46" providerId="AD" clId="Web-{27DA9F17-BD4E-C243-7D44-FF31444934FE}" dt="2025-05-06T00:21:33.788" v="106" actId="20577"/>
        <pc:sldMkLst>
          <pc:docMk/>
          <pc:sldMk cId="2718646807" sldId="1005"/>
        </pc:sldMkLst>
        <pc:spChg chg="mod">
          <ac:chgData name="Michael Ruiz [WA]" userId="S::mruiz_washingtonea.org#ext#@neahq.onmicrosoft.com::6075f842-eef8-4b12-b4ff-133e78ddff46" providerId="AD" clId="Web-{27DA9F17-BD4E-C243-7D44-FF31444934FE}" dt="2025-05-06T00:21:33.788" v="106" actId="20577"/>
          <ac:spMkLst>
            <pc:docMk/>
            <pc:sldMk cId="2718646807" sldId="1005"/>
            <ac:spMk id="2" creationId="{0B9734E3-06EC-1A1C-741C-806511B53C85}"/>
          </ac:spMkLst>
        </pc:spChg>
      </pc:sldChg>
    </pc:docChg>
  </pc:docChgLst>
  <pc:docChgLst>
    <pc:chgData name="Michael Ruiz [WA]" userId="S::mruiz_washingtonea.org#ext#@neahq.onmicrosoft.com::6075f842-eef8-4b12-b4ff-133e78ddff46" providerId="AD" clId="Web-{41E169F2-0175-8A2B-D416-F1B92BAC9620}"/>
    <pc:docChg chg="modSld">
      <pc:chgData name="Michael Ruiz [WA]" userId="S::mruiz_washingtonea.org#ext#@neahq.onmicrosoft.com::6075f842-eef8-4b12-b4ff-133e78ddff46" providerId="AD" clId="Web-{41E169F2-0175-8A2B-D416-F1B92BAC9620}" dt="2025-05-06T00:02:05.245" v="3" actId="20577"/>
      <pc:docMkLst>
        <pc:docMk/>
      </pc:docMkLst>
      <pc:sldChg chg="modSp">
        <pc:chgData name="Michael Ruiz [WA]" userId="S::mruiz_washingtonea.org#ext#@neahq.onmicrosoft.com::6075f842-eef8-4b12-b4ff-133e78ddff46" providerId="AD" clId="Web-{41E169F2-0175-8A2B-D416-F1B92BAC9620}" dt="2025-05-06T00:02:05.245" v="3" actId="20577"/>
        <pc:sldMkLst>
          <pc:docMk/>
          <pc:sldMk cId="2563469392" sldId="991"/>
        </pc:sldMkLst>
        <pc:spChg chg="mod">
          <ac:chgData name="Michael Ruiz [WA]" userId="S::mruiz_washingtonea.org#ext#@neahq.onmicrosoft.com::6075f842-eef8-4b12-b4ff-133e78ddff46" providerId="AD" clId="Web-{41E169F2-0175-8A2B-D416-F1B92BAC9620}" dt="2025-05-06T00:02:05.245" v="3" actId="20577"/>
          <ac:spMkLst>
            <pc:docMk/>
            <pc:sldMk cId="2563469392" sldId="991"/>
            <ac:spMk id="3" creationId="{71CF7F44-5044-1184-29A9-29DF3102B201}"/>
          </ac:spMkLst>
        </pc:spChg>
      </pc:sldChg>
    </pc:docChg>
  </pc:docChgLst>
  <pc:docChgLst>
    <pc:chgData name="Katie Bishop [WA]" userId="S::kbishop_washingtonea.org#ext#@neahq.onmicrosoft.com::49e01a96-684d-4216-96b4-584a08a22682" providerId="AD" clId="Web-{DEB38F89-9026-242C-2B59-486FD047A614}"/>
    <pc:docChg chg="addSld modSld">
      <pc:chgData name="Katie Bishop [WA]" userId="S::kbishop_washingtonea.org#ext#@neahq.onmicrosoft.com::49e01a96-684d-4216-96b4-584a08a22682" providerId="AD" clId="Web-{DEB38F89-9026-242C-2B59-486FD047A614}" dt="2025-04-23T19:50:26.398" v="260"/>
      <pc:docMkLst>
        <pc:docMk/>
      </pc:docMkLst>
      <pc:sldChg chg="modSp new modNotes">
        <pc:chgData name="Katie Bishop [WA]" userId="S::kbishop_washingtonea.org#ext#@neahq.onmicrosoft.com::49e01a96-684d-4216-96b4-584a08a22682" providerId="AD" clId="Web-{DEB38F89-9026-242C-2B59-486FD047A614}" dt="2025-04-23T19:50:26.398" v="260"/>
        <pc:sldMkLst>
          <pc:docMk/>
          <pc:sldMk cId="2867308415" sldId="1004"/>
        </pc:sldMkLst>
        <pc:spChg chg="mod">
          <ac:chgData name="Katie Bishop [WA]" userId="S::kbishop_washingtonea.org#ext#@neahq.onmicrosoft.com::49e01a96-684d-4216-96b4-584a08a22682" providerId="AD" clId="Web-{DEB38F89-9026-242C-2B59-486FD047A614}" dt="2025-04-23T19:43:30.317" v="20" actId="20577"/>
          <ac:spMkLst>
            <pc:docMk/>
            <pc:sldMk cId="2867308415" sldId="1004"/>
            <ac:spMk id="2" creationId="{DADA37EF-1CD9-68A2-1742-592497207DD9}"/>
          </ac:spMkLst>
        </pc:spChg>
        <pc:spChg chg="mod">
          <ac:chgData name="Katie Bishop [WA]" userId="S::kbishop_washingtonea.org#ext#@neahq.onmicrosoft.com::49e01a96-684d-4216-96b4-584a08a22682" providerId="AD" clId="Web-{DEB38F89-9026-242C-2B59-486FD047A614}" dt="2025-04-23T19:49:21.225" v="202" actId="20577"/>
          <ac:spMkLst>
            <pc:docMk/>
            <pc:sldMk cId="2867308415" sldId="1004"/>
            <ac:spMk id="3" creationId="{A3B88B0A-BB6C-B5A4-603B-CBFAB5947277}"/>
          </ac:spMkLst>
        </pc:spChg>
      </pc:sldChg>
    </pc:docChg>
  </pc:docChgLst>
  <pc:docChgLst>
    <pc:chgData name="Reilly, Monet [PA]" userId="S::mreilly_psea.org#ext#@neahq.onmicrosoft.com::c0fedf1a-1d95-456f-8c41-3553731985ba" providerId="AD" clId="Web-{19644294-EC86-1894-802B-4119DDA447E1}"/>
    <pc:docChg chg="addSld modSld sldOrd">
      <pc:chgData name="Reilly, Monet [PA]" userId="S::mreilly_psea.org#ext#@neahq.onmicrosoft.com::c0fedf1a-1d95-456f-8c41-3553731985ba" providerId="AD" clId="Web-{19644294-EC86-1894-802B-4119DDA447E1}" dt="2025-04-18T17:37:34.522" v="29" actId="20577"/>
      <pc:docMkLst>
        <pc:docMk/>
      </pc:docMkLst>
      <pc:sldChg chg="modSp">
        <pc:chgData name="Reilly, Monet [PA]" userId="S::mreilly_psea.org#ext#@neahq.onmicrosoft.com::c0fedf1a-1d95-456f-8c41-3553731985ba" providerId="AD" clId="Web-{19644294-EC86-1894-802B-4119DDA447E1}" dt="2025-04-18T17:30:58.918" v="13" actId="20577"/>
        <pc:sldMkLst>
          <pc:docMk/>
          <pc:sldMk cId="1417221186" sldId="1001"/>
        </pc:sldMkLst>
        <pc:spChg chg="mod">
          <ac:chgData name="Reilly, Monet [PA]" userId="S::mreilly_psea.org#ext#@neahq.onmicrosoft.com::c0fedf1a-1d95-456f-8c41-3553731985ba" providerId="AD" clId="Web-{19644294-EC86-1894-802B-4119DDA447E1}" dt="2025-04-18T17:30:42.871" v="8" actId="20577"/>
          <ac:spMkLst>
            <pc:docMk/>
            <pc:sldMk cId="1417221186" sldId="1001"/>
            <ac:spMk id="3" creationId="{F7D0663B-2724-9FE5-D054-BB5B3666CF9B}"/>
          </ac:spMkLst>
        </pc:spChg>
        <pc:spChg chg="mod">
          <ac:chgData name="Reilly, Monet [PA]" userId="S::mreilly_psea.org#ext#@neahq.onmicrosoft.com::c0fedf1a-1d95-456f-8c41-3553731985ba" providerId="AD" clId="Web-{19644294-EC86-1894-802B-4119DDA447E1}" dt="2025-04-18T17:30:58.918" v="13" actId="20577"/>
          <ac:spMkLst>
            <pc:docMk/>
            <pc:sldMk cId="1417221186" sldId="1001"/>
            <ac:spMk id="4" creationId="{F62C1365-3E7F-F652-F10A-A868960F3219}"/>
          </ac:spMkLst>
        </pc:spChg>
      </pc:sldChg>
      <pc:sldChg chg="modSp add ord replId">
        <pc:chgData name="Reilly, Monet [PA]" userId="S::mreilly_psea.org#ext#@neahq.onmicrosoft.com::c0fedf1a-1d95-456f-8c41-3553731985ba" providerId="AD" clId="Web-{19644294-EC86-1894-802B-4119DDA447E1}" dt="2025-04-18T17:37:34.522" v="29" actId="20577"/>
        <pc:sldMkLst>
          <pc:docMk/>
          <pc:sldMk cId="726005648" sldId="1003"/>
        </pc:sldMkLst>
        <pc:spChg chg="mod">
          <ac:chgData name="Reilly, Monet [PA]" userId="S::mreilly_psea.org#ext#@neahq.onmicrosoft.com::c0fedf1a-1d95-456f-8c41-3553731985ba" providerId="AD" clId="Web-{19644294-EC86-1894-802B-4119DDA447E1}" dt="2025-04-18T17:37:34.522" v="29" actId="20577"/>
          <ac:spMkLst>
            <pc:docMk/>
            <pc:sldMk cId="726005648" sldId="1003"/>
            <ac:spMk id="4" creationId="{397FFFAC-0BB6-DA5E-29E1-A694B095876D}"/>
          </ac:spMkLst>
        </pc:spChg>
      </pc:sldChg>
    </pc:docChg>
  </pc:docChgLst>
  <pc:docChgLst>
    <pc:chgData name="Michael Ruiz [WA]" userId="S::mruiz_washingtonea.org#ext#@neahq.onmicrosoft.com::6075f842-eef8-4b12-b4ff-133e78ddff46" providerId="AD" clId="Web-{0A4B7DAC-92F5-9EEB-9C1F-F95550EF1C22}"/>
    <pc:docChg chg="modSld">
      <pc:chgData name="Michael Ruiz [WA]" userId="S::mruiz_washingtonea.org#ext#@neahq.onmicrosoft.com::6075f842-eef8-4b12-b4ff-133e78ddff46" providerId="AD" clId="Web-{0A4B7DAC-92F5-9EEB-9C1F-F95550EF1C22}" dt="2025-04-14T15:51:23.057" v="2" actId="20577"/>
      <pc:docMkLst>
        <pc:docMk/>
      </pc:docMkLst>
      <pc:sldChg chg="modSp">
        <pc:chgData name="Michael Ruiz [WA]" userId="S::mruiz_washingtonea.org#ext#@neahq.onmicrosoft.com::6075f842-eef8-4b12-b4ff-133e78ddff46" providerId="AD" clId="Web-{0A4B7DAC-92F5-9EEB-9C1F-F95550EF1C22}" dt="2025-04-14T15:51:23.057" v="2" actId="20577"/>
        <pc:sldMkLst>
          <pc:docMk/>
          <pc:sldMk cId="1417221186" sldId="1001"/>
        </pc:sldMkLst>
        <pc:spChg chg="mod">
          <ac:chgData name="Michael Ruiz [WA]" userId="S::mruiz_washingtonea.org#ext#@neahq.onmicrosoft.com::6075f842-eef8-4b12-b4ff-133e78ddff46" providerId="AD" clId="Web-{0A4B7DAC-92F5-9EEB-9C1F-F95550EF1C22}" dt="2025-04-14T15:51:23.057" v="2" actId="20577"/>
          <ac:spMkLst>
            <pc:docMk/>
            <pc:sldMk cId="1417221186" sldId="1001"/>
            <ac:spMk id="3" creationId="{F7D0663B-2724-9FE5-D054-BB5B3666CF9B}"/>
          </ac:spMkLst>
        </pc:spChg>
      </pc:sldChg>
    </pc:docChg>
  </pc:docChgLst>
  <pc:docChgLst>
    <pc:chgData name="Michael Ruiz [WA]" userId="S::mruiz_washingtonea.org#ext#@neahq.onmicrosoft.com::6075f842-eef8-4b12-b4ff-133e78ddff46" providerId="AD" clId="Web-{B42BC056-C8E2-5228-8C19-0B336CF800F1}"/>
    <pc:docChg chg="addSld delSld">
      <pc:chgData name="Michael Ruiz [WA]" userId="S::mruiz_washingtonea.org#ext#@neahq.onmicrosoft.com::6075f842-eef8-4b12-b4ff-133e78ddff46" providerId="AD" clId="Web-{B42BC056-C8E2-5228-8C19-0B336CF800F1}" dt="2025-05-06T14:39:53.242" v="1"/>
      <pc:docMkLst>
        <pc:docMk/>
      </pc:docMkLst>
      <pc:sldChg chg="new del">
        <pc:chgData name="Michael Ruiz [WA]" userId="S::mruiz_washingtonea.org#ext#@neahq.onmicrosoft.com::6075f842-eef8-4b12-b4ff-133e78ddff46" providerId="AD" clId="Web-{B42BC056-C8E2-5228-8C19-0B336CF800F1}" dt="2025-05-06T14:39:53.242" v="1"/>
        <pc:sldMkLst>
          <pc:docMk/>
          <pc:sldMk cId="4142884447" sldId="100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B7646E-8811-423A-9C42-2CBFADA00A96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60E59-1627-4404-ACC5-51C744AB0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677E230-58DD-43ED-96A1-552DDAB53532}" type="datetimeFigureOut">
              <a:rPr lang="en-US" smtClean="0"/>
              <a:pPr/>
              <a:t>5/6/2025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841221E5-7225-48EB-A4EE-420E7BFCF7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We also want to discourage folks from forming pre-determined teams that have consistently trained together.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467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11586472" y="6172200"/>
            <a:ext cx="609441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 bwMode="gray">
          <a:xfrm>
            <a:off x="11274663" y="6172200"/>
            <a:ext cx="304721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 bwMode="ltGray">
          <a:xfrm>
            <a:off x="1835412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 bwMode="gray">
          <a:xfrm>
            <a:off x="0" y="0"/>
            <a:ext cx="1813138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 bwMode="ltGray">
          <a:xfrm>
            <a:off x="0" y="6172200"/>
            <a:ext cx="12188825" cy="6858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13" name="Straight Connector 12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 bwMode="black">
          <a:xfrm>
            <a:off x="-1" y="6172200"/>
            <a:ext cx="1790865" cy="6858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15" name="Straight Connector 14"/>
          <p:cNvCxnSpPr/>
          <p:nvPr/>
        </p:nvCxnSpPr>
        <p:spPr bwMode="white">
          <a:xfrm>
            <a:off x="1813138" y="7620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white">
          <a:xfrm>
            <a:off x="0" y="6172200"/>
            <a:ext cx="244485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13147" y="1600993"/>
            <a:ext cx="8329031" cy="2680127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13147" y="4394774"/>
            <a:ext cx="7516442" cy="111608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6412" y="6356351"/>
            <a:ext cx="609441" cy="36512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0" y="4234916"/>
            <a:ext cx="1722729" cy="1900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95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5/6/2025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553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 bwMode="black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 bwMode="gray">
          <a:xfrm>
            <a:off x="1216152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22" name="Straight Connector 21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23" name="Straight Connector 22"/>
          <p:cNvCxnSpPr/>
          <p:nvPr/>
        </p:nvCxnSpPr>
        <p:spPr bwMode="white">
          <a:xfrm>
            <a:off x="1216152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 bwMode="black">
          <a:xfrm>
            <a:off x="11579384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 bwMode="gray">
          <a:xfrm>
            <a:off x="11274663" y="0"/>
            <a:ext cx="304721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 bwMode="gray">
          <a:xfrm>
            <a:off x="1218883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-2" y="0"/>
            <a:ext cx="1218883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 bwMode="ltGray">
          <a:xfrm>
            <a:off x="0" y="0"/>
            <a:ext cx="12188825" cy="6096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31" name="Straight Connector 30"/>
          <p:cNvCxnSpPr/>
          <p:nvPr/>
        </p:nvCxnSpPr>
        <p:spPr bwMode="white">
          <a:xfrm>
            <a:off x="11573293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 bwMode="black">
          <a:xfrm>
            <a:off x="0" y="0"/>
            <a:ext cx="1216152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33" name="Straight Connector 32"/>
          <p:cNvCxnSpPr/>
          <p:nvPr/>
        </p:nvCxnSpPr>
        <p:spPr bwMode="white">
          <a:xfrm>
            <a:off x="1218884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3612" y="1605932"/>
            <a:ext cx="8283272" cy="2654064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15549" y="4309412"/>
            <a:ext cx="7264623" cy="1150203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6571" y="6356351"/>
            <a:ext cx="609441" cy="36512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12" y="1752600"/>
            <a:ext cx="3103763" cy="342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46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5/6/2025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11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57349" y="1499616"/>
            <a:ext cx="4818888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57349" y="2514600"/>
            <a:ext cx="4818888" cy="3655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5/6/2025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835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5/6/2025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357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ltGray">
          <a:xfrm>
            <a:off x="626239" y="0"/>
            <a:ext cx="30472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6" name="Rectangle 5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cxnSp>
        <p:nvCxnSpPr>
          <p:cNvPr id="7" name="Straight Connector 6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 bwMode="gray">
          <a:xfrm>
            <a:off x="10969942" y="0"/>
            <a:ext cx="922621" cy="6858000"/>
          </a:xfrm>
          <a:prstGeom prst="rect">
            <a:avLst/>
          </a:prstGeom>
          <a:solidFill>
            <a:schemeClr val="accent1">
              <a:lumMod val="7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9" name="Rectangle 8"/>
          <p:cNvSpPr/>
          <p:nvPr/>
        </p:nvSpPr>
        <p:spPr bwMode="black">
          <a:xfrm>
            <a:off x="11892563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5/6/2025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C1BBB0-96F0-4077-A278-0F3FB5C104D3}" type="slidenum">
              <a:rPr/>
              <a:pPr/>
              <a:t>‹#›</a:t>
            </a:fld>
            <a:endParaRPr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22" y="6063387"/>
            <a:ext cx="604700" cy="66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gray">
          <a:xfrm>
            <a:off x="621792" y="0"/>
            <a:ext cx="4147717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9" name="Rectangle 8"/>
          <p:cNvSpPr/>
          <p:nvPr/>
        </p:nvSpPr>
        <p:spPr bwMode="lt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cxnSp>
        <p:nvCxnSpPr>
          <p:cNvPr id="10" name="Straight Connector 9"/>
          <p:cNvCxnSpPr/>
          <p:nvPr/>
        </p:nvCxnSpPr>
        <p:spPr bwMode="white">
          <a:xfrm>
            <a:off x="621792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1074240" y="381000"/>
            <a:ext cx="3293422" cy="1371600"/>
          </a:xfrm>
        </p:spPr>
        <p:txBody>
          <a:bodyPr anchor="b">
            <a:normAutofit/>
          </a:bodyPr>
          <a:lstStyle>
            <a:lvl1pPr algn="l">
              <a:defRPr sz="2800" b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0251" y="482600"/>
            <a:ext cx="6195986" cy="568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white">
          <a:xfrm>
            <a:off x="1074240" y="1828800"/>
            <a:ext cx="3293422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5/6/2025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8" y="6172200"/>
            <a:ext cx="535612" cy="59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0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8" name="Rectangle 7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9" name="Rectangle 8"/>
          <p:cNvSpPr/>
          <p:nvPr/>
        </p:nvSpPr>
        <p:spPr bwMode="ltGray">
          <a:xfrm>
            <a:off x="4875530" y="0"/>
            <a:ext cx="7017034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4240" y="381000"/>
            <a:ext cx="3293422" cy="1371600"/>
          </a:xfrm>
        </p:spPr>
        <p:txBody>
          <a:bodyPr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 bwMode="auto">
          <a:xfrm>
            <a:off x="5180251" y="482600"/>
            <a:ext cx="6195986" cy="5689600"/>
          </a:xfrm>
          <a:ln w="19050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4240" y="1828800"/>
            <a:ext cx="3293422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5/6/2025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 bwMode="white">
          <a:xfrm>
            <a:off x="11879867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oogle Shape;20;p114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0193459" y="5874432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390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5/6/2025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088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8" name="Rectangle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11" name="Straight Connector 10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5/6/2025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8622" y="719843"/>
            <a:ext cx="559181" cy="61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81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g144fb7c8496_0_7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12188825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g144fb7c8496_0_79"/>
          <p:cNvSpPr txBox="1">
            <a:spLocks noGrp="1"/>
          </p:cNvSpPr>
          <p:nvPr>
            <p:ph type="title"/>
          </p:nvPr>
        </p:nvSpPr>
        <p:spPr>
          <a:xfrm>
            <a:off x="609441" y="1189038"/>
            <a:ext cx="1096994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7" name="Google Shape;77;g144fb7c8496_0_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2600549" cy="1560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49008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g144fb7c8496_0_7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12188825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g144fb7c8496_0_72"/>
          <p:cNvSpPr txBox="1">
            <a:spLocks noGrp="1"/>
          </p:cNvSpPr>
          <p:nvPr>
            <p:ph type="title"/>
          </p:nvPr>
        </p:nvSpPr>
        <p:spPr>
          <a:xfrm>
            <a:off x="2867958" y="1"/>
            <a:ext cx="9583904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038267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g144fb7c8496_0_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12188825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g144fb7c8496_0_75"/>
          <p:cNvSpPr txBox="1">
            <a:spLocks noGrp="1"/>
          </p:cNvSpPr>
          <p:nvPr>
            <p:ph type="title"/>
          </p:nvPr>
        </p:nvSpPr>
        <p:spPr>
          <a:xfrm>
            <a:off x="609441" y="1063532"/>
            <a:ext cx="1096994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3" name="Google Shape;73;g144fb7c8496_0_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2600549" cy="1560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23402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g144fb7c8496_0_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12188825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g144fb7c8496_0_63"/>
          <p:cNvSpPr txBox="1">
            <a:spLocks noGrp="1"/>
          </p:cNvSpPr>
          <p:nvPr>
            <p:ph type="title"/>
          </p:nvPr>
        </p:nvSpPr>
        <p:spPr>
          <a:xfrm>
            <a:off x="3501299" y="0"/>
            <a:ext cx="8687337" cy="7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61" name="Google Shape;61;g144fb7c8496_0_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2600549" cy="1560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467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">
          <a:xfrm rot="16200000">
            <a:off x="5849977" y="519152"/>
            <a:ext cx="488870" cy="12188825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8" name="Rectangle 7"/>
          <p:cNvSpPr/>
          <p:nvPr/>
        </p:nvSpPr>
        <p:spPr bwMode="ltGray">
          <a:xfrm>
            <a:off x="250291" y="0"/>
            <a:ext cx="25029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 bwMode="gray">
          <a:xfrm>
            <a:off x="0" y="0"/>
            <a:ext cx="25029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14" name="Straight Connector 13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white">
          <a:xfrm>
            <a:off x="250291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80250" y="6356351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all" baseline="0">
                <a:solidFill>
                  <a:schemeClr val="tx1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5933" y="635635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6796" y="635635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7" name="Google Shape;20;p114"/>
          <p:cNvPicPr preferRelativeResize="0"/>
          <p:nvPr userDrawn="1"/>
        </p:nvPicPr>
        <p:blipFill rotWithShape="1">
          <a:blip r:embed="rId17">
            <a:alphaModFix/>
          </a:blip>
          <a:srcRect/>
          <a:stretch/>
        </p:blipFill>
        <p:spPr>
          <a:xfrm>
            <a:off x="10569998" y="6019800"/>
            <a:ext cx="1766583" cy="132623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" name="Straight Connector 17"/>
          <p:cNvCxnSpPr/>
          <p:nvPr userDrawn="1"/>
        </p:nvCxnSpPr>
        <p:spPr bwMode="white">
          <a:xfrm>
            <a:off x="-1" y="6354579"/>
            <a:ext cx="182832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432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62" r:id="rId12"/>
    <p:sldLayoutId id="2147483663" r:id="rId13"/>
    <p:sldLayoutId id="2147483664" r:id="rId14"/>
    <p:sldLayoutId id="2147483665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2504" y="2389848"/>
            <a:ext cx="4048993" cy="2085278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algn="ctr">
              <a:lnSpc>
                <a:spcPct val="100000"/>
              </a:lnSpc>
            </a:pPr>
            <a:r>
              <a:rPr lang="en-US" sz="4000"/>
              <a:t>Monet, Katie, and Michael</a:t>
            </a:r>
            <a:endParaRPr lang="en-US"/>
          </a:p>
          <a:p>
            <a:pPr algn="ctr">
              <a:lnSpc>
                <a:spcPct val="100000"/>
              </a:lnSpc>
            </a:pPr>
            <a:r>
              <a:rPr lang="en-US" sz="4000"/>
              <a:t>Team Formation!</a:t>
            </a:r>
          </a:p>
        </p:txBody>
      </p:sp>
      <p:pic>
        <p:nvPicPr>
          <p:cNvPr id="3" name="Picture 2" descr="A collage of people wearing flower crowns&#10;&#10;AI-generated content may be incorrect.">
            <a:extLst>
              <a:ext uri="{FF2B5EF4-FFF2-40B4-BE49-F238E27FC236}">
                <a16:creationId xmlns:a16="http://schemas.microsoft.com/office/drawing/2014/main" id="{6C057484-0765-DEB9-CCFE-4555FE42A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6672" y="0"/>
            <a:ext cx="65626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00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93A56-1687-DABB-1CAE-25D42EDAB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435" y="0"/>
            <a:ext cx="9782801" cy="1239837"/>
          </a:xfrm>
        </p:spPr>
        <p:txBody>
          <a:bodyPr/>
          <a:lstStyle/>
          <a:p>
            <a:r>
              <a:rPr lang="en-US"/>
              <a:t>The Goal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F7F44-5044-1184-29A9-29DF3102B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34" y="1366520"/>
            <a:ext cx="9782801" cy="45720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/>
            <a:r>
              <a:rPr lang="en-US" dirty="0"/>
              <a:t>8 facilitators per event (9 for Foundations)</a:t>
            </a:r>
          </a:p>
          <a:p>
            <a:pPr marL="457200" indent="-457200"/>
            <a:r>
              <a:rPr lang="en-US" dirty="0"/>
              <a:t>Each facilitator volunteers for two (2) trainings &amp; serve as an alternate on at least one (1)</a:t>
            </a:r>
          </a:p>
          <a:p>
            <a:pPr marL="457200" indent="-457200"/>
            <a:r>
              <a:rPr lang="en-US" dirty="0"/>
              <a:t>Each training has three (3) alternates, one (1) of which is a priority alternates</a:t>
            </a:r>
          </a:p>
          <a:p>
            <a:pPr marL="457200" indent="-457200"/>
            <a:r>
              <a:rPr lang="en-US" dirty="0"/>
              <a:t>Each facilitator is able to facilitate at their first, second, and/or </a:t>
            </a:r>
            <a:r>
              <a:rPr lang="en-US" u="sng" dirty="0"/>
              <a:t>third choices (if available- no guarantee)</a:t>
            </a:r>
          </a:p>
          <a:p>
            <a:pPr marL="457200" indent="-457200"/>
            <a:r>
              <a:rPr lang="en-US" dirty="0"/>
              <a:t>Each team is diverse, in aspects of identity, state dynamics, etc.</a:t>
            </a:r>
          </a:p>
          <a:p>
            <a:pPr marL="612140" lvl="1" indent="-246380">
              <a:buFont typeface="Courier New" pitchFamily="34" charset="0"/>
              <a:buChar char="o"/>
            </a:pPr>
            <a:endParaRPr lang="en-US"/>
          </a:p>
          <a:p>
            <a:pPr marL="246380" indent="-24638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469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A37EF-1CD9-68A2-1742-592497207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Team Diversity And Balance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88B0A-BB6C-B5A4-603B-CBFAB5947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46380" indent="-246380"/>
            <a:r>
              <a:rPr lang="en-US" sz="3200" dirty="0">
                <a:latin typeface="Aptos"/>
              </a:rPr>
              <a:t>It's not as much about how we identify as it is about the initial "do I see diversity." </a:t>
            </a:r>
          </a:p>
          <a:p>
            <a:pPr marL="0" indent="0">
              <a:buNone/>
            </a:pPr>
            <a:endParaRPr lang="en-US" sz="3200" dirty="0">
              <a:latin typeface="Aptos"/>
            </a:endParaRPr>
          </a:p>
          <a:p>
            <a:pPr marL="246380" indent="-246380"/>
            <a:r>
              <a:rPr lang="en-US" sz="3200" dirty="0">
                <a:latin typeface="Aptos"/>
              </a:rPr>
              <a:t>White presenting or all femme/masculine presenting people has an impact on our training space(s). </a:t>
            </a:r>
          </a:p>
          <a:p>
            <a:pPr marL="0" indent="0">
              <a:buNone/>
            </a:pPr>
            <a:endParaRPr lang="en-US" sz="3200" dirty="0">
              <a:latin typeface="Aptos"/>
            </a:endParaRPr>
          </a:p>
          <a:p>
            <a:pPr marL="246380" indent="-246380"/>
            <a:r>
              <a:rPr lang="en-US" sz="3200" dirty="0">
                <a:latin typeface="Aptos"/>
              </a:rPr>
              <a:t>As we work to build our teams, we need to be aware of the dynamics of power and representation. </a:t>
            </a:r>
          </a:p>
          <a:p>
            <a:pPr marL="246380" indent="-246380"/>
            <a:endParaRPr lang="en-US" sz="3200" dirty="0">
              <a:latin typeface="Aptos"/>
            </a:endParaRPr>
          </a:p>
          <a:p>
            <a:pPr marL="246380" indent="-246380"/>
            <a:endParaRPr lang="en-US" sz="3200" dirty="0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867308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5019A-BFF6-3250-2A62-A24F4058A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</p:spPr>
        <p:txBody>
          <a:bodyPr anchor="b">
            <a:normAutofit/>
          </a:bodyPr>
          <a:lstStyle/>
          <a:p>
            <a:r>
              <a:rPr lang="en-US"/>
              <a:t>The Process- Round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0663B-2724-9FE5-D054-BB5B3666CF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46380" indent="-246380"/>
            <a:r>
              <a:rPr lang="en-US" sz="3200" dirty="0"/>
              <a:t>All in-person programs are posted around the room</a:t>
            </a:r>
          </a:p>
          <a:p>
            <a:pPr marL="246380" indent="-246380"/>
            <a:r>
              <a:rPr lang="en-US" sz="3200" dirty="0"/>
              <a:t>Everyone will go to a program for which they wish to be a facilitator. </a:t>
            </a:r>
          </a:p>
          <a:p>
            <a:pPr marL="246380" indent="-246380"/>
            <a:r>
              <a:rPr lang="en-US" sz="3200" dirty="0"/>
              <a:t>No more than 4 people per team in Round 1 </a:t>
            </a:r>
          </a:p>
          <a:p>
            <a:pPr marL="612140" lvl="1" indent="-246380">
              <a:buFont typeface="Courier New" pitchFamily="34" charset="0"/>
              <a:buChar char="o"/>
            </a:pPr>
            <a:endParaRPr lang="en-US" sz="3200"/>
          </a:p>
        </p:txBody>
      </p:sp>
      <p:pic>
        <p:nvPicPr>
          <p:cNvPr id="6" name="Picture 5" descr="Round One Stock Illustrations – 52,183 Round One Stock Illustrations,  Vectors &amp; Clipart - Dreamstime">
            <a:extLst>
              <a:ext uri="{FF2B5EF4-FFF2-40B4-BE49-F238E27FC236}">
                <a16:creationId xmlns:a16="http://schemas.microsoft.com/office/drawing/2014/main" id="{D95B7EFB-B36A-0861-B437-E8EFE7255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8674" y="1600200"/>
            <a:ext cx="432054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8885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5019A-BFF6-3250-2A62-A24F4058A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4170" y="-48099"/>
            <a:ext cx="9782801" cy="893022"/>
          </a:xfrm>
        </p:spPr>
        <p:txBody>
          <a:bodyPr/>
          <a:lstStyle/>
          <a:p>
            <a:r>
              <a:rPr lang="en-US"/>
              <a:t>The Process- Round 1-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0663B-2724-9FE5-D054-BB5B3666C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513" y="982735"/>
            <a:ext cx="8359612" cy="335469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46380" indent="-246380"/>
            <a:r>
              <a:rPr lang="en-US" dirty="0">
                <a:ea typeface="+mn-lt"/>
                <a:cs typeface="+mn-lt"/>
              </a:rPr>
              <a:t>If there are 5 or more interested in facilitating that program:</a:t>
            </a:r>
            <a:endParaRPr lang="en-US" dirty="0"/>
          </a:p>
          <a:p>
            <a:pPr marL="612140" lvl="1" indent="-246380">
              <a:buFont typeface="Courier New" pitchFamily="34" charset="0"/>
              <a:buChar char="o"/>
            </a:pPr>
            <a:r>
              <a:rPr lang="en-US" dirty="0">
                <a:ea typeface="+mn-lt"/>
                <a:cs typeface="+mn-lt"/>
              </a:rPr>
              <a:t>First, anyone can move to a program that has less than 4, or if that doesn't happen...</a:t>
            </a:r>
          </a:p>
          <a:p>
            <a:pPr marL="612140" lvl="1" indent="-246380">
              <a:buFont typeface="Courier New" pitchFamily="34" charset="0"/>
              <a:buChar char="o"/>
            </a:pPr>
            <a:r>
              <a:rPr lang="en-US" dirty="0">
                <a:ea typeface="+mn-lt"/>
                <a:cs typeface="+mn-lt"/>
              </a:rPr>
              <a:t>Next, you will look at the makeup of the group including those that aren't with us today and consider if anyone could move to maintain broad representation </a:t>
            </a:r>
            <a:r>
              <a:rPr lang="en-US" b="1" dirty="0">
                <a:ea typeface="+mn-lt"/>
                <a:cs typeface="+mn-lt"/>
              </a:rPr>
              <a:t>before adding your name to the sheet</a:t>
            </a:r>
            <a:r>
              <a:rPr lang="en-US" dirty="0">
                <a:ea typeface="+mn-lt"/>
                <a:cs typeface="+mn-lt"/>
              </a:rPr>
              <a:t>, and...</a:t>
            </a:r>
          </a:p>
          <a:p>
            <a:pPr marL="612140" lvl="1" indent="-246380">
              <a:buFont typeface="Courier New" pitchFamily="34" charset="0"/>
              <a:buChar char="o"/>
            </a:pPr>
            <a:r>
              <a:rPr lang="en-US" dirty="0">
                <a:ea typeface="+mn-lt"/>
                <a:cs typeface="+mn-lt"/>
              </a:rPr>
              <a:t>Last, we’ll have the group figure out who moves.  </a:t>
            </a:r>
            <a:endParaRPr lang="en-US" dirty="0"/>
          </a:p>
          <a:p>
            <a:pPr marL="612140" lvl="1" indent="-246380">
              <a:buFont typeface="Courier New" pitchFamily="34" charset="0"/>
              <a:buChar char="o"/>
            </a:pPr>
            <a:endParaRPr lang="en-US">
              <a:ea typeface="+mn-lt"/>
              <a:cs typeface="+mn-lt"/>
            </a:endParaRPr>
          </a:p>
        </p:txBody>
      </p:sp>
      <p:pic>
        <p:nvPicPr>
          <p:cNvPr id="6" name="Picture 5" descr="Round One Stock Illustrations – 52,183 Round One Stock Illustrations,  Vectors &amp; Clipart - Dreamstime">
            <a:extLst>
              <a:ext uri="{FF2B5EF4-FFF2-40B4-BE49-F238E27FC236}">
                <a16:creationId xmlns:a16="http://schemas.microsoft.com/office/drawing/2014/main" id="{D95B7EFB-B36A-0861-B437-E8EFE7255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7639" y="394975"/>
            <a:ext cx="2743199" cy="29047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2C1365-3E7F-F652-F10A-A868960F3219}"/>
              </a:ext>
            </a:extLst>
          </p:cNvPr>
          <p:cNvSpPr txBox="1"/>
          <p:nvPr/>
        </p:nvSpPr>
        <p:spPr>
          <a:xfrm>
            <a:off x="738219" y="4162534"/>
            <a:ext cx="11697341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Wingdings"/>
              <a:buChar char="Ø"/>
            </a:pPr>
            <a:r>
              <a:rPr lang="en-US" sz="2400" dirty="0">
                <a:cs typeface="Arial"/>
              </a:rPr>
              <a:t>Anyone who leaves to find another program may first write their name as a “priority alternate” of their initial Round 1 pick.  ​</a:t>
            </a:r>
            <a:endParaRPr lang="en-US" sz="2400"/>
          </a:p>
          <a:p>
            <a:pPr marL="342900" indent="-342900">
              <a:buFont typeface="Wingdings"/>
              <a:buChar char="Ø"/>
            </a:pPr>
            <a:r>
              <a:rPr lang="en-US" sz="2400" dirty="0">
                <a:cs typeface="Arial"/>
              </a:rPr>
              <a:t>We will repeat this for each program with 4 or more facilitators.  ​</a:t>
            </a:r>
          </a:p>
          <a:p>
            <a:pPr marL="342900" indent="-342900">
              <a:buFont typeface="Wingdings"/>
              <a:buChar char="Ø"/>
            </a:pPr>
            <a:r>
              <a:rPr lang="en-US" sz="2400" dirty="0">
                <a:cs typeface="Arial"/>
              </a:rPr>
              <a:t>Once each group has 4 or fewer facilitators, all will write their names as facilitators.  </a:t>
            </a:r>
          </a:p>
        </p:txBody>
      </p:sp>
    </p:spTree>
    <p:extLst>
      <p:ext uri="{BB962C8B-B14F-4D97-AF65-F5344CB8AC3E}">
        <p14:creationId xmlns:p14="http://schemas.microsoft.com/office/powerpoint/2010/main" val="1417221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8F3C4-AE77-3260-DCC3-643D55F04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Round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8BD2B-1140-C9D2-55B0-84F5B98A8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36" y="2143124"/>
            <a:ext cx="9782801" cy="40290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46380" indent="-246380"/>
            <a:r>
              <a:rPr lang="en-US"/>
              <a:t>Wash, Rinse, Repeat...</a:t>
            </a:r>
          </a:p>
          <a:p>
            <a:pPr marL="246380" indent="-246380"/>
            <a:r>
              <a:rPr lang="en-US"/>
              <a:t>Go to the second program for which you wish to facilitate</a:t>
            </a:r>
          </a:p>
          <a:p>
            <a:pPr marL="612140" lvl="1" indent="-246380">
              <a:buFont typeface="Courier New" pitchFamily="34" charset="0"/>
              <a:buChar char="o"/>
            </a:pPr>
            <a:r>
              <a:rPr lang="en-US"/>
              <a:t>If the program is full, including alternates, find an open program.</a:t>
            </a:r>
          </a:p>
          <a:p>
            <a:pPr marL="612140" lvl="1" indent="-246380">
              <a:buFont typeface="Courier New" pitchFamily="34" charset="0"/>
              <a:buChar char="o"/>
            </a:pPr>
            <a:r>
              <a:rPr lang="en-US"/>
              <a:t>If there are already 4 facilitators listed, then the same rule applies for determining the remaining 4 facilitators.</a:t>
            </a:r>
          </a:p>
          <a:p>
            <a:pPr marL="612140" lvl="1" indent="-246380">
              <a:buFont typeface="Courier New" pitchFamily="34" charset="0"/>
              <a:buChar char="o"/>
            </a:pPr>
            <a:r>
              <a:rPr lang="en-US"/>
              <a:t>Should someone move to a new choice, they can place their name as a priority alternate of their initial Round 2 pick.</a:t>
            </a:r>
          </a:p>
          <a:p>
            <a:pPr marL="246380" indent="-246380"/>
            <a:endParaRPr lang="en-US"/>
          </a:p>
        </p:txBody>
      </p:sp>
      <p:pic>
        <p:nvPicPr>
          <p:cNvPr id="4" name="Picture 3" descr="Scoreboard Kawaii Lineal color icon">
            <a:extLst>
              <a:ext uri="{FF2B5EF4-FFF2-40B4-BE49-F238E27FC236}">
                <a16:creationId xmlns:a16="http://schemas.microsoft.com/office/drawing/2014/main" id="{C79E0B3F-5830-2299-6D0C-C111F3F3B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3938" y="434974"/>
            <a:ext cx="1963907" cy="196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3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71F60-9C96-DADD-16F7-8322C8F88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 3- Alternates!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F73FD-ACD9-67E6-E356-64C63F626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46380" indent="-246380"/>
            <a:r>
              <a:rPr lang="en-US"/>
              <a:t>All facilitators can place their name as an alternates on all of the programs there are able and willing to facilitate, and as a Facilitator on all programs that do not have a complete team.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4" name="Picture 3" descr="ROUND 3 WRAP UP – Raiders Gridiron ...">
            <a:extLst>
              <a:ext uri="{FF2B5EF4-FFF2-40B4-BE49-F238E27FC236}">
                <a16:creationId xmlns:a16="http://schemas.microsoft.com/office/drawing/2014/main" id="{969584A5-F24B-EE0E-CC29-A26B9FECF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5138" y="3432955"/>
            <a:ext cx="2141579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25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A9DCF-D7FF-1C33-2718-2813B1ADB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7FFFAC-0BB6-DA5E-29E1-A694B09587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2504" y="2389848"/>
            <a:ext cx="4048993" cy="208527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000"/>
              <a:t>Is your team balanced?</a:t>
            </a:r>
            <a:endParaRPr lang="en-US"/>
          </a:p>
        </p:txBody>
      </p:sp>
      <p:pic>
        <p:nvPicPr>
          <p:cNvPr id="3" name="Picture 2" descr="A collage of people wearing flower crowns&#10;&#10;AI-generated content may be incorrect.">
            <a:extLst>
              <a:ext uri="{FF2B5EF4-FFF2-40B4-BE49-F238E27FC236}">
                <a16:creationId xmlns:a16="http://schemas.microsoft.com/office/drawing/2014/main" id="{EFC409EA-A7D1-9DE1-0BCE-DE29845EE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6672" y="0"/>
            <a:ext cx="65626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00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734E3-06EC-1A1C-741C-806511B53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Let's Check Our Teams! Jeopardy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C4856-1982-B8C7-24BB-E1FDDD6FAA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46380" indent="-246380">
              <a:buFont typeface="Arial" pitchFamily="34" charset="0"/>
              <a:buChar char="•"/>
            </a:pPr>
            <a:r>
              <a:rPr lang="en-US"/>
              <a:t>As we call out your team and dates- please come up to the front of the room as a </a:t>
            </a:r>
            <a:r>
              <a:rPr lang="en-US" dirty="0"/>
              <a:t>group. </a:t>
            </a:r>
          </a:p>
          <a:p>
            <a:pPr marL="246380" indent="-246380">
              <a:buFont typeface="Arial" pitchFamily="34" charset="0"/>
              <a:buChar char="•"/>
            </a:pPr>
            <a:r>
              <a:rPr lang="en-US"/>
              <a:t>As an audience, please look at the make-up of the team</a:t>
            </a:r>
            <a:endParaRPr lang="en-US" b="1"/>
          </a:p>
          <a:p>
            <a:pPr marL="0" indent="0">
              <a:buNone/>
            </a:pPr>
            <a:r>
              <a:rPr lang="en-US" dirty="0"/>
              <a:t>1.  Be Kind</a:t>
            </a:r>
          </a:p>
          <a:p>
            <a:pPr marL="0" indent="0">
              <a:buNone/>
            </a:pPr>
            <a:r>
              <a:rPr lang="en-US" dirty="0"/>
              <a:t>2. Ask questions, not statements. (E.g. Would gender increase the balance of this team? How did you consider </a:t>
            </a:r>
            <a:r>
              <a:rPr lang="en-US"/>
              <a:t>race in created a balanced team?)  </a:t>
            </a:r>
          </a:p>
          <a:p>
            <a:pPr marL="246380" indent="-246380">
              <a:buFont typeface="Arial" pitchFamily="34" charset="0"/>
              <a:buChar char="•"/>
            </a:pPr>
            <a:r>
              <a:rPr lang="en-US"/>
              <a:t>If your team is not balanced, please look at your alternates or ask the audience for help.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646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5E01D-A94D-ADF1-EF27-FE2943F0E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Team Leads!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C4D5C-0190-CB5A-8F57-C518E3991E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612140" lvl="1" indent="-246380">
              <a:buFont typeface="Courier New" pitchFamily="34" charset="0"/>
              <a:buChar char="o"/>
            </a:pPr>
            <a:r>
              <a:rPr lang="en-US" dirty="0"/>
              <a:t>Each team needs to designate a team lead</a:t>
            </a:r>
          </a:p>
          <a:p>
            <a:pPr marL="612140" lvl="1" indent="-246380">
              <a:buFont typeface="Courier New" pitchFamily="34" charset="0"/>
              <a:buChar char="o"/>
            </a:pPr>
            <a:r>
              <a:rPr lang="en-US" dirty="0"/>
              <a:t>For Foundations there needs to be a team lead and a worksite organizing lead</a:t>
            </a:r>
          </a:p>
          <a:p>
            <a:pPr marL="612140" lvl="1" indent="-246380">
              <a:buFont typeface="Courier New" pitchFamily="34" charset="0"/>
              <a:buChar char="o"/>
            </a:pPr>
            <a:r>
              <a:rPr lang="en-US" dirty="0"/>
              <a:t>We will do this one team at a time, since we all serve on 2 teams</a:t>
            </a:r>
          </a:p>
          <a:p>
            <a:pPr marL="612140" lvl="1" indent="-246380">
              <a:buFont typeface="Courier New" pitchFamily="34" charset="0"/>
              <a:buChar char="o"/>
            </a:pPr>
            <a:r>
              <a:rPr lang="en-US" dirty="0"/>
              <a:t>Do not choose unless all members that are present in person, are present at your chart to choose.</a:t>
            </a:r>
          </a:p>
          <a:p>
            <a:pPr marL="612140" lvl="1" indent="-246380">
              <a:buFont typeface="Courier New" pitchFamily="34" charset="0"/>
              <a:buChar char="o"/>
            </a:pPr>
            <a:r>
              <a:rPr lang="en-US" dirty="0"/>
              <a:t>Picking leads by paper </a:t>
            </a:r>
            <a:r>
              <a:rPr lang="en-US"/>
              <a:t>color, wait until your color is called. </a:t>
            </a:r>
            <a:endParaRPr lang="en-US" dirty="0"/>
          </a:p>
          <a:p>
            <a:pPr marL="612140" lvl="1" indent="-246380">
              <a:buFont typeface="Courier New" pitchFamily="34" charset="0"/>
              <a:buChar char="o"/>
            </a:pPr>
            <a:endParaRPr lang="en-US"/>
          </a:p>
        </p:txBody>
      </p:sp>
      <p:pic>
        <p:nvPicPr>
          <p:cNvPr id="4" name="Picture 3" descr="Why is Tone of Voice Important in ...">
            <a:extLst>
              <a:ext uri="{FF2B5EF4-FFF2-40B4-BE49-F238E27FC236}">
                <a16:creationId xmlns:a16="http://schemas.microsoft.com/office/drawing/2014/main" id="{3B3DFADB-A2BF-2EFA-62B2-3FB2A6644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0751" y="4275230"/>
            <a:ext cx="7554127" cy="207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66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ath 16x9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9696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th education presentation with Pi  (widescreen).potx" id="{DF132673-7A8C-4FB7-A35E-0123B6C0D98B}" vid="{CCAAB50D-2EF2-4925-80C2-C83131AE58AC}"/>
    </a:ext>
  </a:extLst>
</a:theme>
</file>

<file path=ppt/theme/theme2.xml><?xml version="1.0" encoding="utf-8"?>
<a:theme xmlns:a="http://schemas.openxmlformats.org/drawingml/2006/main" name="Office Them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fe38b274f234111a294edeb7f0b07493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c2c4aa400ea998a730c421a6ef03a9f1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  <Section xmlns="05627597-0322-42fc-bc19-1d0dde15c694" xsi:nil="true"/>
  </documentManagement>
</p:properties>
</file>

<file path=customXml/itemProps1.xml><?xml version="1.0" encoding="utf-8"?>
<ds:datastoreItem xmlns:ds="http://schemas.openxmlformats.org/officeDocument/2006/customXml" ds:itemID="{7AF2E8B2-1024-42EB-803A-37C400569922}">
  <ds:schemaRefs>
    <ds:schemaRef ds:uri="05627597-0322-42fc-bc19-1d0dde15c694"/>
    <ds:schemaRef ds:uri="5ed5bd0d-9aa5-480d-8c58-25f9f57090c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A3DE799-AD86-45AB-8D31-B6BDD82B028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4962134-CF32-49C7-AFC6-4F679D5E570D}">
  <ds:schemaRefs>
    <ds:schemaRef ds:uri="05627597-0322-42fc-bc19-1d0dde15c694"/>
    <ds:schemaRef ds:uri="5ed5bd0d-9aa5-480d-8c58-25f9f57090c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Math education presentation with Pi  (widescreen)</Template>
  <Application>Microsoft Office PowerPoint</Application>
  <PresentationFormat>Custom</PresentationFormat>
  <Slides>10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Math 16x9</vt:lpstr>
      <vt:lpstr>PowerPoint Presentation</vt:lpstr>
      <vt:lpstr>The Goal</vt:lpstr>
      <vt:lpstr>Team Diversity And Balance </vt:lpstr>
      <vt:lpstr>The Process- Round 1</vt:lpstr>
      <vt:lpstr>The Process- Round 1- Continued</vt:lpstr>
      <vt:lpstr>Round 2</vt:lpstr>
      <vt:lpstr>Round 3- Alternates! </vt:lpstr>
      <vt:lpstr>PowerPoint Presentation</vt:lpstr>
      <vt:lpstr>Let's Check Our Teams! Jeopardy Rules</vt:lpstr>
      <vt:lpstr>Team Leads! </vt:lpstr>
    </vt:vector>
  </TitlesOfParts>
  <Company>NEA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Holmes, Ellen [NEA]</dc:creator>
  <cp:revision>122</cp:revision>
  <dcterms:created xsi:type="dcterms:W3CDTF">2022-09-14T20:21:53Z</dcterms:created>
  <dcterms:modified xsi:type="dcterms:W3CDTF">2025-05-06T14:39:53Z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FeatureTags">
    <vt:lpwstr/>
  </property>
  <property fmtid="{D5CDD505-2E9C-101B-9397-08002B2CF9AE}" pid="4" name="LocalizationTags">
    <vt:lpwstr/>
  </property>
  <property fmtid="{D5CDD505-2E9C-101B-9397-08002B2CF9AE}" pid="5" name="CampaignTags">
    <vt:lpwstr/>
  </property>
  <property fmtid="{D5CDD505-2E9C-101B-9397-08002B2CF9AE}" pid="6" name="ScenarioTags">
    <vt:lpwstr/>
  </property>
  <property fmtid="{D5CDD505-2E9C-101B-9397-08002B2CF9AE}" pid="7" name="ContentTypeId">
    <vt:lpwstr>0x0101004F15A52AE31FEC4EB9E74AAFCF7B6AD7</vt:lpwstr>
  </property>
  <property fmtid="{D5CDD505-2E9C-101B-9397-08002B2CF9AE}" pid="8" name="MediaServiceImageTags">
    <vt:lpwstr/>
  </property>
</Properties>
</file>