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92"/>
  </p:notesMasterIdLst>
  <p:handoutMasterIdLst>
    <p:handoutMasterId r:id="rId93"/>
  </p:handoutMasterIdLst>
  <p:sldIdLst>
    <p:sldId id="256" r:id="rId5"/>
    <p:sldId id="1025" r:id="rId6"/>
    <p:sldId id="1061" r:id="rId7"/>
    <p:sldId id="1062" r:id="rId8"/>
    <p:sldId id="936" r:id="rId9"/>
    <p:sldId id="938" r:id="rId10"/>
    <p:sldId id="937" r:id="rId11"/>
    <p:sldId id="1024" r:id="rId12"/>
    <p:sldId id="1041" r:id="rId13"/>
    <p:sldId id="1019" r:id="rId14"/>
    <p:sldId id="1040" r:id="rId15"/>
    <p:sldId id="1059" r:id="rId16"/>
    <p:sldId id="1060" r:id="rId17"/>
    <p:sldId id="1021" r:id="rId18"/>
    <p:sldId id="1022" r:id="rId19"/>
    <p:sldId id="268" r:id="rId20"/>
    <p:sldId id="274" r:id="rId21"/>
    <p:sldId id="778" r:id="rId22"/>
    <p:sldId id="960" r:id="rId23"/>
    <p:sldId id="285" r:id="rId24"/>
    <p:sldId id="984" r:id="rId25"/>
    <p:sldId id="985" r:id="rId26"/>
    <p:sldId id="986" r:id="rId27"/>
    <p:sldId id="952" r:id="rId28"/>
    <p:sldId id="953" r:id="rId29"/>
    <p:sldId id="955" r:id="rId30"/>
    <p:sldId id="958" r:id="rId31"/>
    <p:sldId id="987" r:id="rId32"/>
    <p:sldId id="885" r:id="rId33"/>
    <p:sldId id="1002" r:id="rId34"/>
    <p:sldId id="1044" r:id="rId35"/>
    <p:sldId id="1045" r:id="rId36"/>
    <p:sldId id="1053" r:id="rId37"/>
    <p:sldId id="1055" r:id="rId38"/>
    <p:sldId id="1054" r:id="rId39"/>
    <p:sldId id="893" r:id="rId40"/>
    <p:sldId id="1043" r:id="rId41"/>
    <p:sldId id="991" r:id="rId42"/>
    <p:sldId id="1056" r:id="rId43"/>
    <p:sldId id="1037" r:id="rId44"/>
    <p:sldId id="992" r:id="rId45"/>
    <p:sldId id="1001" r:id="rId46"/>
    <p:sldId id="993" r:id="rId47"/>
    <p:sldId id="994" r:id="rId48"/>
    <p:sldId id="1038" r:id="rId49"/>
    <p:sldId id="995" r:id="rId50"/>
    <p:sldId id="1017" r:id="rId51"/>
    <p:sldId id="1003" r:id="rId52"/>
    <p:sldId id="1005" r:id="rId53"/>
    <p:sldId id="1049" r:id="rId54"/>
    <p:sldId id="1006" r:id="rId55"/>
    <p:sldId id="1004" r:id="rId56"/>
    <p:sldId id="1009" r:id="rId57"/>
    <p:sldId id="1010" r:id="rId58"/>
    <p:sldId id="1027" r:id="rId59"/>
    <p:sldId id="1063" r:id="rId60"/>
    <p:sldId id="1064" r:id="rId61"/>
    <p:sldId id="273" r:id="rId62"/>
    <p:sldId id="1057" r:id="rId63"/>
    <p:sldId id="258" r:id="rId64"/>
    <p:sldId id="259" r:id="rId65"/>
    <p:sldId id="271" r:id="rId66"/>
    <p:sldId id="1058" r:id="rId67"/>
    <p:sldId id="269" r:id="rId68"/>
    <p:sldId id="270" r:id="rId69"/>
    <p:sldId id="275" r:id="rId70"/>
    <p:sldId id="376" r:id="rId71"/>
    <p:sldId id="377" r:id="rId72"/>
    <p:sldId id="263" r:id="rId73"/>
    <p:sldId id="381" r:id="rId74"/>
    <p:sldId id="260" r:id="rId75"/>
    <p:sldId id="261" r:id="rId76"/>
    <p:sldId id="380" r:id="rId77"/>
    <p:sldId id="379" r:id="rId78"/>
    <p:sldId id="265" r:id="rId79"/>
    <p:sldId id="378" r:id="rId80"/>
    <p:sldId id="267" r:id="rId81"/>
    <p:sldId id="257" r:id="rId82"/>
    <p:sldId id="1012" r:id="rId83"/>
    <p:sldId id="779" r:id="rId84"/>
    <p:sldId id="1048" r:id="rId85"/>
    <p:sldId id="794" r:id="rId86"/>
    <p:sldId id="818" r:id="rId87"/>
    <p:sldId id="1035" r:id="rId88"/>
    <p:sldId id="1052" r:id="rId89"/>
    <p:sldId id="944" r:id="rId90"/>
    <p:sldId id="1036" r:id="rId9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38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594402-3337-E723-398A-7F7DAE05B248}" v="1" dt="2026-06-08T23:42:03.494"/>
    <p1510:client id="{1B597ACC-F7B3-1552-457D-256B5E6D1B25}" v="20" dt="2026-06-08T23:46:34.163"/>
    <p1510:client id="{A30AE039-E4AE-E46B-2176-B237AE2E08A5}" v="3" dt="2026-06-10T15:55:02.448"/>
    <p1510:client id="{A7873504-EB6E-4390-9058-2F562C1A8EAD}" v="14" dt="2026-06-08T23:36:42.895"/>
    <p1510:client id="{B686B4C9-B6B4-A636-3670-7A976E6403B3}" v="1" dt="2026-06-10T14:57:35.313"/>
    <p1510:client id="{E96C7AA1-DD3D-DD64-9C6C-65179BFB2A03}" v="158" dt="2026-06-10T14:46:02.585"/>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presProps" Target="presProps.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handoutMaster" Target="handoutMasters/handoutMaster1.xml"/><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7407CCF6-D6B0-5156-0356-DBAE3BC166A1}"/>
    <pc:docChg chg="addSld delSld modSld">
      <pc:chgData name="Jones, Albert [MD]" userId="S::aljones_mseanea.org#ext#@neahq.onmicrosoft.com::9e3d8165-1eea-49ba-adea-0c9c00351460" providerId="AD" clId="Web-{7407CCF6-D6B0-5156-0356-DBAE3BC166A1}" dt="2026-06-01T21:08:39.220" v="75" actId="20577"/>
      <pc:docMkLst>
        <pc:docMk/>
      </pc:docMkLst>
      <pc:sldChg chg="modSp">
        <pc:chgData name="Jones, Albert [MD]" userId="S::aljones_mseanea.org#ext#@neahq.onmicrosoft.com::9e3d8165-1eea-49ba-adea-0c9c00351460" providerId="AD" clId="Web-{7407CCF6-D6B0-5156-0356-DBAE3BC166A1}" dt="2026-06-01T20:41:44.923" v="2" actId="20577"/>
        <pc:sldMkLst>
          <pc:docMk/>
          <pc:sldMk cId="20163715" sldId="1019"/>
        </pc:sldMkLst>
        <pc:spChg chg="mod">
          <ac:chgData name="Jones, Albert [MD]" userId="S::aljones_mseanea.org#ext#@neahq.onmicrosoft.com::9e3d8165-1eea-49ba-adea-0c9c00351460" providerId="AD" clId="Web-{7407CCF6-D6B0-5156-0356-DBAE3BC166A1}" dt="2026-06-01T20:41:44.923" v="2" actId="20577"/>
          <ac:spMkLst>
            <pc:docMk/>
            <pc:sldMk cId="20163715" sldId="1019"/>
            <ac:spMk id="3" creationId="{00000000-0000-0000-0000-000000000000}"/>
          </ac:spMkLst>
        </pc:spChg>
      </pc:sldChg>
      <pc:sldChg chg="modSp">
        <pc:chgData name="Jones, Albert [MD]" userId="S::aljones_mseanea.org#ext#@neahq.onmicrosoft.com::9e3d8165-1eea-49ba-adea-0c9c00351460" providerId="AD" clId="Web-{7407CCF6-D6B0-5156-0356-DBAE3BC166A1}" dt="2026-06-01T20:53:54.720" v="20" actId="20577"/>
        <pc:sldMkLst>
          <pc:docMk/>
          <pc:sldMk cId="4049626051" sldId="1040"/>
        </pc:sldMkLst>
        <pc:spChg chg="mod">
          <ac:chgData name="Jones, Albert [MD]" userId="S::aljones_mseanea.org#ext#@neahq.onmicrosoft.com::9e3d8165-1eea-49ba-adea-0c9c00351460" providerId="AD" clId="Web-{7407CCF6-D6B0-5156-0356-DBAE3BC166A1}" dt="2026-06-01T20:52:25.141" v="7" actId="20577"/>
          <ac:spMkLst>
            <pc:docMk/>
            <pc:sldMk cId="4049626051" sldId="1040"/>
            <ac:spMk id="2" creationId="{9417EF85-3F7C-6E98-3372-456F5CE22A8E}"/>
          </ac:spMkLst>
        </pc:spChg>
        <pc:spChg chg="mod">
          <ac:chgData name="Jones, Albert [MD]" userId="S::aljones_mseanea.org#ext#@neahq.onmicrosoft.com::9e3d8165-1eea-49ba-adea-0c9c00351460" providerId="AD" clId="Web-{7407CCF6-D6B0-5156-0356-DBAE3BC166A1}" dt="2026-06-01T20:53:54.720" v="20" actId="20577"/>
          <ac:spMkLst>
            <pc:docMk/>
            <pc:sldMk cId="4049626051" sldId="1040"/>
            <ac:spMk id="3" creationId="{0A68144D-AF0F-4EB8-7912-41F2604C46C6}"/>
          </ac:spMkLst>
        </pc:spChg>
      </pc:sldChg>
      <pc:sldChg chg="modSp add replId">
        <pc:chgData name="Jones, Albert [MD]" userId="S::aljones_mseanea.org#ext#@neahq.onmicrosoft.com::9e3d8165-1eea-49ba-adea-0c9c00351460" providerId="AD" clId="Web-{7407CCF6-D6B0-5156-0356-DBAE3BC166A1}" dt="2026-06-01T21:05:42.908" v="54" actId="20577"/>
        <pc:sldMkLst>
          <pc:docMk/>
          <pc:sldMk cId="707186258" sldId="1059"/>
        </pc:sldMkLst>
        <pc:spChg chg="mod">
          <ac:chgData name="Jones, Albert [MD]" userId="S::aljones_mseanea.org#ext#@neahq.onmicrosoft.com::9e3d8165-1eea-49ba-adea-0c9c00351460" providerId="AD" clId="Web-{7407CCF6-D6B0-5156-0356-DBAE3BC166A1}" dt="2026-06-01T21:05:42.908" v="54" actId="20577"/>
          <ac:spMkLst>
            <pc:docMk/>
            <pc:sldMk cId="707186258" sldId="1059"/>
            <ac:spMk id="3" creationId="{05C71ACE-771C-D440-2CBC-F11700CEE8CC}"/>
          </ac:spMkLst>
        </pc:spChg>
      </pc:sldChg>
      <pc:sldChg chg="modSp add replId">
        <pc:chgData name="Jones, Albert [MD]" userId="S::aljones_mseanea.org#ext#@neahq.onmicrosoft.com::9e3d8165-1eea-49ba-adea-0c9c00351460" providerId="AD" clId="Web-{7407CCF6-D6B0-5156-0356-DBAE3BC166A1}" dt="2026-06-01T21:08:39.220" v="75" actId="20577"/>
        <pc:sldMkLst>
          <pc:docMk/>
          <pc:sldMk cId="228875191" sldId="1060"/>
        </pc:sldMkLst>
        <pc:spChg chg="mod">
          <ac:chgData name="Jones, Albert [MD]" userId="S::aljones_mseanea.org#ext#@neahq.onmicrosoft.com::9e3d8165-1eea-49ba-adea-0c9c00351460" providerId="AD" clId="Web-{7407CCF6-D6B0-5156-0356-DBAE3BC166A1}" dt="2026-06-01T20:52:49.157" v="13" actId="20577"/>
          <ac:spMkLst>
            <pc:docMk/>
            <pc:sldMk cId="228875191" sldId="1060"/>
            <ac:spMk id="2" creationId="{D4B9F3D0-D9A4-C20C-431A-E2557711ECEF}"/>
          </ac:spMkLst>
        </pc:spChg>
        <pc:spChg chg="mod">
          <ac:chgData name="Jones, Albert [MD]" userId="S::aljones_mseanea.org#ext#@neahq.onmicrosoft.com::9e3d8165-1eea-49ba-adea-0c9c00351460" providerId="AD" clId="Web-{7407CCF6-D6B0-5156-0356-DBAE3BC166A1}" dt="2026-06-01T21:08:39.220" v="75" actId="20577"/>
          <ac:spMkLst>
            <pc:docMk/>
            <pc:sldMk cId="228875191" sldId="1060"/>
            <ac:spMk id="3" creationId="{8EC4D3E3-465E-1D5C-1112-02C7C0717609}"/>
          </ac:spMkLst>
        </pc:spChg>
      </pc:sldChg>
    </pc:docChg>
  </pc:docChgLst>
  <pc:docChgLst>
    <pc:chgData name="Tollett, Rachel" userId="S::rachel.tollett_ieanea.org#ext#@neahq.onmicrosoft.com::6cada244-8158-4709-a186-18652aadebd6" providerId="AD" clId="Web-{1B597ACC-F7B3-1552-457D-256B5E6D1B25}"/>
    <pc:docChg chg="modSld">
      <pc:chgData name="Tollett, Rachel" userId="S::rachel.tollett_ieanea.org#ext#@neahq.onmicrosoft.com::6cada244-8158-4709-a186-18652aadebd6" providerId="AD" clId="Web-{1B597ACC-F7B3-1552-457D-256B5E6D1B25}" dt="2026-06-08T23:46:34.163" v="19"/>
      <pc:docMkLst>
        <pc:docMk/>
      </pc:docMkLst>
      <pc:sldChg chg="delSp">
        <pc:chgData name="Tollett, Rachel" userId="S::rachel.tollett_ieanea.org#ext#@neahq.onmicrosoft.com::6cada244-8158-4709-a186-18652aadebd6" providerId="AD" clId="Web-{1B597ACC-F7B3-1552-457D-256B5E6D1B25}" dt="2026-06-08T23:46:23.443" v="18"/>
        <pc:sldMkLst>
          <pc:docMk/>
          <pc:sldMk cId="181806907" sldId="794"/>
        </pc:sldMkLst>
      </pc:sldChg>
      <pc:sldChg chg="modSp">
        <pc:chgData name="Tollett, Rachel" userId="S::rachel.tollett_ieanea.org#ext#@neahq.onmicrosoft.com::6cada244-8158-4709-a186-18652aadebd6" providerId="AD" clId="Web-{1B597ACC-F7B3-1552-457D-256B5E6D1B25}" dt="2026-06-08T23:44:45.639" v="3" actId="1076"/>
        <pc:sldMkLst>
          <pc:docMk/>
          <pc:sldMk cId="3098922350" sldId="952"/>
        </pc:sldMkLst>
        <pc:spChg chg="mod">
          <ac:chgData name="Tollett, Rachel" userId="S::rachel.tollett_ieanea.org#ext#@neahq.onmicrosoft.com::6cada244-8158-4709-a186-18652aadebd6" providerId="AD" clId="Web-{1B597ACC-F7B3-1552-457D-256B5E6D1B25}" dt="2026-06-08T23:44:45.639" v="3" actId="1076"/>
          <ac:spMkLst>
            <pc:docMk/>
            <pc:sldMk cId="3098922350" sldId="952"/>
            <ac:spMk id="16" creationId="{3FB127AE-6DA9-858D-031C-682A888BCDB3}"/>
          </ac:spMkLst>
        </pc:spChg>
        <pc:picChg chg="mod">
          <ac:chgData name="Tollett, Rachel" userId="S::rachel.tollett_ieanea.org#ext#@neahq.onmicrosoft.com::6cada244-8158-4709-a186-18652aadebd6" providerId="AD" clId="Web-{1B597ACC-F7B3-1552-457D-256B5E6D1B25}" dt="2026-06-08T23:44:41.842" v="2" actId="1076"/>
          <ac:picMkLst>
            <pc:docMk/>
            <pc:sldMk cId="3098922350" sldId="952"/>
            <ac:picMk id="10" creationId="{2D42D27D-73D1-07DC-F177-7DD82A5C3842}"/>
          </ac:picMkLst>
        </pc:picChg>
      </pc:sldChg>
      <pc:sldChg chg="delSp">
        <pc:chgData name="Tollett, Rachel" userId="S::rachel.tollett_ieanea.org#ext#@neahq.onmicrosoft.com::6cada244-8158-4709-a186-18652aadebd6" providerId="AD" clId="Web-{1B597ACC-F7B3-1552-457D-256B5E6D1B25}" dt="2026-06-08T23:46:34.163" v="19"/>
        <pc:sldMkLst>
          <pc:docMk/>
          <pc:sldMk cId="850780149" sldId="1035"/>
        </pc:sldMkLst>
      </pc:sldChg>
      <pc:sldChg chg="delSp modSp">
        <pc:chgData name="Tollett, Rachel" userId="S::rachel.tollett_ieanea.org#ext#@neahq.onmicrosoft.com::6cada244-8158-4709-a186-18652aadebd6" providerId="AD" clId="Web-{1B597ACC-F7B3-1552-457D-256B5E6D1B25}" dt="2026-06-08T23:45:32.549" v="17" actId="20577"/>
        <pc:sldMkLst>
          <pc:docMk/>
          <pc:sldMk cId="16302924" sldId="1054"/>
        </pc:sldMkLst>
        <pc:spChg chg="mod">
          <ac:chgData name="Tollett, Rachel" userId="S::rachel.tollett_ieanea.org#ext#@neahq.onmicrosoft.com::6cada244-8158-4709-a186-18652aadebd6" providerId="AD" clId="Web-{1B597ACC-F7B3-1552-457D-256B5E6D1B25}" dt="2026-06-08T23:45:32.549" v="17" actId="20577"/>
          <ac:spMkLst>
            <pc:docMk/>
            <pc:sldMk cId="16302924" sldId="1054"/>
            <ac:spMk id="2" creationId="{242F58D3-C095-DF77-C529-4BCDBEA78054}"/>
          </ac:spMkLst>
        </pc:spChg>
      </pc:sldChg>
    </pc:docChg>
  </pc:docChgLst>
  <pc:docChgLst>
    <pc:chgData name="Jones, Albert [MD]" userId="S::aljones_mseanea.org#ext#@neahq.onmicrosoft.com::9e3d8165-1eea-49ba-adea-0c9c00351460" providerId="AD" clId="Web-{E96C7AA1-DD3D-DD64-9C6C-65179BFB2A03}"/>
    <pc:docChg chg="addSld modSld">
      <pc:chgData name="Jones, Albert [MD]" userId="S::aljones_mseanea.org#ext#@neahq.onmicrosoft.com::9e3d8165-1eea-49ba-adea-0c9c00351460" providerId="AD" clId="Web-{E96C7AA1-DD3D-DD64-9C6C-65179BFB2A03}" dt="2026-06-10T14:46:02.585" v="160" actId="20577"/>
      <pc:docMkLst>
        <pc:docMk/>
      </pc:docMkLst>
      <pc:sldChg chg="modSp new">
        <pc:chgData name="Jones, Albert [MD]" userId="S::aljones_mseanea.org#ext#@neahq.onmicrosoft.com::9e3d8165-1eea-49ba-adea-0c9c00351460" providerId="AD" clId="Web-{E96C7AA1-DD3D-DD64-9C6C-65179BFB2A03}" dt="2026-06-10T14:45:51.757" v="157" actId="20577"/>
        <pc:sldMkLst>
          <pc:docMk/>
          <pc:sldMk cId="4199435422" sldId="1063"/>
        </pc:sldMkLst>
        <pc:spChg chg="mod">
          <ac:chgData name="Jones, Albert [MD]" userId="S::aljones_mseanea.org#ext#@neahq.onmicrosoft.com::9e3d8165-1eea-49ba-adea-0c9c00351460" providerId="AD" clId="Web-{E96C7AA1-DD3D-DD64-9C6C-65179BFB2A03}" dt="2026-06-10T14:32:19.772" v="8" actId="20577"/>
          <ac:spMkLst>
            <pc:docMk/>
            <pc:sldMk cId="4199435422" sldId="1063"/>
            <ac:spMk id="2" creationId="{E8229E95-9520-3507-FF54-E866F168E3E2}"/>
          </ac:spMkLst>
        </pc:spChg>
        <pc:spChg chg="mod">
          <ac:chgData name="Jones, Albert [MD]" userId="S::aljones_mseanea.org#ext#@neahq.onmicrosoft.com::9e3d8165-1eea-49ba-adea-0c9c00351460" providerId="AD" clId="Web-{E96C7AA1-DD3D-DD64-9C6C-65179BFB2A03}" dt="2026-06-10T14:45:51.757" v="157" actId="20577"/>
          <ac:spMkLst>
            <pc:docMk/>
            <pc:sldMk cId="4199435422" sldId="1063"/>
            <ac:spMk id="3" creationId="{FD6960CD-6653-9EE9-4310-AAD04981578D}"/>
          </ac:spMkLst>
        </pc:spChg>
      </pc:sldChg>
      <pc:sldChg chg="modSp new">
        <pc:chgData name="Jones, Albert [MD]" userId="S::aljones_mseanea.org#ext#@neahq.onmicrosoft.com::9e3d8165-1eea-49ba-adea-0c9c00351460" providerId="AD" clId="Web-{E96C7AA1-DD3D-DD64-9C6C-65179BFB2A03}" dt="2026-06-10T14:46:02.585" v="160" actId="20577"/>
        <pc:sldMkLst>
          <pc:docMk/>
          <pc:sldMk cId="2222751996" sldId="1064"/>
        </pc:sldMkLst>
        <pc:spChg chg="mod">
          <ac:chgData name="Jones, Albert [MD]" userId="S::aljones_mseanea.org#ext#@neahq.onmicrosoft.com::9e3d8165-1eea-49ba-adea-0c9c00351460" providerId="AD" clId="Web-{E96C7AA1-DD3D-DD64-9C6C-65179BFB2A03}" dt="2026-06-10T14:41:35.077" v="109" actId="20577"/>
          <ac:spMkLst>
            <pc:docMk/>
            <pc:sldMk cId="2222751996" sldId="1064"/>
            <ac:spMk id="2" creationId="{E44D27E7-ECD4-455A-BE77-4D9D8F03810D}"/>
          </ac:spMkLst>
        </pc:spChg>
        <pc:spChg chg="mod">
          <ac:chgData name="Jones, Albert [MD]" userId="S::aljones_mseanea.org#ext#@neahq.onmicrosoft.com::9e3d8165-1eea-49ba-adea-0c9c00351460" providerId="AD" clId="Web-{E96C7AA1-DD3D-DD64-9C6C-65179BFB2A03}" dt="2026-06-10T14:46:02.585" v="160" actId="20577"/>
          <ac:spMkLst>
            <pc:docMk/>
            <pc:sldMk cId="2222751996" sldId="1064"/>
            <ac:spMk id="3" creationId="{6A82BCBD-D886-E446-2928-67C2FF1AD82A}"/>
          </ac:spMkLst>
        </pc:spChg>
      </pc:sldChg>
    </pc:docChg>
  </pc:docChgLst>
  <pc:docChgLst>
    <pc:chgData name="Jones, Albert [MD]" userId="S::aljones_mseanea.org#ext#@neahq.onmicrosoft.com::9e3d8165-1eea-49ba-adea-0c9c00351460" providerId="AD" clId="Web-{FB42915A-E1D0-5515-FB08-4580DC8DEE83}"/>
    <pc:docChg chg="addSld">
      <pc:chgData name="Jones, Albert [MD]" userId="S::aljones_mseanea.org#ext#@neahq.onmicrosoft.com::9e3d8165-1eea-49ba-adea-0c9c00351460" providerId="AD" clId="Web-{FB42915A-E1D0-5515-FB08-4580DC8DEE83}" dt="2026-06-04T18:48:52.561" v="0"/>
      <pc:docMkLst>
        <pc:docMk/>
      </pc:docMkLst>
      <pc:sldChg chg="new">
        <pc:chgData name="Jones, Albert [MD]" userId="S::aljones_mseanea.org#ext#@neahq.onmicrosoft.com::9e3d8165-1eea-49ba-adea-0c9c00351460" providerId="AD" clId="Web-{FB42915A-E1D0-5515-FB08-4580DC8DEE83}" dt="2026-06-04T18:48:52.561" v="0"/>
        <pc:sldMkLst>
          <pc:docMk/>
          <pc:sldMk cId="3502883277" sldId="1061"/>
        </pc:sldMkLst>
      </pc:sldChg>
    </pc:docChg>
  </pc:docChgLst>
  <pc:docChgLst>
    <pc:chgData name="Michael Ruiz [WA]" userId="S::mruiz_washingtonea.org#ext#@neahq.onmicrosoft.com::6075f842-eef8-4b12-b4ff-133e78ddff46" providerId="AD" clId="Web-{4FE2FF31-756E-4412-0401-A9D12692F151}"/>
    <pc:docChg chg="modSld">
      <pc:chgData name="Michael Ruiz [WA]" userId="S::mruiz_washingtonea.org#ext#@neahq.onmicrosoft.com::6075f842-eef8-4b12-b4ff-133e78ddff46" providerId="AD" clId="Web-{4FE2FF31-756E-4412-0401-A9D12692F151}" dt="2026-05-13T17:35:36.755" v="352" actId="20577"/>
      <pc:docMkLst>
        <pc:docMk/>
      </pc:docMkLst>
      <pc:sldChg chg="modSp">
        <pc:chgData name="Michael Ruiz [WA]" userId="S::mruiz_washingtonea.org#ext#@neahq.onmicrosoft.com::6075f842-eef8-4b12-b4ff-133e78ddff46" providerId="AD" clId="Web-{4FE2FF31-756E-4412-0401-A9D12692F151}" dt="2026-05-13T17:29:55.635" v="162" actId="20577"/>
        <pc:sldMkLst>
          <pc:docMk/>
          <pc:sldMk cId="2988854401" sldId="992"/>
        </pc:sldMkLst>
        <pc:spChg chg="mod">
          <ac:chgData name="Michael Ruiz [WA]" userId="S::mruiz_washingtonea.org#ext#@neahq.onmicrosoft.com::6075f842-eef8-4b12-b4ff-133e78ddff46" providerId="AD" clId="Web-{4FE2FF31-756E-4412-0401-A9D12692F151}" dt="2026-05-13T17:29:55.635" v="162" actId="20577"/>
          <ac:spMkLst>
            <pc:docMk/>
            <pc:sldMk cId="2988854401" sldId="992"/>
            <ac:spMk id="3" creationId="{F7D0663B-2724-9FE5-D054-BB5B3666CF9B}"/>
          </ac:spMkLst>
        </pc:spChg>
      </pc:sldChg>
      <pc:sldChg chg="modSp">
        <pc:chgData name="Michael Ruiz [WA]" userId="S::mruiz_washingtonea.org#ext#@neahq.onmicrosoft.com::6075f842-eef8-4b12-b4ff-133e78ddff46" providerId="AD" clId="Web-{4FE2FF31-756E-4412-0401-A9D12692F151}" dt="2026-05-13T17:35:31.286" v="350" actId="20577"/>
        <pc:sldMkLst>
          <pc:docMk/>
          <pc:sldMk cId="326034135" sldId="993"/>
        </pc:sldMkLst>
        <pc:spChg chg="mod">
          <ac:chgData name="Michael Ruiz [WA]" userId="S::mruiz_washingtonea.org#ext#@neahq.onmicrosoft.com::6075f842-eef8-4b12-b4ff-133e78ddff46" providerId="AD" clId="Web-{4FE2FF31-756E-4412-0401-A9D12692F151}" dt="2026-05-13T17:35:31.286" v="350" actId="20577"/>
          <ac:spMkLst>
            <pc:docMk/>
            <pc:sldMk cId="326034135" sldId="993"/>
            <ac:spMk id="3" creationId="{B4D8BD2B-1140-C9D2-55B0-84F5B98A82B6}"/>
          </ac:spMkLst>
        </pc:spChg>
      </pc:sldChg>
      <pc:sldChg chg="modSp">
        <pc:chgData name="Michael Ruiz [WA]" userId="S::mruiz_washingtonea.org#ext#@neahq.onmicrosoft.com::6075f842-eef8-4b12-b4ff-133e78ddff46" providerId="AD" clId="Web-{4FE2FF31-756E-4412-0401-A9D12692F151}" dt="2026-05-13T17:35:36.755" v="352" actId="20577"/>
        <pc:sldMkLst>
          <pc:docMk/>
          <pc:sldMk cId="1417221186" sldId="1001"/>
        </pc:sldMkLst>
        <pc:spChg chg="mod">
          <ac:chgData name="Michael Ruiz [WA]" userId="S::mruiz_washingtonea.org#ext#@neahq.onmicrosoft.com::6075f842-eef8-4b12-b4ff-133e78ddff46" providerId="AD" clId="Web-{4FE2FF31-756E-4412-0401-A9D12692F151}" dt="2026-05-13T17:35:36.755" v="352" actId="20577"/>
          <ac:spMkLst>
            <pc:docMk/>
            <pc:sldMk cId="1417221186" sldId="1001"/>
            <ac:spMk id="3" creationId="{F7D0663B-2724-9FE5-D054-BB5B3666CF9B}"/>
          </ac:spMkLst>
        </pc:spChg>
      </pc:sldChg>
      <pc:sldChg chg="modSp">
        <pc:chgData name="Michael Ruiz [WA]" userId="S::mruiz_washingtonea.org#ext#@neahq.onmicrosoft.com::6075f842-eef8-4b12-b4ff-133e78ddff46" providerId="AD" clId="Web-{4FE2FF31-756E-4412-0401-A9D12692F151}" dt="2026-05-13T17:15:04.466" v="60" actId="20577"/>
        <pc:sldMkLst>
          <pc:docMk/>
          <pc:sldMk cId="2867308415" sldId="1037"/>
        </pc:sldMkLst>
      </pc:sldChg>
    </pc:docChg>
  </pc:docChgLst>
  <pc:docChgLst>
    <pc:chgData name="Moore, Kayla [MD]" userId="S::kmoore_mseanea.org#ext#@neahq.onmicrosoft.com::be06bf31-848f-4686-b502-3fd49adce9f3" providerId="AD" clId="Web-{4AA79896-0011-5D22-24D0-59C1BAB45142}"/>
    <pc:docChg chg="modSld">
      <pc:chgData name="Moore, Kayla [MD]" userId="S::kmoore_mseanea.org#ext#@neahq.onmicrosoft.com::be06bf31-848f-4686-b502-3fd49adce9f3" providerId="AD" clId="Web-{4AA79896-0011-5D22-24D0-59C1BAB45142}" dt="2026-06-05T19:01:18.331" v="38" actId="1076"/>
      <pc:docMkLst>
        <pc:docMk/>
      </pc:docMkLst>
      <pc:sldChg chg="addSp delSp modSp mod setBg">
        <pc:chgData name="Moore, Kayla [MD]" userId="S::kmoore_mseanea.org#ext#@neahq.onmicrosoft.com::be06bf31-848f-4686-b502-3fd49adce9f3" providerId="AD" clId="Web-{4AA79896-0011-5D22-24D0-59C1BAB45142}" dt="2026-06-05T19:01:18.331" v="38" actId="1076"/>
        <pc:sldMkLst>
          <pc:docMk/>
          <pc:sldMk cId="3149136562" sldId="268"/>
        </pc:sldMkLst>
        <pc:spChg chg="mod">
          <ac:chgData name="Moore, Kayla [MD]" userId="S::kmoore_mseanea.org#ext#@neahq.onmicrosoft.com::be06bf31-848f-4686-b502-3fd49adce9f3" providerId="AD" clId="Web-{4AA79896-0011-5D22-24D0-59C1BAB45142}" dt="2026-06-05T19:01:13.346" v="37" actId="20577"/>
          <ac:spMkLst>
            <pc:docMk/>
            <pc:sldMk cId="3149136562" sldId="268"/>
            <ac:spMk id="3" creationId="{7248748C-D351-47FB-A208-AAAEB607FB3C}"/>
          </ac:spMkLst>
        </pc:spChg>
        <pc:picChg chg="add del mod">
          <ac:chgData name="Moore, Kayla [MD]" userId="S::kmoore_mseanea.org#ext#@neahq.onmicrosoft.com::be06bf31-848f-4686-b502-3fd49adce9f3" providerId="AD" clId="Web-{4AA79896-0011-5D22-24D0-59C1BAB45142}" dt="2026-06-05T19:01:18.331" v="38" actId="1076"/>
          <ac:picMkLst>
            <pc:docMk/>
            <pc:sldMk cId="3149136562" sldId="268"/>
            <ac:picMk id="5" creationId="{EEC11520-7752-A25C-F8EE-9AEDD20B48F8}"/>
          </ac:picMkLst>
        </pc:picChg>
      </pc:sldChg>
    </pc:docChg>
  </pc:docChgLst>
  <pc:docChgLst>
    <pc:chgData name="West, Benjamin" userId="S::bwest_cta.org#ext#@neahq.onmicrosoft.com::92c2b9a1-bb7c-4090-8a9e-4c8cd5e6d7e7" providerId="AD" clId="Web-{6FF4A0AD-391F-6DAD-B5AF-C9068EDD7F7B}"/>
    <pc:docChg chg="modSld">
      <pc:chgData name="West, Benjamin" userId="S::bwest_cta.org#ext#@neahq.onmicrosoft.com::92c2b9a1-bb7c-4090-8a9e-4c8cd5e6d7e7" providerId="AD" clId="Web-{6FF4A0AD-391F-6DAD-B5AF-C9068EDD7F7B}" dt="2026-05-13T17:40:07.154" v="2" actId="1076"/>
      <pc:docMkLst>
        <pc:docMk/>
      </pc:docMkLst>
      <pc:sldChg chg="addSp modSp">
        <pc:chgData name="West, Benjamin" userId="S::bwest_cta.org#ext#@neahq.onmicrosoft.com::92c2b9a1-bb7c-4090-8a9e-4c8cd5e6d7e7" providerId="AD" clId="Web-{6FF4A0AD-391F-6DAD-B5AF-C9068EDD7F7B}" dt="2026-05-13T17:40:07.154" v="2" actId="1076"/>
        <pc:sldMkLst>
          <pc:docMk/>
          <pc:sldMk cId="726005648" sldId="1038"/>
        </pc:sldMkLst>
        <pc:picChg chg="add mod">
          <ac:chgData name="West, Benjamin" userId="S::bwest_cta.org#ext#@neahq.onmicrosoft.com::92c2b9a1-bb7c-4090-8a9e-4c8cd5e6d7e7" providerId="AD" clId="Web-{6FF4A0AD-391F-6DAD-B5AF-C9068EDD7F7B}" dt="2026-05-13T17:40:07.154" v="2" actId="1076"/>
          <ac:picMkLst>
            <pc:docMk/>
            <pc:sldMk cId="726005648" sldId="1038"/>
            <ac:picMk id="3" creationId="{6531206A-48AE-811E-DF92-705EB0BCAA8E}"/>
          </ac:picMkLst>
        </pc:picChg>
      </pc:sldChg>
    </pc:docChg>
  </pc:docChgLst>
  <pc:docChgLst>
    <pc:chgData name="Jones, Albert [MD]" userId="S::aljones_mseanea.org#ext#@neahq.onmicrosoft.com::9e3d8165-1eea-49ba-adea-0c9c00351460" providerId="AD" clId="Web-{37604426-A592-729E-AAA2-C9109320CA51}"/>
    <pc:docChg chg="addSld delSld modSld">
      <pc:chgData name="Jones, Albert [MD]" userId="S::aljones_mseanea.org#ext#@neahq.onmicrosoft.com::9e3d8165-1eea-49ba-adea-0c9c00351460" providerId="AD" clId="Web-{37604426-A592-729E-AAA2-C9109320CA51}" dt="2026-05-28T17:06:17.801" v="60"/>
      <pc:docMkLst>
        <pc:docMk/>
      </pc:docMkLst>
      <pc:sldChg chg="add del">
        <pc:chgData name="Jones, Albert [MD]" userId="S::aljones_mseanea.org#ext#@neahq.onmicrosoft.com::9e3d8165-1eea-49ba-adea-0c9c00351460" providerId="AD" clId="Web-{37604426-A592-729E-AAA2-C9109320CA51}" dt="2026-05-28T17:05:45.409" v="58"/>
        <pc:sldMkLst>
          <pc:docMk/>
          <pc:sldMk cId="4087134831" sldId="257"/>
        </pc:sldMkLst>
      </pc:sldChg>
      <pc:sldChg chg="add del">
        <pc:chgData name="Jones, Albert [MD]" userId="S::aljones_mseanea.org#ext#@neahq.onmicrosoft.com::9e3d8165-1eea-49ba-adea-0c9c00351460" providerId="AD" clId="Web-{37604426-A592-729E-AAA2-C9109320CA51}" dt="2026-05-28T17:05:43.816" v="40"/>
        <pc:sldMkLst>
          <pc:docMk/>
          <pc:sldMk cId="609762228" sldId="258"/>
        </pc:sldMkLst>
      </pc:sldChg>
      <pc:sldChg chg="add del">
        <pc:chgData name="Jones, Albert [MD]" userId="S::aljones_mseanea.org#ext#@neahq.onmicrosoft.com::9e3d8165-1eea-49ba-adea-0c9c00351460" providerId="AD" clId="Web-{37604426-A592-729E-AAA2-C9109320CA51}" dt="2026-05-28T17:05:43.894" v="41"/>
        <pc:sldMkLst>
          <pc:docMk/>
          <pc:sldMk cId="1662732196" sldId="259"/>
        </pc:sldMkLst>
      </pc:sldChg>
      <pc:sldChg chg="add del">
        <pc:chgData name="Jones, Albert [MD]" userId="S::aljones_mseanea.org#ext#@neahq.onmicrosoft.com::9e3d8165-1eea-49ba-adea-0c9c00351460" providerId="AD" clId="Web-{37604426-A592-729E-AAA2-C9109320CA51}" dt="2026-05-28T17:05:44.894" v="51"/>
        <pc:sldMkLst>
          <pc:docMk/>
          <pc:sldMk cId="1712735877" sldId="260"/>
        </pc:sldMkLst>
      </pc:sldChg>
      <pc:sldChg chg="add del">
        <pc:chgData name="Jones, Albert [MD]" userId="S::aljones_mseanea.org#ext#@neahq.onmicrosoft.com::9e3d8165-1eea-49ba-adea-0c9c00351460" providerId="AD" clId="Web-{37604426-A592-729E-AAA2-C9109320CA51}" dt="2026-05-28T17:05:44.972" v="52"/>
        <pc:sldMkLst>
          <pc:docMk/>
          <pc:sldMk cId="4147542238" sldId="261"/>
        </pc:sldMkLst>
      </pc:sldChg>
      <pc:sldChg chg="add del">
        <pc:chgData name="Jones, Albert [MD]" userId="S::aljones_mseanea.org#ext#@neahq.onmicrosoft.com::9e3d8165-1eea-49ba-adea-0c9c00351460" providerId="AD" clId="Web-{37604426-A592-729E-AAA2-C9109320CA51}" dt="2026-05-28T17:05:44.738" v="49"/>
        <pc:sldMkLst>
          <pc:docMk/>
          <pc:sldMk cId="755819755" sldId="263"/>
        </pc:sldMkLst>
      </pc:sldChg>
      <pc:sldChg chg="add del">
        <pc:chgData name="Jones, Albert [MD]" userId="S::aljones_mseanea.org#ext#@neahq.onmicrosoft.com::9e3d8165-1eea-49ba-adea-0c9c00351460" providerId="AD" clId="Web-{37604426-A592-729E-AAA2-C9109320CA51}" dt="2026-05-28T17:05:45.191" v="55"/>
        <pc:sldMkLst>
          <pc:docMk/>
          <pc:sldMk cId="1329805712" sldId="265"/>
        </pc:sldMkLst>
      </pc:sldChg>
      <pc:sldChg chg="add del">
        <pc:chgData name="Jones, Albert [MD]" userId="S::aljones_mseanea.org#ext#@neahq.onmicrosoft.com::9e3d8165-1eea-49ba-adea-0c9c00351460" providerId="AD" clId="Web-{37604426-A592-729E-AAA2-C9109320CA51}" dt="2026-05-28T17:05:45.331" v="57"/>
        <pc:sldMkLst>
          <pc:docMk/>
          <pc:sldMk cId="47842811" sldId="267"/>
        </pc:sldMkLst>
      </pc:sldChg>
      <pc:sldChg chg="add del">
        <pc:chgData name="Jones, Albert [MD]" userId="S::aljones_mseanea.org#ext#@neahq.onmicrosoft.com::9e3d8165-1eea-49ba-adea-0c9c00351460" providerId="AD" clId="Web-{37604426-A592-729E-AAA2-C9109320CA51}" dt="2026-05-28T17:05:44.097" v="44"/>
        <pc:sldMkLst>
          <pc:docMk/>
          <pc:sldMk cId="157951227" sldId="269"/>
        </pc:sldMkLst>
      </pc:sldChg>
      <pc:sldChg chg="add del">
        <pc:chgData name="Jones, Albert [MD]" userId="S::aljones_mseanea.org#ext#@neahq.onmicrosoft.com::9e3d8165-1eea-49ba-adea-0c9c00351460" providerId="AD" clId="Web-{37604426-A592-729E-AAA2-C9109320CA51}" dt="2026-05-28T17:05:44.206" v="45"/>
        <pc:sldMkLst>
          <pc:docMk/>
          <pc:sldMk cId="1360105193" sldId="270"/>
        </pc:sldMkLst>
      </pc:sldChg>
      <pc:sldChg chg="add del">
        <pc:chgData name="Jones, Albert [MD]" userId="S::aljones_mseanea.org#ext#@neahq.onmicrosoft.com::9e3d8165-1eea-49ba-adea-0c9c00351460" providerId="AD" clId="Web-{37604426-A592-729E-AAA2-C9109320CA51}" dt="2026-05-28T17:05:43.956" v="42"/>
        <pc:sldMkLst>
          <pc:docMk/>
          <pc:sldMk cId="366450565" sldId="271"/>
        </pc:sldMkLst>
      </pc:sldChg>
      <pc:sldChg chg="add del">
        <pc:chgData name="Jones, Albert [MD]" userId="S::aljones_mseanea.org#ext#@neahq.onmicrosoft.com::9e3d8165-1eea-49ba-adea-0c9c00351460" providerId="AD" clId="Web-{37604426-A592-729E-AAA2-C9109320CA51}" dt="2026-05-28T17:05:43.691" v="38"/>
        <pc:sldMkLst>
          <pc:docMk/>
          <pc:sldMk cId="2594404230" sldId="273"/>
        </pc:sldMkLst>
      </pc:sldChg>
      <pc:sldChg chg="add del">
        <pc:chgData name="Jones, Albert [MD]" userId="S::aljones_mseanea.org#ext#@neahq.onmicrosoft.com::9e3d8165-1eea-49ba-adea-0c9c00351460" providerId="AD" clId="Web-{37604426-A592-729E-AAA2-C9109320CA51}" dt="2026-05-28T17:05:44.409" v="46"/>
        <pc:sldMkLst>
          <pc:docMk/>
          <pc:sldMk cId="0" sldId="275"/>
        </pc:sldMkLst>
      </pc:sldChg>
      <pc:sldChg chg="add del">
        <pc:chgData name="Jones, Albert [MD]" userId="S::aljones_mseanea.org#ext#@neahq.onmicrosoft.com::9e3d8165-1eea-49ba-adea-0c9c00351460" providerId="AD" clId="Web-{37604426-A592-729E-AAA2-C9109320CA51}" dt="2026-05-28T17:05:44.534" v="47"/>
        <pc:sldMkLst>
          <pc:docMk/>
          <pc:sldMk cId="0" sldId="376"/>
        </pc:sldMkLst>
      </pc:sldChg>
      <pc:sldChg chg="add del">
        <pc:chgData name="Jones, Albert [MD]" userId="S::aljones_mseanea.org#ext#@neahq.onmicrosoft.com::9e3d8165-1eea-49ba-adea-0c9c00351460" providerId="AD" clId="Web-{37604426-A592-729E-AAA2-C9109320CA51}" dt="2026-05-28T17:05:44.691" v="48"/>
        <pc:sldMkLst>
          <pc:docMk/>
          <pc:sldMk cId="0" sldId="377"/>
        </pc:sldMkLst>
      </pc:sldChg>
      <pc:sldChg chg="add del">
        <pc:chgData name="Jones, Albert [MD]" userId="S::aljones_mseanea.org#ext#@neahq.onmicrosoft.com::9e3d8165-1eea-49ba-adea-0c9c00351460" providerId="AD" clId="Web-{37604426-A592-729E-AAA2-C9109320CA51}" dt="2026-05-28T17:05:45.238" v="56"/>
        <pc:sldMkLst>
          <pc:docMk/>
          <pc:sldMk cId="490790708" sldId="378"/>
        </pc:sldMkLst>
      </pc:sldChg>
      <pc:sldChg chg="add del">
        <pc:chgData name="Jones, Albert [MD]" userId="S::aljones_mseanea.org#ext#@neahq.onmicrosoft.com::9e3d8165-1eea-49ba-adea-0c9c00351460" providerId="AD" clId="Web-{37604426-A592-729E-AAA2-C9109320CA51}" dt="2026-05-28T17:05:45.097" v="54"/>
        <pc:sldMkLst>
          <pc:docMk/>
          <pc:sldMk cId="4211265465" sldId="379"/>
        </pc:sldMkLst>
      </pc:sldChg>
      <pc:sldChg chg="add del">
        <pc:chgData name="Jones, Albert [MD]" userId="S::aljones_mseanea.org#ext#@neahq.onmicrosoft.com::9e3d8165-1eea-49ba-adea-0c9c00351460" providerId="AD" clId="Web-{37604426-A592-729E-AAA2-C9109320CA51}" dt="2026-05-28T17:05:45.034" v="53"/>
        <pc:sldMkLst>
          <pc:docMk/>
          <pc:sldMk cId="4108242185" sldId="380"/>
        </pc:sldMkLst>
      </pc:sldChg>
      <pc:sldChg chg="add del">
        <pc:chgData name="Jones, Albert [MD]" userId="S::aljones_mseanea.org#ext#@neahq.onmicrosoft.com::9e3d8165-1eea-49ba-adea-0c9c00351460" providerId="AD" clId="Web-{37604426-A592-729E-AAA2-C9109320CA51}" dt="2026-05-28T17:05:44.800" v="50"/>
        <pc:sldMkLst>
          <pc:docMk/>
          <pc:sldMk cId="1527385837" sldId="381"/>
        </pc:sldMkLst>
      </pc:sldChg>
      <pc:sldChg chg="modSp">
        <pc:chgData name="Jones, Albert [MD]" userId="S::aljones_mseanea.org#ext#@neahq.onmicrosoft.com::9e3d8165-1eea-49ba-adea-0c9c00351460" providerId="AD" clId="Web-{37604426-A592-729E-AAA2-C9109320CA51}" dt="2026-05-28T17:05:19.002" v="16" actId="20577"/>
        <pc:sldMkLst>
          <pc:docMk/>
          <pc:sldMk cId="2643831950" sldId="936"/>
        </pc:sldMkLst>
        <pc:spChg chg="mod">
          <ac:chgData name="Jones, Albert [MD]" userId="S::aljones_mseanea.org#ext#@neahq.onmicrosoft.com::9e3d8165-1eea-49ba-adea-0c9c00351460" providerId="AD" clId="Web-{37604426-A592-729E-AAA2-C9109320CA51}" dt="2026-05-28T17:05:19.002" v="16" actId="20577"/>
          <ac:spMkLst>
            <pc:docMk/>
            <pc:sldMk cId="2643831950" sldId="936"/>
            <ac:spMk id="3" creationId="{D5A9E3C9-07AA-41F6-A08B-5C66AAB1A24E}"/>
          </ac:spMkLst>
        </pc:spChg>
      </pc:sldChg>
      <pc:sldChg chg="modSp">
        <pc:chgData name="Jones, Albert [MD]" userId="S::aljones_mseanea.org#ext#@neahq.onmicrosoft.com::9e3d8165-1eea-49ba-adea-0c9c00351460" providerId="AD" clId="Web-{37604426-A592-729E-AAA2-C9109320CA51}" dt="2026-05-28T17:03:15.528" v="13" actId="20577"/>
        <pc:sldMkLst>
          <pc:docMk/>
          <pc:sldMk cId="537587701" sldId="1005"/>
        </pc:sldMkLst>
        <pc:spChg chg="mod">
          <ac:chgData name="Jones, Albert [MD]" userId="S::aljones_mseanea.org#ext#@neahq.onmicrosoft.com::9e3d8165-1eea-49ba-adea-0c9c00351460" providerId="AD" clId="Web-{37604426-A592-729E-AAA2-C9109320CA51}" dt="2026-05-28T17:03:15.528" v="13" actId="20577"/>
          <ac:spMkLst>
            <pc:docMk/>
            <pc:sldMk cId="537587701" sldId="1005"/>
            <ac:spMk id="3" creationId="{00000000-0000-0000-0000-000000000000}"/>
          </ac:spMkLst>
        </pc:spChg>
      </pc:sldChg>
      <pc:sldChg chg="add del">
        <pc:chgData name="Jones, Albert [MD]" userId="S::aljones_mseanea.org#ext#@neahq.onmicrosoft.com::9e3d8165-1eea-49ba-adea-0c9c00351460" providerId="AD" clId="Web-{37604426-A592-729E-AAA2-C9109320CA51}" dt="2026-05-28T17:05:43.753" v="39"/>
        <pc:sldMkLst>
          <pc:docMk/>
          <pc:sldMk cId="3543538696" sldId="1057"/>
        </pc:sldMkLst>
      </pc:sldChg>
      <pc:sldChg chg="add del">
        <pc:chgData name="Jones, Albert [MD]" userId="S::aljones_mseanea.org#ext#@neahq.onmicrosoft.com::9e3d8165-1eea-49ba-adea-0c9c00351460" providerId="AD" clId="Web-{37604426-A592-729E-AAA2-C9109320CA51}" dt="2026-05-28T17:05:44.034" v="43"/>
        <pc:sldMkLst>
          <pc:docMk/>
          <pc:sldMk cId="2878778921" sldId="1058"/>
        </pc:sldMkLst>
      </pc:sldChg>
    </pc:docChg>
  </pc:docChgLst>
  <pc:docChgLst>
    <pc:chgData name="Barton, Beth" userId="S::beth.barton_ieanea.org#ext#@neahq.onmicrosoft.com::796f4356-a506-4608-9f62-2e20e49a724b" providerId="AD" clId="Web-{2F0672F3-B1CE-63F9-F699-FB7C7FD54C6C}"/>
    <pc:docChg chg="modSld">
      <pc:chgData name="Barton, Beth" userId="S::beth.barton_ieanea.org#ext#@neahq.onmicrosoft.com::796f4356-a506-4608-9f62-2e20e49a724b" providerId="AD" clId="Web-{2F0672F3-B1CE-63F9-F699-FB7C7FD54C6C}" dt="2026-05-13T17:38:44.139" v="12" actId="20577"/>
      <pc:docMkLst>
        <pc:docMk/>
      </pc:docMkLst>
      <pc:sldChg chg="modSp">
        <pc:chgData name="Barton, Beth" userId="S::beth.barton_ieanea.org#ext#@neahq.onmicrosoft.com::796f4356-a506-4608-9f62-2e20e49a724b" providerId="AD" clId="Web-{2F0672F3-B1CE-63F9-F699-FB7C7FD54C6C}" dt="2026-05-13T17:07:16.194" v="0"/>
        <pc:sldMkLst>
          <pc:docMk/>
          <pc:sldMk cId="2867308415" sldId="1037"/>
        </pc:sldMkLst>
      </pc:sldChg>
      <pc:sldChg chg="delSp modSp mod modClrScheme chgLayout">
        <pc:chgData name="Barton, Beth" userId="S::beth.barton_ieanea.org#ext#@neahq.onmicrosoft.com::796f4356-a506-4608-9f62-2e20e49a724b" providerId="AD" clId="Web-{2F0672F3-B1CE-63F9-F699-FB7C7FD54C6C}" dt="2026-05-13T17:38:44.139" v="12" actId="20577"/>
        <pc:sldMkLst>
          <pc:docMk/>
          <pc:sldMk cId="726005648" sldId="1038"/>
        </pc:sldMkLst>
        <pc:spChg chg="mod ord">
          <ac:chgData name="Barton, Beth" userId="S::beth.barton_ieanea.org#ext#@neahq.onmicrosoft.com::796f4356-a506-4608-9f62-2e20e49a724b" providerId="AD" clId="Web-{2F0672F3-B1CE-63F9-F699-FB7C7FD54C6C}" dt="2026-05-13T17:38:44.139" v="12" actId="20577"/>
          <ac:spMkLst>
            <pc:docMk/>
            <pc:sldMk cId="726005648" sldId="1038"/>
            <ac:spMk id="4" creationId="{397FFFAC-0BB6-DA5E-29E1-A694B095876D}"/>
          </ac:spMkLst>
        </pc:spChg>
      </pc:sldChg>
    </pc:docChg>
  </pc:docChgLst>
  <pc:docChgLst>
    <pc:chgData name="Jones, Albert [MD]" userId="S::aljones_mseanea.org#ext#@neahq.onmicrosoft.com::9e3d8165-1eea-49ba-adea-0c9c00351460" providerId="AD" clId="Web-{27376BAC-CEC1-38E3-980C-7BD1739158EF}"/>
    <pc:docChg chg="modSld">
      <pc:chgData name="Jones, Albert [MD]" userId="S::aljones_mseanea.org#ext#@neahq.onmicrosoft.com::9e3d8165-1eea-49ba-adea-0c9c00351460" providerId="AD" clId="Web-{27376BAC-CEC1-38E3-980C-7BD1739158EF}" dt="2026-06-08T03:55:58.556" v="1" actId="20577"/>
      <pc:docMkLst>
        <pc:docMk/>
      </pc:docMkLst>
      <pc:sldChg chg="modSp">
        <pc:chgData name="Jones, Albert [MD]" userId="S::aljones_mseanea.org#ext#@neahq.onmicrosoft.com::9e3d8165-1eea-49ba-adea-0c9c00351460" providerId="AD" clId="Web-{27376BAC-CEC1-38E3-980C-7BD1739158EF}" dt="2026-06-08T03:55:58.556" v="1" actId="20577"/>
        <pc:sldMkLst>
          <pc:docMk/>
          <pc:sldMk cId="4291613352" sldId="944"/>
        </pc:sldMkLst>
      </pc:sldChg>
    </pc:docChg>
  </pc:docChgLst>
  <pc:docChgLst>
    <pc:chgData name="Shephard Allen, Taraja [OH]" userId="65baa122-b778-4332-a641-aa527494d799" providerId="ADAL" clId="{964DD991-B07D-50A0-8339-5D337F214506}"/>
    <pc:docChg chg="undo custSel addSld modSld">
      <pc:chgData name="Shephard Allen, Taraja [OH]" userId="65baa122-b778-4332-a641-aa527494d799" providerId="ADAL" clId="{964DD991-B07D-50A0-8339-5D337F214506}" dt="2026-05-20T18:22:36.757" v="183" actId="14100"/>
      <pc:docMkLst>
        <pc:docMk/>
      </pc:docMkLst>
      <pc:sldChg chg="delSp modSp add mod modTransition setBg delDesignElem">
        <pc:chgData name="Shephard Allen, Taraja [OH]" userId="65baa122-b778-4332-a641-aa527494d799" providerId="ADAL" clId="{964DD991-B07D-50A0-8339-5D337F214506}" dt="2026-05-20T18:22:36.757" v="183" actId="14100"/>
        <pc:sldMkLst>
          <pc:docMk/>
          <pc:sldMk cId="4087134831" sldId="257"/>
        </pc:sldMkLst>
        <pc:spChg chg="mod">
          <ac:chgData name="Shephard Allen, Taraja [OH]" userId="65baa122-b778-4332-a641-aa527494d799" providerId="ADAL" clId="{964DD991-B07D-50A0-8339-5D337F214506}" dt="2026-05-20T18:22:36.757" v="183" actId="14100"/>
          <ac:spMkLst>
            <pc:docMk/>
            <pc:sldMk cId="4087134831" sldId="257"/>
            <ac:spMk id="2" creationId="{208D5DD3-AF52-246D-7A48-C95E75EB2C64}"/>
          </ac:spMkLst>
        </pc:spChg>
      </pc:sldChg>
      <pc:sldChg chg="delSp modSp add mod modTransition setBg delDesignElem">
        <pc:chgData name="Shephard Allen, Taraja [OH]" userId="65baa122-b778-4332-a641-aa527494d799" providerId="ADAL" clId="{964DD991-B07D-50A0-8339-5D337F214506}" dt="2026-05-20T18:10:37.862" v="63" actId="12"/>
        <pc:sldMkLst>
          <pc:docMk/>
          <pc:sldMk cId="609762228" sldId="258"/>
        </pc:sldMkLst>
        <pc:spChg chg="mod">
          <ac:chgData name="Shephard Allen, Taraja [OH]" userId="65baa122-b778-4332-a641-aa527494d799" providerId="ADAL" clId="{964DD991-B07D-50A0-8339-5D337F214506}" dt="2026-05-20T18:09:29.910" v="53" actId="255"/>
          <ac:spMkLst>
            <pc:docMk/>
            <pc:sldMk cId="609762228" sldId="258"/>
            <ac:spMk id="2" creationId="{14C3AAAF-D741-FCE5-2444-005EFBE39C27}"/>
          </ac:spMkLst>
        </pc:spChg>
        <pc:spChg chg="mod">
          <ac:chgData name="Shephard Allen, Taraja [OH]" userId="65baa122-b778-4332-a641-aa527494d799" providerId="ADAL" clId="{964DD991-B07D-50A0-8339-5D337F214506}" dt="2026-05-20T18:10:37.862" v="63" actId="12"/>
          <ac:spMkLst>
            <pc:docMk/>
            <pc:sldMk cId="609762228" sldId="258"/>
            <ac:spMk id="16" creationId="{3D17E80A-A866-A065-8BB2-DC3082DD5106}"/>
          </ac:spMkLst>
        </pc:spChg>
      </pc:sldChg>
      <pc:sldChg chg="modSp add mod modTransition">
        <pc:chgData name="Shephard Allen, Taraja [OH]" userId="65baa122-b778-4332-a641-aa527494d799" providerId="ADAL" clId="{964DD991-B07D-50A0-8339-5D337F214506}" dt="2026-05-20T18:11:11.510" v="69" actId="1076"/>
        <pc:sldMkLst>
          <pc:docMk/>
          <pc:sldMk cId="1662732196" sldId="259"/>
        </pc:sldMkLst>
        <pc:spChg chg="mod">
          <ac:chgData name="Shephard Allen, Taraja [OH]" userId="65baa122-b778-4332-a641-aa527494d799" providerId="ADAL" clId="{964DD991-B07D-50A0-8339-5D337F214506}" dt="2026-05-20T18:11:07.574" v="68" actId="27636"/>
          <ac:spMkLst>
            <pc:docMk/>
            <pc:sldMk cId="1662732196" sldId="259"/>
            <ac:spMk id="2" creationId="{687F1B07-E7A4-BA77-2BD1-77F43F16AB52}"/>
          </ac:spMkLst>
        </pc:spChg>
        <pc:spChg chg="mod">
          <ac:chgData name="Shephard Allen, Taraja [OH]" userId="65baa122-b778-4332-a641-aa527494d799" providerId="ADAL" clId="{964DD991-B07D-50A0-8339-5D337F214506}" dt="2026-05-20T18:11:11.510" v="69" actId="1076"/>
          <ac:spMkLst>
            <pc:docMk/>
            <pc:sldMk cId="1662732196" sldId="259"/>
            <ac:spMk id="3" creationId="{3A3BD041-75C8-5D21-C505-E5627754E96D}"/>
          </ac:spMkLst>
        </pc:spChg>
      </pc:sldChg>
      <pc:sldChg chg="modSp add mod modTransition">
        <pc:chgData name="Shephard Allen, Taraja [OH]" userId="65baa122-b778-4332-a641-aa527494d799" providerId="ADAL" clId="{964DD991-B07D-50A0-8339-5D337F214506}" dt="2026-05-20T18:17:54.812" v="142" actId="1076"/>
        <pc:sldMkLst>
          <pc:docMk/>
          <pc:sldMk cId="1712735877" sldId="260"/>
        </pc:sldMkLst>
        <pc:spChg chg="mod">
          <ac:chgData name="Shephard Allen, Taraja [OH]" userId="65baa122-b778-4332-a641-aa527494d799" providerId="ADAL" clId="{964DD991-B07D-50A0-8339-5D337F214506}" dt="2026-05-20T18:17:32.454" v="137" actId="14100"/>
          <ac:spMkLst>
            <pc:docMk/>
            <pc:sldMk cId="1712735877" sldId="260"/>
            <ac:spMk id="2" creationId="{0C3D9A17-3127-787F-7134-5FA1CFA4C862}"/>
          </ac:spMkLst>
        </pc:spChg>
        <pc:spChg chg="mod">
          <ac:chgData name="Shephard Allen, Taraja [OH]" userId="65baa122-b778-4332-a641-aa527494d799" providerId="ADAL" clId="{964DD991-B07D-50A0-8339-5D337F214506}" dt="2026-05-20T18:17:35.188" v="138" actId="1076"/>
          <ac:spMkLst>
            <pc:docMk/>
            <pc:sldMk cId="1712735877" sldId="260"/>
            <ac:spMk id="4" creationId="{7F1BA679-902A-65DF-4B2F-AF085C7135E9}"/>
          </ac:spMkLst>
        </pc:spChg>
        <pc:spChg chg="mod">
          <ac:chgData name="Shephard Allen, Taraja [OH]" userId="65baa122-b778-4332-a641-aa527494d799" providerId="ADAL" clId="{964DD991-B07D-50A0-8339-5D337F214506}" dt="2026-05-20T18:17:38.524" v="139" actId="1076"/>
          <ac:spMkLst>
            <pc:docMk/>
            <pc:sldMk cId="1712735877" sldId="260"/>
            <ac:spMk id="5" creationId="{C09D1B4E-E18E-9244-5196-B1C0CEE70FC5}"/>
          </ac:spMkLst>
        </pc:spChg>
        <pc:spChg chg="mod">
          <ac:chgData name="Shephard Allen, Taraja [OH]" userId="65baa122-b778-4332-a641-aa527494d799" providerId="ADAL" clId="{964DD991-B07D-50A0-8339-5D337F214506}" dt="2026-05-20T18:17:54.812" v="142" actId="1076"/>
          <ac:spMkLst>
            <pc:docMk/>
            <pc:sldMk cId="1712735877" sldId="260"/>
            <ac:spMk id="6" creationId="{2E1B9EEE-1509-7733-B212-133014C2DEFB}"/>
          </ac:spMkLst>
        </pc:spChg>
        <pc:spChg chg="mod">
          <ac:chgData name="Shephard Allen, Taraja [OH]" userId="65baa122-b778-4332-a641-aa527494d799" providerId="ADAL" clId="{964DD991-B07D-50A0-8339-5D337F214506}" dt="2026-05-20T18:17:44.164" v="140" actId="14100"/>
          <ac:spMkLst>
            <pc:docMk/>
            <pc:sldMk cId="1712735877" sldId="260"/>
            <ac:spMk id="8" creationId="{39D1E4C5-5296-7904-1B1A-BE5DC3F54336}"/>
          </ac:spMkLst>
        </pc:spChg>
      </pc:sldChg>
      <pc:sldChg chg="delSp modSp add mod modTransition setBg delDesignElem">
        <pc:chgData name="Shephard Allen, Taraja [OH]" userId="65baa122-b778-4332-a641-aa527494d799" providerId="ADAL" clId="{964DD991-B07D-50A0-8339-5D337F214506}" dt="2026-05-20T18:22:02.374" v="179" actId="13926"/>
        <pc:sldMkLst>
          <pc:docMk/>
          <pc:sldMk cId="4147542238" sldId="261"/>
        </pc:sldMkLst>
        <pc:spChg chg="mod">
          <ac:chgData name="Shephard Allen, Taraja [OH]" userId="65baa122-b778-4332-a641-aa527494d799" providerId="ADAL" clId="{964DD991-B07D-50A0-8339-5D337F214506}" dt="2026-05-20T18:18:21.596" v="147" actId="1076"/>
          <ac:spMkLst>
            <pc:docMk/>
            <pc:sldMk cId="4147542238" sldId="261"/>
            <ac:spMk id="2" creationId="{D07A3FB3-25FA-512F-C390-F95255BA0D86}"/>
          </ac:spMkLst>
        </pc:spChg>
        <pc:spChg chg="mod">
          <ac:chgData name="Shephard Allen, Taraja [OH]" userId="65baa122-b778-4332-a641-aa527494d799" providerId="ADAL" clId="{964DD991-B07D-50A0-8339-5D337F214506}" dt="2026-05-20T18:22:02.374" v="179" actId="13926"/>
          <ac:spMkLst>
            <pc:docMk/>
            <pc:sldMk cId="4147542238" sldId="261"/>
            <ac:spMk id="3" creationId="{4E03162C-919B-F5FA-B692-9B5C1196D7A7}"/>
          </ac:spMkLst>
        </pc:spChg>
      </pc:sldChg>
      <pc:sldChg chg="delSp modSp add mod modTransition setBg modClrScheme delDesignElem chgLayout">
        <pc:chgData name="Shephard Allen, Taraja [OH]" userId="65baa122-b778-4332-a641-aa527494d799" providerId="ADAL" clId="{964DD991-B07D-50A0-8339-5D337F214506}" dt="2026-05-20T18:17:07.782" v="134" actId="114"/>
        <pc:sldMkLst>
          <pc:docMk/>
          <pc:sldMk cId="755819755" sldId="263"/>
        </pc:sldMkLst>
        <pc:spChg chg="mod">
          <ac:chgData name="Shephard Allen, Taraja [OH]" userId="65baa122-b778-4332-a641-aa527494d799" providerId="ADAL" clId="{964DD991-B07D-50A0-8339-5D337F214506}" dt="2026-05-20T18:16:24.780" v="130" actId="1076"/>
          <ac:spMkLst>
            <pc:docMk/>
            <pc:sldMk cId="755819755" sldId="263"/>
            <ac:spMk id="2" creationId="{29CEF248-5DB5-027F-F8A4-5C242E5C92E3}"/>
          </ac:spMkLst>
        </pc:spChg>
        <pc:spChg chg="mod">
          <ac:chgData name="Shephard Allen, Taraja [OH]" userId="65baa122-b778-4332-a641-aa527494d799" providerId="ADAL" clId="{964DD991-B07D-50A0-8339-5D337F214506}" dt="2026-05-20T18:17:07.782" v="134" actId="114"/>
          <ac:spMkLst>
            <pc:docMk/>
            <pc:sldMk cId="755819755" sldId="263"/>
            <ac:spMk id="3" creationId="{750C12C4-6322-A770-A809-F2C55C92A1B1}"/>
          </ac:spMkLst>
        </pc:spChg>
      </pc:sldChg>
      <pc:sldChg chg="delSp modSp add mod modTransition setBg delDesignElem">
        <pc:chgData name="Shephard Allen, Taraja [OH]" userId="65baa122-b778-4332-a641-aa527494d799" providerId="ADAL" clId="{964DD991-B07D-50A0-8339-5D337F214506}" dt="2026-05-20T18:20:00.229" v="164" actId="1076"/>
        <pc:sldMkLst>
          <pc:docMk/>
          <pc:sldMk cId="1329805712" sldId="265"/>
        </pc:sldMkLst>
        <pc:spChg chg="mod">
          <ac:chgData name="Shephard Allen, Taraja [OH]" userId="65baa122-b778-4332-a641-aa527494d799" providerId="ADAL" clId="{964DD991-B07D-50A0-8339-5D337F214506}" dt="2026-05-20T18:19:56.481" v="163" actId="1076"/>
          <ac:spMkLst>
            <pc:docMk/>
            <pc:sldMk cId="1329805712" sldId="265"/>
            <ac:spMk id="2" creationId="{F1D6170E-BC05-E5D1-7B2A-33674BB19B3A}"/>
          </ac:spMkLst>
        </pc:spChg>
        <pc:spChg chg="mod">
          <ac:chgData name="Shephard Allen, Taraja [OH]" userId="65baa122-b778-4332-a641-aa527494d799" providerId="ADAL" clId="{964DD991-B07D-50A0-8339-5D337F214506}" dt="2026-05-20T18:20:00.229" v="164" actId="1076"/>
          <ac:spMkLst>
            <pc:docMk/>
            <pc:sldMk cId="1329805712" sldId="265"/>
            <ac:spMk id="3" creationId="{79B391F7-E5EC-D846-9FA6-4BFCE8BCA7AC}"/>
          </ac:spMkLst>
        </pc:spChg>
      </pc:sldChg>
      <pc:sldChg chg="delSp modSp add mod modTransition setBg delDesignElem">
        <pc:chgData name="Shephard Allen, Taraja [OH]" userId="65baa122-b778-4332-a641-aa527494d799" providerId="ADAL" clId="{964DD991-B07D-50A0-8339-5D337F214506}" dt="2026-05-20T18:22:24.907" v="182" actId="14100"/>
        <pc:sldMkLst>
          <pc:docMk/>
          <pc:sldMk cId="47842811" sldId="267"/>
        </pc:sldMkLst>
        <pc:spChg chg="mod">
          <ac:chgData name="Shephard Allen, Taraja [OH]" userId="65baa122-b778-4332-a641-aa527494d799" providerId="ADAL" clId="{964DD991-B07D-50A0-8339-5D337F214506}" dt="2026-05-20T18:22:24.907" v="182" actId="14100"/>
          <ac:spMkLst>
            <pc:docMk/>
            <pc:sldMk cId="47842811" sldId="267"/>
            <ac:spMk id="2" creationId="{F0D7B532-A255-86FE-D2C3-2E3BF7E61520}"/>
          </ac:spMkLst>
        </pc:spChg>
      </pc:sldChg>
      <pc:sldChg chg="delSp modSp add mod modTransition setBg delDesignElem">
        <pc:chgData name="Shephard Allen, Taraja [OH]" userId="65baa122-b778-4332-a641-aa527494d799" providerId="ADAL" clId="{964DD991-B07D-50A0-8339-5D337F214506}" dt="2026-05-20T18:12:08.736" v="81" actId="20577"/>
        <pc:sldMkLst>
          <pc:docMk/>
          <pc:sldMk cId="157951227" sldId="269"/>
        </pc:sldMkLst>
        <pc:spChg chg="mod">
          <ac:chgData name="Shephard Allen, Taraja [OH]" userId="65baa122-b778-4332-a641-aa527494d799" providerId="ADAL" clId="{964DD991-B07D-50A0-8339-5D337F214506}" dt="2026-05-20T18:11:58.328" v="79" actId="1076"/>
          <ac:spMkLst>
            <pc:docMk/>
            <pc:sldMk cId="157951227" sldId="269"/>
            <ac:spMk id="2" creationId="{3CE1A357-A816-8D2A-DA0C-E7A1EEB21DF2}"/>
          </ac:spMkLst>
        </pc:spChg>
        <pc:spChg chg="mod">
          <ac:chgData name="Shephard Allen, Taraja [OH]" userId="65baa122-b778-4332-a641-aa527494d799" providerId="ADAL" clId="{964DD991-B07D-50A0-8339-5D337F214506}" dt="2026-05-20T18:12:08.736" v="81" actId="20577"/>
          <ac:spMkLst>
            <pc:docMk/>
            <pc:sldMk cId="157951227" sldId="269"/>
            <ac:spMk id="3" creationId="{006D7C42-2D2F-C743-FACA-A792454E5530}"/>
          </ac:spMkLst>
        </pc:spChg>
      </pc:sldChg>
      <pc:sldChg chg="modSp add mod modTransition">
        <pc:chgData name="Shephard Allen, Taraja [OH]" userId="65baa122-b778-4332-a641-aa527494d799" providerId="ADAL" clId="{964DD991-B07D-50A0-8339-5D337F214506}" dt="2026-05-20T18:12:43.024" v="89" actId="1076"/>
        <pc:sldMkLst>
          <pc:docMk/>
          <pc:sldMk cId="1360105193" sldId="270"/>
        </pc:sldMkLst>
        <pc:spChg chg="mod">
          <ac:chgData name="Shephard Allen, Taraja [OH]" userId="65baa122-b778-4332-a641-aa527494d799" providerId="ADAL" clId="{964DD991-B07D-50A0-8339-5D337F214506}" dt="2026-05-20T18:12:39.541" v="88" actId="1076"/>
          <ac:spMkLst>
            <pc:docMk/>
            <pc:sldMk cId="1360105193" sldId="270"/>
            <ac:spMk id="2" creationId="{48353105-3759-8F04-A6A5-D6C0E2FE0F3F}"/>
          </ac:spMkLst>
        </pc:spChg>
        <pc:spChg chg="mod">
          <ac:chgData name="Shephard Allen, Taraja [OH]" userId="65baa122-b778-4332-a641-aa527494d799" providerId="ADAL" clId="{964DD991-B07D-50A0-8339-5D337F214506}" dt="2026-05-20T18:12:43.024" v="89" actId="1076"/>
          <ac:spMkLst>
            <pc:docMk/>
            <pc:sldMk cId="1360105193" sldId="270"/>
            <ac:spMk id="3" creationId="{C7C4CC4B-0E13-1F82-4D97-3014E0C86DA6}"/>
          </ac:spMkLst>
        </pc:spChg>
        <pc:spChg chg="mod">
          <ac:chgData name="Shephard Allen, Taraja [OH]" userId="65baa122-b778-4332-a641-aa527494d799" providerId="ADAL" clId="{964DD991-B07D-50A0-8339-5D337F214506}" dt="2026-05-20T18:12:32.273" v="86" actId="1076"/>
          <ac:spMkLst>
            <pc:docMk/>
            <pc:sldMk cId="1360105193" sldId="270"/>
            <ac:spMk id="6" creationId="{914D20ED-0ABA-60D8-C6B0-945CB6A62BBA}"/>
          </ac:spMkLst>
        </pc:spChg>
        <pc:picChg chg="mod">
          <ac:chgData name="Shephard Allen, Taraja [OH]" userId="65baa122-b778-4332-a641-aa527494d799" providerId="ADAL" clId="{964DD991-B07D-50A0-8339-5D337F214506}" dt="2026-05-20T18:12:34.484" v="87" actId="1076"/>
          <ac:picMkLst>
            <pc:docMk/>
            <pc:sldMk cId="1360105193" sldId="270"/>
            <ac:picMk id="4" creationId="{BEC37B70-FA73-DC8A-04CA-93D965A33076}"/>
          </ac:picMkLst>
        </pc:picChg>
      </pc:sldChg>
      <pc:sldChg chg="delSp modSp add mod modTransition setBg delDesignElem">
        <pc:chgData name="Shephard Allen, Taraja [OH]" userId="65baa122-b778-4332-a641-aa527494d799" providerId="ADAL" clId="{964DD991-B07D-50A0-8339-5D337F214506}" dt="2026-05-20T18:11:36.630" v="73" actId="12"/>
        <pc:sldMkLst>
          <pc:docMk/>
          <pc:sldMk cId="366450565" sldId="271"/>
        </pc:sldMkLst>
        <pc:spChg chg="mod">
          <ac:chgData name="Shephard Allen, Taraja [OH]" userId="65baa122-b778-4332-a641-aa527494d799" providerId="ADAL" clId="{964DD991-B07D-50A0-8339-5D337F214506}" dt="2026-05-20T18:09:57.299" v="59" actId="14100"/>
          <ac:spMkLst>
            <pc:docMk/>
            <pc:sldMk cId="366450565" sldId="271"/>
            <ac:spMk id="2" creationId="{90C6DA9A-CE91-4FFF-1ADE-218C7683B3C8}"/>
          </ac:spMkLst>
        </pc:spChg>
        <pc:spChg chg="mod">
          <ac:chgData name="Shephard Allen, Taraja [OH]" userId="65baa122-b778-4332-a641-aa527494d799" providerId="ADAL" clId="{964DD991-B07D-50A0-8339-5D337F214506}" dt="2026-05-20T18:11:36.630" v="73" actId="12"/>
          <ac:spMkLst>
            <pc:docMk/>
            <pc:sldMk cId="366450565" sldId="271"/>
            <ac:spMk id="3" creationId="{FC376248-97C8-C7CD-634F-49887BA7CB31}"/>
          </ac:spMkLst>
        </pc:spChg>
      </pc:sldChg>
      <pc:sldChg chg="delSp modSp add mod modTransition setBg modClrScheme delDesignElem chgLayout">
        <pc:chgData name="Shephard Allen, Taraja [OH]" userId="65baa122-b778-4332-a641-aa527494d799" providerId="ADAL" clId="{964DD991-B07D-50A0-8339-5D337F214506}" dt="2026-05-20T18:08:38.243" v="47" actId="20577"/>
        <pc:sldMkLst>
          <pc:docMk/>
          <pc:sldMk cId="2594404230" sldId="273"/>
        </pc:sldMkLst>
        <pc:spChg chg="mod">
          <ac:chgData name="Shephard Allen, Taraja [OH]" userId="65baa122-b778-4332-a641-aa527494d799" providerId="ADAL" clId="{964DD991-B07D-50A0-8339-5D337F214506}" dt="2026-05-20T18:08:12.680" v="21" actId="26606"/>
          <ac:spMkLst>
            <pc:docMk/>
            <pc:sldMk cId="2594404230" sldId="273"/>
            <ac:spMk id="2" creationId="{062BE996-7C9A-9A5B-B768-500C43DC99FF}"/>
          </ac:spMkLst>
        </pc:spChg>
        <pc:spChg chg="mod">
          <ac:chgData name="Shephard Allen, Taraja [OH]" userId="65baa122-b778-4332-a641-aa527494d799" providerId="ADAL" clId="{964DD991-B07D-50A0-8339-5D337F214506}" dt="2026-05-20T18:08:38.243" v="47" actId="20577"/>
          <ac:spMkLst>
            <pc:docMk/>
            <pc:sldMk cId="2594404230" sldId="273"/>
            <ac:spMk id="3" creationId="{C523EEA8-08CB-8AF0-7180-7751FDA70BD9}"/>
          </ac:spMkLst>
        </pc:spChg>
      </pc:sldChg>
      <pc:sldChg chg="modSp add mod">
        <pc:chgData name="Shephard Allen, Taraja [OH]" userId="65baa122-b778-4332-a641-aa527494d799" providerId="ADAL" clId="{964DD991-B07D-50A0-8339-5D337F214506}" dt="2026-05-20T18:13:06.843" v="94" actId="255"/>
        <pc:sldMkLst>
          <pc:docMk/>
          <pc:sldMk cId="0" sldId="275"/>
        </pc:sldMkLst>
        <pc:spChg chg="mod">
          <ac:chgData name="Shephard Allen, Taraja [OH]" userId="65baa122-b778-4332-a641-aa527494d799" providerId="ADAL" clId="{964DD991-B07D-50A0-8339-5D337F214506}" dt="2026-05-20T18:12:53.340" v="91" actId="1076"/>
          <ac:spMkLst>
            <pc:docMk/>
            <pc:sldMk cId="0" sldId="275"/>
            <ac:spMk id="130" creationId="{00000000-0000-0000-0000-000000000000}"/>
          </ac:spMkLst>
        </pc:spChg>
        <pc:spChg chg="mod">
          <ac:chgData name="Shephard Allen, Taraja [OH]" userId="65baa122-b778-4332-a641-aa527494d799" providerId="ADAL" clId="{964DD991-B07D-50A0-8339-5D337F214506}" dt="2026-05-20T18:13:06.843" v="94" actId="255"/>
          <ac:spMkLst>
            <pc:docMk/>
            <pc:sldMk cId="0" sldId="275"/>
            <ac:spMk id="132" creationId="{00000000-0000-0000-0000-000000000000}"/>
          </ac:spMkLst>
        </pc:spChg>
        <pc:picChg chg="mod">
          <ac:chgData name="Shephard Allen, Taraja [OH]" userId="65baa122-b778-4332-a641-aa527494d799" providerId="ADAL" clId="{964DD991-B07D-50A0-8339-5D337F214506}" dt="2026-05-20T18:12:49.770" v="90" actId="1076"/>
          <ac:picMkLst>
            <pc:docMk/>
            <pc:sldMk cId="0" sldId="275"/>
            <ac:picMk id="131" creationId="{00000000-0000-0000-0000-000000000000}"/>
          </ac:picMkLst>
        </pc:picChg>
      </pc:sldChg>
      <pc:sldChg chg="modSp add mod">
        <pc:chgData name="Shephard Allen, Taraja [OH]" userId="65baa122-b778-4332-a641-aa527494d799" providerId="ADAL" clId="{964DD991-B07D-50A0-8339-5D337F214506}" dt="2026-05-20T18:13:31" v="100" actId="255"/>
        <pc:sldMkLst>
          <pc:docMk/>
          <pc:sldMk cId="0" sldId="376"/>
        </pc:sldMkLst>
        <pc:spChg chg="mod">
          <ac:chgData name="Shephard Allen, Taraja [OH]" userId="65baa122-b778-4332-a641-aa527494d799" providerId="ADAL" clId="{964DD991-B07D-50A0-8339-5D337F214506}" dt="2026-05-20T18:13:19.951" v="97" actId="1076"/>
          <ac:spMkLst>
            <pc:docMk/>
            <pc:sldMk cId="0" sldId="376"/>
            <ac:spMk id="137" creationId="{00000000-0000-0000-0000-000000000000}"/>
          </ac:spMkLst>
        </pc:spChg>
        <pc:spChg chg="mod">
          <ac:chgData name="Shephard Allen, Taraja [OH]" userId="65baa122-b778-4332-a641-aa527494d799" providerId="ADAL" clId="{964DD991-B07D-50A0-8339-5D337F214506}" dt="2026-05-20T18:13:31" v="100" actId="255"/>
          <ac:spMkLst>
            <pc:docMk/>
            <pc:sldMk cId="0" sldId="376"/>
            <ac:spMk id="139" creationId="{00000000-0000-0000-0000-000000000000}"/>
          </ac:spMkLst>
        </pc:spChg>
        <pc:picChg chg="mod">
          <ac:chgData name="Shephard Allen, Taraja [OH]" userId="65baa122-b778-4332-a641-aa527494d799" providerId="ADAL" clId="{964DD991-B07D-50A0-8339-5D337F214506}" dt="2026-05-20T18:13:17.173" v="96" actId="1076"/>
          <ac:picMkLst>
            <pc:docMk/>
            <pc:sldMk cId="0" sldId="376"/>
            <ac:picMk id="138" creationId="{00000000-0000-0000-0000-000000000000}"/>
          </ac:picMkLst>
        </pc:picChg>
      </pc:sldChg>
      <pc:sldChg chg="modSp add mod">
        <pc:chgData name="Shephard Allen, Taraja [OH]" userId="65baa122-b778-4332-a641-aa527494d799" providerId="ADAL" clId="{964DD991-B07D-50A0-8339-5D337F214506}" dt="2026-05-20T18:14:07.987" v="107" actId="14100"/>
        <pc:sldMkLst>
          <pc:docMk/>
          <pc:sldMk cId="0" sldId="377"/>
        </pc:sldMkLst>
        <pc:spChg chg="mod">
          <ac:chgData name="Shephard Allen, Taraja [OH]" userId="65baa122-b778-4332-a641-aa527494d799" providerId="ADAL" clId="{964DD991-B07D-50A0-8339-5D337F214506}" dt="2026-05-20T18:14:07.987" v="107" actId="14100"/>
          <ac:spMkLst>
            <pc:docMk/>
            <pc:sldMk cId="0" sldId="377"/>
            <ac:spMk id="144" creationId="{00000000-0000-0000-0000-000000000000}"/>
          </ac:spMkLst>
        </pc:spChg>
        <pc:spChg chg="mod">
          <ac:chgData name="Shephard Allen, Taraja [OH]" userId="65baa122-b778-4332-a641-aa527494d799" providerId="ADAL" clId="{964DD991-B07D-50A0-8339-5D337F214506}" dt="2026-05-20T18:13:47.290" v="102" actId="1076"/>
          <ac:spMkLst>
            <pc:docMk/>
            <pc:sldMk cId="0" sldId="377"/>
            <ac:spMk id="145" creationId="{00000000-0000-0000-0000-000000000000}"/>
          </ac:spMkLst>
        </pc:spChg>
        <pc:picChg chg="mod">
          <ac:chgData name="Shephard Allen, Taraja [OH]" userId="65baa122-b778-4332-a641-aa527494d799" providerId="ADAL" clId="{964DD991-B07D-50A0-8339-5D337F214506}" dt="2026-05-20T18:13:50.037" v="103" actId="1076"/>
          <ac:picMkLst>
            <pc:docMk/>
            <pc:sldMk cId="0" sldId="377"/>
            <ac:picMk id="146" creationId="{00000000-0000-0000-0000-000000000000}"/>
          </ac:picMkLst>
        </pc:picChg>
      </pc:sldChg>
      <pc:sldChg chg="delSp modSp add mod modTransition setBg delDesignElem">
        <pc:chgData name="Shephard Allen, Taraja [OH]" userId="65baa122-b778-4332-a641-aa527494d799" providerId="ADAL" clId="{964DD991-B07D-50A0-8339-5D337F214506}" dt="2026-05-20T18:22:16.054" v="181" actId="255"/>
        <pc:sldMkLst>
          <pc:docMk/>
          <pc:sldMk cId="490790708" sldId="378"/>
        </pc:sldMkLst>
        <pc:spChg chg="mod">
          <ac:chgData name="Shephard Allen, Taraja [OH]" userId="65baa122-b778-4332-a641-aa527494d799" providerId="ADAL" clId="{964DD991-B07D-50A0-8339-5D337F214506}" dt="2026-05-20T18:22:16.054" v="181" actId="255"/>
          <ac:spMkLst>
            <pc:docMk/>
            <pc:sldMk cId="490790708" sldId="378"/>
            <ac:spMk id="2" creationId="{DB0A6A87-E791-4C0F-DE28-87C613925B99}"/>
          </ac:spMkLst>
        </pc:spChg>
      </pc:sldChg>
      <pc:sldChg chg="delSp modSp add mod modTransition setBg delDesignElem">
        <pc:chgData name="Shephard Allen, Taraja [OH]" userId="65baa122-b778-4332-a641-aa527494d799" providerId="ADAL" clId="{964DD991-B07D-50A0-8339-5D337F214506}" dt="2026-05-20T18:19:35.957" v="159" actId="1076"/>
        <pc:sldMkLst>
          <pc:docMk/>
          <pc:sldMk cId="4211265465" sldId="379"/>
        </pc:sldMkLst>
        <pc:spChg chg="mod">
          <ac:chgData name="Shephard Allen, Taraja [OH]" userId="65baa122-b778-4332-a641-aa527494d799" providerId="ADAL" clId="{964DD991-B07D-50A0-8339-5D337F214506}" dt="2026-05-20T18:19:35.957" v="159" actId="1076"/>
          <ac:spMkLst>
            <pc:docMk/>
            <pc:sldMk cId="4211265465" sldId="379"/>
            <ac:spMk id="3" creationId="{E097672B-30F0-9E49-EF8F-FB151FD75D28}"/>
          </ac:spMkLst>
        </pc:spChg>
      </pc:sldChg>
      <pc:sldChg chg="delSp modSp add mod modTransition setBg delDesignElem">
        <pc:chgData name="Shephard Allen, Taraja [OH]" userId="65baa122-b778-4332-a641-aa527494d799" providerId="ADAL" clId="{964DD991-B07D-50A0-8339-5D337F214506}" dt="2026-05-20T18:19:29.936" v="158" actId="1076"/>
        <pc:sldMkLst>
          <pc:docMk/>
          <pc:sldMk cId="4108242185" sldId="380"/>
        </pc:sldMkLst>
        <pc:spChg chg="mod">
          <ac:chgData name="Shephard Allen, Taraja [OH]" userId="65baa122-b778-4332-a641-aa527494d799" providerId="ADAL" clId="{964DD991-B07D-50A0-8339-5D337F214506}" dt="2026-05-20T18:19:25.691" v="157" actId="14100"/>
          <ac:spMkLst>
            <pc:docMk/>
            <pc:sldMk cId="4108242185" sldId="380"/>
            <ac:spMk id="4" creationId="{947F6323-AEB6-1170-154F-3C4D1F0D8C03}"/>
          </ac:spMkLst>
        </pc:spChg>
        <pc:spChg chg="mod">
          <ac:chgData name="Shephard Allen, Taraja [OH]" userId="65baa122-b778-4332-a641-aa527494d799" providerId="ADAL" clId="{964DD991-B07D-50A0-8339-5D337F214506}" dt="2026-05-20T18:19:29.936" v="158" actId="1076"/>
          <ac:spMkLst>
            <pc:docMk/>
            <pc:sldMk cId="4108242185" sldId="380"/>
            <ac:spMk id="5" creationId="{228BB373-E56F-6982-7988-44024AE806C7}"/>
          </ac:spMkLst>
        </pc:spChg>
      </pc:sldChg>
      <pc:sldChg chg="delSp modSp add mod modTransition setBg delDesignElem">
        <pc:chgData name="Shephard Allen, Taraja [OH]" userId="65baa122-b778-4332-a641-aa527494d799" providerId="ADAL" clId="{964DD991-B07D-50A0-8339-5D337F214506}" dt="2026-05-20T18:17:23.826" v="136" actId="255"/>
        <pc:sldMkLst>
          <pc:docMk/>
          <pc:sldMk cId="1527385837" sldId="381"/>
        </pc:sldMkLst>
        <pc:spChg chg="mod">
          <ac:chgData name="Shephard Allen, Taraja [OH]" userId="65baa122-b778-4332-a641-aa527494d799" providerId="ADAL" clId="{964DD991-B07D-50A0-8339-5D337F214506}" dt="2026-05-20T18:17:23.826" v="136" actId="255"/>
          <ac:spMkLst>
            <pc:docMk/>
            <pc:sldMk cId="1527385837" sldId="381"/>
            <ac:spMk id="2" creationId="{FD00ADBB-0100-C9EF-91B1-EE416039774C}"/>
          </ac:spMkLst>
        </pc:spChg>
      </pc:sldChg>
      <pc:sldChg chg="delSp modSp add mod modTransition setBg delDesignElem">
        <pc:chgData name="Shephard Allen, Taraja [OH]" userId="65baa122-b778-4332-a641-aa527494d799" providerId="ADAL" clId="{964DD991-B07D-50A0-8339-5D337F214506}" dt="2026-05-20T18:10:23.541" v="61" actId="12"/>
        <pc:sldMkLst>
          <pc:docMk/>
          <pc:sldMk cId="3543538696" sldId="1057"/>
        </pc:sldMkLst>
        <pc:spChg chg="mod">
          <ac:chgData name="Shephard Allen, Taraja [OH]" userId="65baa122-b778-4332-a641-aa527494d799" providerId="ADAL" clId="{964DD991-B07D-50A0-8339-5D337F214506}" dt="2026-05-20T18:09:44.322" v="57" actId="14100"/>
          <ac:spMkLst>
            <pc:docMk/>
            <pc:sldMk cId="3543538696" sldId="1057"/>
            <ac:spMk id="4" creationId="{5F5240D1-6692-46D8-80E0-325403789DFD}"/>
          </ac:spMkLst>
        </pc:spChg>
        <pc:spChg chg="mod">
          <ac:chgData name="Shephard Allen, Taraja [OH]" userId="65baa122-b778-4332-a641-aa527494d799" providerId="ADAL" clId="{964DD991-B07D-50A0-8339-5D337F214506}" dt="2026-05-20T18:10:23.541" v="61" actId="12"/>
          <ac:spMkLst>
            <pc:docMk/>
            <pc:sldMk cId="3543538696" sldId="1057"/>
            <ac:spMk id="5" creationId="{0B9824CA-CFAE-3F54-79D7-04CF48DC6D5F}"/>
          </ac:spMkLst>
        </pc:spChg>
      </pc:sldChg>
      <pc:sldChg chg="add modTransition">
        <pc:chgData name="Shephard Allen, Taraja [OH]" userId="65baa122-b778-4332-a641-aa527494d799" providerId="ADAL" clId="{964DD991-B07D-50A0-8339-5D337F214506}" dt="2026-05-20T18:07:04.732" v="14"/>
        <pc:sldMkLst>
          <pc:docMk/>
          <pc:sldMk cId="2878778921" sldId="1058"/>
        </pc:sldMkLst>
      </pc:sldChg>
    </pc:docChg>
  </pc:docChgLst>
  <pc:docChgLst>
    <pc:chgData name="Michael Ruiz [WA]" userId="S::mruiz_washingtonea.org#ext#@neahq.onmicrosoft.com::6075f842-eef8-4b12-b4ff-133e78ddff46" providerId="AD" clId="Web-{05CB1E88-DF08-3F25-CF84-A52EAAFAEDB0}"/>
    <pc:docChg chg="modSld">
      <pc:chgData name="Michael Ruiz [WA]" userId="S::mruiz_washingtonea.org#ext#@neahq.onmicrosoft.com::6075f842-eef8-4b12-b4ff-133e78ddff46" providerId="AD" clId="Web-{05CB1E88-DF08-3F25-CF84-A52EAAFAEDB0}" dt="2026-05-18T16:32:49.208" v="0" actId="1076"/>
      <pc:docMkLst>
        <pc:docMk/>
      </pc:docMkLst>
      <pc:sldChg chg="modSp">
        <pc:chgData name="Michael Ruiz [WA]" userId="S::mruiz_washingtonea.org#ext#@neahq.onmicrosoft.com::6075f842-eef8-4b12-b4ff-133e78ddff46" providerId="AD" clId="Web-{05CB1E88-DF08-3F25-CF84-A52EAAFAEDB0}" dt="2026-05-18T16:32:49.208" v="0" actId="1076"/>
        <pc:sldMkLst>
          <pc:docMk/>
          <pc:sldMk cId="726005648" sldId="1038"/>
        </pc:sldMkLst>
        <pc:picChg chg="mod">
          <ac:chgData name="Michael Ruiz [WA]" userId="S::mruiz_washingtonea.org#ext#@neahq.onmicrosoft.com::6075f842-eef8-4b12-b4ff-133e78ddff46" providerId="AD" clId="Web-{05CB1E88-DF08-3F25-CF84-A52EAAFAEDB0}" dt="2026-05-18T16:32:49.208" v="0" actId="1076"/>
          <ac:picMkLst>
            <pc:docMk/>
            <pc:sldMk cId="726005648" sldId="1038"/>
            <ac:picMk id="3" creationId="{6531206A-48AE-811E-DF92-705EB0BCAA8E}"/>
          </ac:picMkLst>
        </pc:picChg>
      </pc:sldChg>
    </pc:docChg>
  </pc:docChgLst>
  <pc:docChgLst>
    <pc:chgData name="Tollett, Rachel" userId="bcb6f164-ef76-4d0b-b69c-edd7ba032435" providerId="ADAL" clId="{AE07C46A-22A4-49FC-8571-DF4484ADCFCD}"/>
    <pc:docChg chg="custSel modSld">
      <pc:chgData name="Tollett, Rachel" userId="bcb6f164-ef76-4d0b-b69c-edd7ba032435" providerId="ADAL" clId="{AE07C46A-22A4-49FC-8571-DF4484ADCFCD}" dt="2026-06-08T23:36:42.895" v="331"/>
      <pc:docMkLst>
        <pc:docMk/>
      </pc:docMkLst>
      <pc:sldChg chg="addSp delSp modSp mod">
        <pc:chgData name="Tollett, Rachel" userId="bcb6f164-ef76-4d0b-b69c-edd7ba032435" providerId="ADAL" clId="{AE07C46A-22A4-49FC-8571-DF4484ADCFCD}" dt="2026-06-08T23:24:56.538" v="264" actId="1076"/>
        <pc:sldMkLst>
          <pc:docMk/>
          <pc:sldMk cId="2215648500" sldId="778"/>
        </pc:sldMkLst>
        <pc:picChg chg="add mod">
          <ac:chgData name="Tollett, Rachel" userId="bcb6f164-ef76-4d0b-b69c-edd7ba032435" providerId="ADAL" clId="{AE07C46A-22A4-49FC-8571-DF4484ADCFCD}" dt="2026-06-08T23:24:54.110" v="263" actId="1076"/>
          <ac:picMkLst>
            <pc:docMk/>
            <pc:sldMk cId="2215648500" sldId="778"/>
            <ac:picMk id="15" creationId="{3D61DB2B-0BCB-2043-6660-0B2207B34A8F}"/>
          </ac:picMkLst>
        </pc:picChg>
        <pc:picChg chg="add mod">
          <ac:chgData name="Tollett, Rachel" userId="bcb6f164-ef76-4d0b-b69c-edd7ba032435" providerId="ADAL" clId="{AE07C46A-22A4-49FC-8571-DF4484ADCFCD}" dt="2026-06-08T23:24:56.538" v="264" actId="1076"/>
          <ac:picMkLst>
            <pc:docMk/>
            <pc:sldMk cId="2215648500" sldId="778"/>
            <ac:picMk id="17" creationId="{E6C3612D-7123-E49A-D0F8-87DA8B23ADD2}"/>
          </ac:picMkLst>
        </pc:picChg>
      </pc:sldChg>
      <pc:sldChg chg="addSp delSp modSp mod modClrScheme chgLayout">
        <pc:chgData name="Tollett, Rachel" userId="bcb6f164-ef76-4d0b-b69c-edd7ba032435" providerId="ADAL" clId="{AE07C46A-22A4-49FC-8571-DF4484ADCFCD}" dt="2026-06-08T23:31:55.527" v="302" actId="478"/>
        <pc:sldMkLst>
          <pc:docMk/>
          <pc:sldMk cId="4252521048" sldId="893"/>
        </pc:sldMkLst>
        <pc:spChg chg="mod ord modVis">
          <ac:chgData name="Tollett, Rachel" userId="bcb6f164-ef76-4d0b-b69c-edd7ba032435" providerId="ADAL" clId="{AE07C46A-22A4-49FC-8571-DF4484ADCFCD}" dt="2026-06-08T23:31:45.146" v="291" actId="26606"/>
          <ac:spMkLst>
            <pc:docMk/>
            <pc:sldMk cId="4252521048" sldId="893"/>
            <ac:spMk id="5" creationId="{00000000-0000-0000-0000-000000000000}"/>
          </ac:spMkLst>
        </pc:spChg>
        <pc:spChg chg="add mod">
          <ac:chgData name="Tollett, Rachel" userId="bcb6f164-ef76-4d0b-b69c-edd7ba032435" providerId="ADAL" clId="{AE07C46A-22A4-49FC-8571-DF4484ADCFCD}" dt="2026-06-08T23:31:51.386" v="301" actId="20577"/>
          <ac:spMkLst>
            <pc:docMk/>
            <pc:sldMk cId="4252521048" sldId="893"/>
            <ac:spMk id="10" creationId="{F82F6581-EA99-39AD-94B4-DAE9C5F354A3}"/>
          </ac:spMkLst>
        </pc:spChg>
        <pc:picChg chg="add mod">
          <ac:chgData name="Tollett, Rachel" userId="bcb6f164-ef76-4d0b-b69c-edd7ba032435" providerId="ADAL" clId="{AE07C46A-22A4-49FC-8571-DF4484ADCFCD}" dt="2026-06-08T23:31:45.146" v="291" actId="26606"/>
          <ac:picMkLst>
            <pc:docMk/>
            <pc:sldMk cId="4252521048" sldId="893"/>
            <ac:picMk id="3" creationId="{B065A08F-AAA1-AC1A-550E-CB14FAC77E91}"/>
          </ac:picMkLst>
        </pc:picChg>
      </pc:sldChg>
      <pc:sldChg chg="modSp mod">
        <pc:chgData name="Tollett, Rachel" userId="bcb6f164-ef76-4d0b-b69c-edd7ba032435" providerId="ADAL" clId="{AE07C46A-22A4-49FC-8571-DF4484ADCFCD}" dt="2026-05-11T16:27:46.409" v="9" actId="1076"/>
        <pc:sldMkLst>
          <pc:docMk/>
          <pc:sldMk cId="2643831950" sldId="936"/>
        </pc:sldMkLst>
        <pc:spChg chg="mod">
          <ac:chgData name="Tollett, Rachel" userId="bcb6f164-ef76-4d0b-b69c-edd7ba032435" providerId="ADAL" clId="{AE07C46A-22A4-49FC-8571-DF4484ADCFCD}" dt="2026-05-11T16:25:10.848" v="2" actId="207"/>
          <ac:spMkLst>
            <pc:docMk/>
            <pc:sldMk cId="2643831950" sldId="936"/>
            <ac:spMk id="3" creationId="{D5A9E3C9-07AA-41F6-A08B-5C66AAB1A24E}"/>
          </ac:spMkLst>
        </pc:spChg>
        <pc:spChg chg="mod">
          <ac:chgData name="Tollett, Rachel" userId="bcb6f164-ef76-4d0b-b69c-edd7ba032435" providerId="ADAL" clId="{AE07C46A-22A4-49FC-8571-DF4484ADCFCD}" dt="2026-05-11T16:25:29.475" v="5" actId="207"/>
          <ac:spMkLst>
            <pc:docMk/>
            <pc:sldMk cId="2643831950" sldId="936"/>
            <ac:spMk id="7" creationId="{D5A9E3C9-07AA-41F6-A08B-5C66AAB1A24E}"/>
          </ac:spMkLst>
        </pc:spChg>
        <pc:spChg chg="mod">
          <ac:chgData name="Tollett, Rachel" userId="bcb6f164-ef76-4d0b-b69c-edd7ba032435" providerId="ADAL" clId="{AE07C46A-22A4-49FC-8571-DF4484ADCFCD}" dt="2026-05-11T16:25:19.896" v="3" actId="207"/>
          <ac:spMkLst>
            <pc:docMk/>
            <pc:sldMk cId="2643831950" sldId="936"/>
            <ac:spMk id="8" creationId="{D5A9E3C9-07AA-41F6-A08B-5C66AAB1A24E}"/>
          </ac:spMkLst>
        </pc:spChg>
        <pc:picChg chg="mod">
          <ac:chgData name="Tollett, Rachel" userId="bcb6f164-ef76-4d0b-b69c-edd7ba032435" providerId="ADAL" clId="{AE07C46A-22A4-49FC-8571-DF4484ADCFCD}" dt="2026-05-11T16:27:46.409" v="9" actId="1076"/>
          <ac:picMkLst>
            <pc:docMk/>
            <pc:sldMk cId="2643831950" sldId="936"/>
            <ac:picMk id="3074" creationId="{00000000-0000-0000-0000-000000000000}"/>
          </ac:picMkLst>
        </pc:picChg>
      </pc:sldChg>
      <pc:sldChg chg="modSp mod">
        <pc:chgData name="Tollett, Rachel" userId="bcb6f164-ef76-4d0b-b69c-edd7ba032435" providerId="ADAL" clId="{AE07C46A-22A4-49FC-8571-DF4484ADCFCD}" dt="2026-05-11T16:38:36.542" v="54" actId="14100"/>
        <pc:sldMkLst>
          <pc:docMk/>
          <pc:sldMk cId="1532438927" sldId="937"/>
        </pc:sldMkLst>
        <pc:spChg chg="mod">
          <ac:chgData name="Tollett, Rachel" userId="bcb6f164-ef76-4d0b-b69c-edd7ba032435" providerId="ADAL" clId="{AE07C46A-22A4-49FC-8571-DF4484ADCFCD}" dt="2026-05-11T16:33:23.370" v="43" actId="403"/>
          <ac:spMkLst>
            <pc:docMk/>
            <pc:sldMk cId="1532438927" sldId="937"/>
            <ac:spMk id="2" creationId="{419D90EF-842B-4341-BEFF-C442EE819D2A}"/>
          </ac:spMkLst>
        </pc:spChg>
        <pc:spChg chg="mod">
          <ac:chgData name="Tollett, Rachel" userId="bcb6f164-ef76-4d0b-b69c-edd7ba032435" providerId="ADAL" clId="{AE07C46A-22A4-49FC-8571-DF4484ADCFCD}" dt="2026-05-11T16:38:36.542" v="54" actId="14100"/>
          <ac:spMkLst>
            <pc:docMk/>
            <pc:sldMk cId="1532438927" sldId="937"/>
            <ac:spMk id="3" creationId="{D5A9E3C9-07AA-41F6-A08B-5C66AAB1A24E}"/>
          </ac:spMkLst>
        </pc:spChg>
        <pc:picChg chg="mod">
          <ac:chgData name="Tollett, Rachel" userId="bcb6f164-ef76-4d0b-b69c-edd7ba032435" providerId="ADAL" clId="{AE07C46A-22A4-49FC-8571-DF4484ADCFCD}" dt="2026-05-11T16:30:45.080" v="26" actId="1076"/>
          <ac:picMkLst>
            <pc:docMk/>
            <pc:sldMk cId="1532438927" sldId="937"/>
            <ac:picMk id="7" creationId="{00000000-0000-0000-0000-000000000000}"/>
          </ac:picMkLst>
        </pc:picChg>
      </pc:sldChg>
      <pc:sldChg chg="modSp mod">
        <pc:chgData name="Tollett, Rachel" userId="bcb6f164-ef76-4d0b-b69c-edd7ba032435" providerId="ADAL" clId="{AE07C46A-22A4-49FC-8571-DF4484ADCFCD}" dt="2026-05-11T16:29:19.142" v="19" actId="1076"/>
        <pc:sldMkLst>
          <pc:docMk/>
          <pc:sldMk cId="1630589930" sldId="938"/>
        </pc:sldMkLst>
        <pc:spChg chg="mod">
          <ac:chgData name="Tollett, Rachel" userId="bcb6f164-ef76-4d0b-b69c-edd7ba032435" providerId="ADAL" clId="{AE07C46A-22A4-49FC-8571-DF4484ADCFCD}" dt="2026-05-11T16:28:55.438" v="15" actId="1076"/>
          <ac:spMkLst>
            <pc:docMk/>
            <pc:sldMk cId="1630589930" sldId="938"/>
            <ac:spMk id="198" creationId="{00000000-0000-0000-0000-000000000000}"/>
          </ac:spMkLst>
        </pc:spChg>
        <pc:spChg chg="mod">
          <ac:chgData name="Tollett, Rachel" userId="bcb6f164-ef76-4d0b-b69c-edd7ba032435" providerId="ADAL" clId="{AE07C46A-22A4-49FC-8571-DF4484ADCFCD}" dt="2026-05-11T16:29:14.866" v="18" actId="1076"/>
          <ac:spMkLst>
            <pc:docMk/>
            <pc:sldMk cId="1630589930" sldId="938"/>
            <ac:spMk id="199" creationId="{00000000-0000-0000-0000-000000000000}"/>
          </ac:spMkLst>
        </pc:spChg>
        <pc:picChg chg="mod">
          <ac:chgData name="Tollett, Rachel" userId="bcb6f164-ef76-4d0b-b69c-edd7ba032435" providerId="ADAL" clId="{AE07C46A-22A4-49FC-8571-DF4484ADCFCD}" dt="2026-05-11T16:29:19.142" v="19" actId="1076"/>
          <ac:picMkLst>
            <pc:docMk/>
            <pc:sldMk cId="1630589930" sldId="938"/>
            <ac:picMk id="5" creationId="{00000000-0000-0000-0000-000000000000}"/>
          </ac:picMkLst>
        </pc:picChg>
      </pc:sldChg>
      <pc:sldChg chg="addSp delSp modSp mod">
        <pc:chgData name="Tollett, Rachel" userId="bcb6f164-ef76-4d0b-b69c-edd7ba032435" providerId="ADAL" clId="{AE07C46A-22A4-49FC-8571-DF4484ADCFCD}" dt="2026-06-08T23:36:42.895" v="331"/>
        <pc:sldMkLst>
          <pc:docMk/>
          <pc:sldMk cId="4291613352" sldId="944"/>
        </pc:sldMkLst>
        <pc:spChg chg="add mod">
          <ac:chgData name="Tollett, Rachel" userId="bcb6f164-ef76-4d0b-b69c-edd7ba032435" providerId="ADAL" clId="{AE07C46A-22A4-49FC-8571-DF4484ADCFCD}" dt="2026-06-08T23:36:40.271" v="330" actId="21"/>
          <ac:spMkLst>
            <pc:docMk/>
            <pc:sldMk cId="4291613352" sldId="944"/>
            <ac:spMk id="3" creationId="{00000000-0000-0000-0000-000000000000}"/>
          </ac:spMkLst>
        </pc:spChg>
        <pc:spChg chg="add mod">
          <ac:chgData name="Tollett, Rachel" userId="bcb6f164-ef76-4d0b-b69c-edd7ba032435" providerId="ADAL" clId="{AE07C46A-22A4-49FC-8571-DF4484ADCFCD}" dt="2026-06-08T23:36:42.895" v="331"/>
          <ac:spMkLst>
            <pc:docMk/>
            <pc:sldMk cId="4291613352" sldId="944"/>
            <ac:spMk id="11" creationId="{741EA7E1-7B33-D935-1BB6-1F39EEBCE7BA}"/>
          </ac:spMkLst>
        </pc:spChg>
        <pc:picChg chg="mod">
          <ac:chgData name="Tollett, Rachel" userId="bcb6f164-ef76-4d0b-b69c-edd7ba032435" providerId="ADAL" clId="{AE07C46A-22A4-49FC-8571-DF4484ADCFCD}" dt="2026-06-08T23:36:30.988" v="329" actId="26606"/>
          <ac:picMkLst>
            <pc:docMk/>
            <pc:sldMk cId="4291613352" sldId="944"/>
            <ac:picMk id="6" creationId="{00000000-0000-0000-0000-000000000000}"/>
          </ac:picMkLst>
        </pc:picChg>
      </pc:sldChg>
      <pc:sldChg chg="modSp mod">
        <pc:chgData name="Tollett, Rachel" userId="bcb6f164-ef76-4d0b-b69c-edd7ba032435" providerId="ADAL" clId="{AE07C46A-22A4-49FC-8571-DF4484ADCFCD}" dt="2026-06-08T23:26:40.844" v="278" actId="27636"/>
        <pc:sldMkLst>
          <pc:docMk/>
          <pc:sldMk cId="3098922350" sldId="952"/>
        </pc:sldMkLst>
        <pc:spChg chg="mod">
          <ac:chgData name="Tollett, Rachel" userId="bcb6f164-ef76-4d0b-b69c-edd7ba032435" providerId="ADAL" clId="{AE07C46A-22A4-49FC-8571-DF4484ADCFCD}" dt="2026-06-08T23:26:40.844" v="278" actId="27636"/>
          <ac:spMkLst>
            <pc:docMk/>
            <pc:sldMk cId="3098922350" sldId="952"/>
            <ac:spMk id="6" creationId="{075D7EC3-0959-BFDB-269C-CDFAC32A60FE}"/>
          </ac:spMkLst>
        </pc:spChg>
        <pc:spChg chg="mod">
          <ac:chgData name="Tollett, Rachel" userId="bcb6f164-ef76-4d0b-b69c-edd7ba032435" providerId="ADAL" clId="{AE07C46A-22A4-49FC-8571-DF4484ADCFCD}" dt="2026-06-08T23:26:30.690" v="276" actId="1076"/>
          <ac:spMkLst>
            <pc:docMk/>
            <pc:sldMk cId="3098922350" sldId="952"/>
            <ac:spMk id="16" creationId="{3FB127AE-6DA9-858D-031C-682A888BCDB3}"/>
          </ac:spMkLst>
        </pc:spChg>
        <pc:graphicFrameChg chg="mod">
          <ac:chgData name="Tollett, Rachel" userId="bcb6f164-ef76-4d0b-b69c-edd7ba032435" providerId="ADAL" clId="{AE07C46A-22A4-49FC-8571-DF4484ADCFCD}" dt="2026-06-08T23:25:33.613" v="268" actId="12100"/>
          <ac:graphicFrameMkLst>
            <pc:docMk/>
            <pc:sldMk cId="3098922350" sldId="952"/>
            <ac:graphicFrameMk id="7" creationId="{06C7DF15-BF14-BC15-98C8-4694B30AB45F}"/>
          </ac:graphicFrameMkLst>
        </pc:graphicFrameChg>
        <pc:picChg chg="mod">
          <ac:chgData name="Tollett, Rachel" userId="bcb6f164-ef76-4d0b-b69c-edd7ba032435" providerId="ADAL" clId="{AE07C46A-22A4-49FC-8571-DF4484ADCFCD}" dt="2026-06-08T23:26:23.532" v="275" actId="1076"/>
          <ac:picMkLst>
            <pc:docMk/>
            <pc:sldMk cId="3098922350" sldId="952"/>
            <ac:picMk id="10" creationId="{2D42D27D-73D1-07DC-F177-7DD82A5C3842}"/>
          </ac:picMkLst>
        </pc:picChg>
      </pc:sldChg>
      <pc:sldChg chg="modSp">
        <pc:chgData name="Tollett, Rachel" userId="bcb6f164-ef76-4d0b-b69c-edd7ba032435" providerId="ADAL" clId="{AE07C46A-22A4-49FC-8571-DF4484ADCFCD}" dt="2026-06-08T23:26:51.632" v="279" actId="12100"/>
        <pc:sldMkLst>
          <pc:docMk/>
          <pc:sldMk cId="3760468765" sldId="953"/>
        </pc:sldMkLst>
        <pc:graphicFrameChg chg="mod">
          <ac:chgData name="Tollett, Rachel" userId="bcb6f164-ef76-4d0b-b69c-edd7ba032435" providerId="ADAL" clId="{AE07C46A-22A4-49FC-8571-DF4484ADCFCD}" dt="2026-06-08T23:26:51.632" v="279" actId="12100"/>
          <ac:graphicFrameMkLst>
            <pc:docMk/>
            <pc:sldMk cId="3760468765" sldId="953"/>
            <ac:graphicFrameMk id="4" creationId="{9C730B96-8D7D-C5E5-AA30-776806CD8487}"/>
          </ac:graphicFrameMkLst>
        </pc:graphicFrameChg>
      </pc:sldChg>
      <pc:sldChg chg="modSp mod">
        <pc:chgData name="Tollett, Rachel" userId="bcb6f164-ef76-4d0b-b69c-edd7ba032435" providerId="ADAL" clId="{AE07C46A-22A4-49FC-8571-DF4484ADCFCD}" dt="2026-06-08T23:27:16.570" v="282" actId="1076"/>
        <pc:sldMkLst>
          <pc:docMk/>
          <pc:sldMk cId="2225273205" sldId="955"/>
        </pc:sldMkLst>
        <pc:spChg chg="mod">
          <ac:chgData name="Tollett, Rachel" userId="bcb6f164-ef76-4d0b-b69c-edd7ba032435" providerId="ADAL" clId="{AE07C46A-22A4-49FC-8571-DF4484ADCFCD}" dt="2026-06-08T23:27:16.570" v="282" actId="1076"/>
          <ac:spMkLst>
            <pc:docMk/>
            <pc:sldMk cId="2225273205" sldId="955"/>
            <ac:spMk id="2" creationId="{82B098B2-5F5F-D637-7E11-A6A28A1BE7DF}"/>
          </ac:spMkLst>
        </pc:spChg>
        <pc:spChg chg="mod">
          <ac:chgData name="Tollett, Rachel" userId="bcb6f164-ef76-4d0b-b69c-edd7ba032435" providerId="ADAL" clId="{AE07C46A-22A4-49FC-8571-DF4484ADCFCD}" dt="2026-06-08T23:27:09.613" v="281" actId="1076"/>
          <ac:spMkLst>
            <pc:docMk/>
            <pc:sldMk cId="2225273205" sldId="955"/>
            <ac:spMk id="7" creationId="{EAA52960-F025-8183-7FF7-88540DB20513}"/>
          </ac:spMkLst>
        </pc:spChg>
        <pc:graphicFrameChg chg="mod">
          <ac:chgData name="Tollett, Rachel" userId="bcb6f164-ef76-4d0b-b69c-edd7ba032435" providerId="ADAL" clId="{AE07C46A-22A4-49FC-8571-DF4484ADCFCD}" dt="2026-06-08T23:27:03.450" v="280" actId="12100"/>
          <ac:graphicFrameMkLst>
            <pc:docMk/>
            <pc:sldMk cId="2225273205" sldId="955"/>
            <ac:graphicFrameMk id="8" creationId="{1DD5967D-7BF6-D6C9-18E2-1E66764868AE}"/>
          </ac:graphicFrameMkLst>
        </pc:graphicFrameChg>
      </pc:sldChg>
      <pc:sldChg chg="modSp">
        <pc:chgData name="Tollett, Rachel" userId="bcb6f164-ef76-4d0b-b69c-edd7ba032435" providerId="ADAL" clId="{AE07C46A-22A4-49FC-8571-DF4484ADCFCD}" dt="2026-06-08T23:25:18.227" v="267" actId="12269"/>
        <pc:sldMkLst>
          <pc:docMk/>
          <pc:sldMk cId="1754901197" sldId="985"/>
        </pc:sldMkLst>
        <pc:graphicFrameChg chg="mod">
          <ac:chgData name="Tollett, Rachel" userId="bcb6f164-ef76-4d0b-b69c-edd7ba032435" providerId="ADAL" clId="{AE07C46A-22A4-49FC-8571-DF4484ADCFCD}" dt="2026-06-08T23:25:18.227" v="267" actId="12269"/>
          <ac:graphicFrameMkLst>
            <pc:docMk/>
            <pc:sldMk cId="1754901197" sldId="985"/>
            <ac:graphicFrameMk id="6" creationId="{9C400869-1231-45F2-B173-7CFE51A8EE15}"/>
          </ac:graphicFrameMkLst>
        </pc:graphicFrameChg>
      </pc:sldChg>
      <pc:sldChg chg="modSp mod modClrScheme chgLayout">
        <pc:chgData name="Tollett, Rachel" userId="bcb6f164-ef76-4d0b-b69c-edd7ba032435" providerId="ADAL" clId="{AE07C46A-22A4-49FC-8571-DF4484ADCFCD}" dt="2026-06-08T23:33:27.275" v="312" actId="26606"/>
        <pc:sldMkLst>
          <pc:docMk/>
          <pc:sldMk cId="2988854401" sldId="992"/>
        </pc:sldMkLst>
        <pc:spChg chg="mod">
          <ac:chgData name="Tollett, Rachel" userId="bcb6f164-ef76-4d0b-b69c-edd7ba032435" providerId="ADAL" clId="{AE07C46A-22A4-49FC-8571-DF4484ADCFCD}" dt="2026-06-08T23:33:27.275" v="312" actId="26606"/>
          <ac:spMkLst>
            <pc:docMk/>
            <pc:sldMk cId="2988854401" sldId="992"/>
            <ac:spMk id="2" creationId="{6795019A-BFF6-3250-2A62-A24F4058AD49}"/>
          </ac:spMkLst>
        </pc:spChg>
        <pc:spChg chg="mod ord">
          <ac:chgData name="Tollett, Rachel" userId="bcb6f164-ef76-4d0b-b69c-edd7ba032435" providerId="ADAL" clId="{AE07C46A-22A4-49FC-8571-DF4484ADCFCD}" dt="2026-06-08T23:33:27.275" v="312" actId="26606"/>
          <ac:spMkLst>
            <pc:docMk/>
            <pc:sldMk cId="2988854401" sldId="992"/>
            <ac:spMk id="3" creationId="{F7D0663B-2724-9FE5-D054-BB5B3666CF9B}"/>
          </ac:spMkLst>
        </pc:spChg>
        <pc:picChg chg="mod">
          <ac:chgData name="Tollett, Rachel" userId="bcb6f164-ef76-4d0b-b69c-edd7ba032435" providerId="ADAL" clId="{AE07C46A-22A4-49FC-8571-DF4484ADCFCD}" dt="2026-06-08T23:33:27.275" v="312" actId="26606"/>
          <ac:picMkLst>
            <pc:docMk/>
            <pc:sldMk cId="2988854401" sldId="992"/>
            <ac:picMk id="4" creationId="{0C6E294B-46C5-56A2-BD01-5BFF5995E3D5}"/>
          </ac:picMkLst>
        </pc:picChg>
      </pc:sldChg>
      <pc:sldChg chg="modSp mod modClrScheme chgLayout">
        <pc:chgData name="Tollett, Rachel" userId="bcb6f164-ef76-4d0b-b69c-edd7ba032435" providerId="ADAL" clId="{AE07C46A-22A4-49FC-8571-DF4484ADCFCD}" dt="2026-06-08T23:33:40.534" v="314" actId="26606"/>
        <pc:sldMkLst>
          <pc:docMk/>
          <pc:sldMk cId="326034135" sldId="993"/>
        </pc:sldMkLst>
        <pc:spChg chg="mod">
          <ac:chgData name="Tollett, Rachel" userId="bcb6f164-ef76-4d0b-b69c-edd7ba032435" providerId="ADAL" clId="{AE07C46A-22A4-49FC-8571-DF4484ADCFCD}" dt="2026-06-08T23:33:40.534" v="314" actId="26606"/>
          <ac:spMkLst>
            <pc:docMk/>
            <pc:sldMk cId="326034135" sldId="993"/>
            <ac:spMk id="2" creationId="{6598F3C4-AE77-3260-DCC3-643D55F041F3}"/>
          </ac:spMkLst>
        </pc:spChg>
        <pc:spChg chg="mod ord">
          <ac:chgData name="Tollett, Rachel" userId="bcb6f164-ef76-4d0b-b69c-edd7ba032435" providerId="ADAL" clId="{AE07C46A-22A4-49FC-8571-DF4484ADCFCD}" dt="2026-06-08T23:33:40.534" v="314" actId="26606"/>
          <ac:spMkLst>
            <pc:docMk/>
            <pc:sldMk cId="326034135" sldId="993"/>
            <ac:spMk id="3" creationId="{B4D8BD2B-1140-C9D2-55B0-84F5B98A82B6}"/>
          </ac:spMkLst>
        </pc:spChg>
        <pc:picChg chg="mod">
          <ac:chgData name="Tollett, Rachel" userId="bcb6f164-ef76-4d0b-b69c-edd7ba032435" providerId="ADAL" clId="{AE07C46A-22A4-49FC-8571-DF4484ADCFCD}" dt="2026-06-08T23:33:40.534" v="314" actId="26606"/>
          <ac:picMkLst>
            <pc:docMk/>
            <pc:sldMk cId="326034135" sldId="993"/>
            <ac:picMk id="6" creationId="{4C395D48-7D90-DE53-3204-25A3CD8ED855}"/>
          </ac:picMkLst>
        </pc:picChg>
      </pc:sldChg>
      <pc:sldChg chg="modSp mod modClrScheme chgLayout">
        <pc:chgData name="Tollett, Rachel" userId="bcb6f164-ef76-4d0b-b69c-edd7ba032435" providerId="ADAL" clId="{AE07C46A-22A4-49FC-8571-DF4484ADCFCD}" dt="2026-06-08T23:33:44.887" v="315" actId="26606"/>
        <pc:sldMkLst>
          <pc:docMk/>
          <pc:sldMk cId="3835258072" sldId="994"/>
        </pc:sldMkLst>
        <pc:spChg chg="mod">
          <ac:chgData name="Tollett, Rachel" userId="bcb6f164-ef76-4d0b-b69c-edd7ba032435" providerId="ADAL" clId="{AE07C46A-22A4-49FC-8571-DF4484ADCFCD}" dt="2026-06-08T23:33:44.887" v="315" actId="26606"/>
          <ac:spMkLst>
            <pc:docMk/>
            <pc:sldMk cId="3835258072" sldId="994"/>
            <ac:spMk id="2" creationId="{7D171F60-9C96-DADD-16F7-8322C8F88514}"/>
          </ac:spMkLst>
        </pc:spChg>
        <pc:spChg chg="mod">
          <ac:chgData name="Tollett, Rachel" userId="bcb6f164-ef76-4d0b-b69c-edd7ba032435" providerId="ADAL" clId="{AE07C46A-22A4-49FC-8571-DF4484ADCFCD}" dt="2026-06-08T23:33:44.887" v="315" actId="26606"/>
          <ac:spMkLst>
            <pc:docMk/>
            <pc:sldMk cId="3835258072" sldId="994"/>
            <ac:spMk id="3" creationId="{9D9F73FD-ACD9-67E6-E356-64C63F6260FF}"/>
          </ac:spMkLst>
        </pc:spChg>
        <pc:picChg chg="mod">
          <ac:chgData name="Tollett, Rachel" userId="bcb6f164-ef76-4d0b-b69c-edd7ba032435" providerId="ADAL" clId="{AE07C46A-22A4-49FC-8571-DF4484ADCFCD}" dt="2026-06-08T23:33:44.887" v="315" actId="26606"/>
          <ac:picMkLst>
            <pc:docMk/>
            <pc:sldMk cId="3835258072" sldId="994"/>
            <ac:picMk id="5" creationId="{A1B22514-C48C-1030-C09B-EEFDD1B3DB18}"/>
          </ac:picMkLst>
        </pc:picChg>
      </pc:sldChg>
      <pc:sldChg chg="modSp mod modClrScheme chgLayout">
        <pc:chgData name="Tollett, Rachel" userId="bcb6f164-ef76-4d0b-b69c-edd7ba032435" providerId="ADAL" clId="{AE07C46A-22A4-49FC-8571-DF4484ADCFCD}" dt="2026-06-08T23:34:00.583" v="317" actId="26606"/>
        <pc:sldMkLst>
          <pc:docMk/>
          <pc:sldMk cId="3899664990" sldId="995"/>
        </pc:sldMkLst>
        <pc:spChg chg="mod">
          <ac:chgData name="Tollett, Rachel" userId="bcb6f164-ef76-4d0b-b69c-edd7ba032435" providerId="ADAL" clId="{AE07C46A-22A4-49FC-8571-DF4484ADCFCD}" dt="2026-06-08T23:34:00.583" v="317" actId="26606"/>
          <ac:spMkLst>
            <pc:docMk/>
            <pc:sldMk cId="3899664990" sldId="995"/>
            <ac:spMk id="2" creationId="{D725E01D-A94D-ADF1-EF27-FE2943F0E58C}"/>
          </ac:spMkLst>
        </pc:spChg>
        <pc:spChg chg="mod">
          <ac:chgData name="Tollett, Rachel" userId="bcb6f164-ef76-4d0b-b69c-edd7ba032435" providerId="ADAL" clId="{AE07C46A-22A4-49FC-8571-DF4484ADCFCD}" dt="2026-06-08T23:34:00.583" v="317" actId="26606"/>
          <ac:spMkLst>
            <pc:docMk/>
            <pc:sldMk cId="3899664990" sldId="995"/>
            <ac:spMk id="3" creationId="{411C4D5C-0190-CB5A-8F57-C518E3991E70}"/>
          </ac:spMkLst>
        </pc:spChg>
        <pc:picChg chg="mod">
          <ac:chgData name="Tollett, Rachel" userId="bcb6f164-ef76-4d0b-b69c-edd7ba032435" providerId="ADAL" clId="{AE07C46A-22A4-49FC-8571-DF4484ADCFCD}" dt="2026-06-08T23:34:00.583" v="317" actId="26606"/>
          <ac:picMkLst>
            <pc:docMk/>
            <pc:sldMk cId="3899664990" sldId="995"/>
            <ac:picMk id="4" creationId="{3B3DFADB-A2BF-2EFA-62B2-3FB2A6644B85}"/>
          </ac:picMkLst>
        </pc:picChg>
      </pc:sldChg>
      <pc:sldChg chg="modSp mod modClrScheme chgLayout">
        <pc:chgData name="Tollett, Rachel" userId="bcb6f164-ef76-4d0b-b69c-edd7ba032435" providerId="ADAL" clId="{AE07C46A-22A4-49FC-8571-DF4484ADCFCD}" dt="2026-06-08T23:33:35.918" v="313" actId="26606"/>
        <pc:sldMkLst>
          <pc:docMk/>
          <pc:sldMk cId="1417221186" sldId="1001"/>
        </pc:sldMkLst>
        <pc:spChg chg="mod">
          <ac:chgData name="Tollett, Rachel" userId="bcb6f164-ef76-4d0b-b69c-edd7ba032435" providerId="ADAL" clId="{AE07C46A-22A4-49FC-8571-DF4484ADCFCD}" dt="2026-06-08T23:33:35.918" v="313" actId="26606"/>
          <ac:spMkLst>
            <pc:docMk/>
            <pc:sldMk cId="1417221186" sldId="1001"/>
            <ac:spMk id="2" creationId="{6795019A-BFF6-3250-2A62-A24F4058AD49}"/>
          </ac:spMkLst>
        </pc:spChg>
        <pc:spChg chg="mod">
          <ac:chgData name="Tollett, Rachel" userId="bcb6f164-ef76-4d0b-b69c-edd7ba032435" providerId="ADAL" clId="{AE07C46A-22A4-49FC-8571-DF4484ADCFCD}" dt="2026-06-08T23:33:35.918" v="313" actId="26606"/>
          <ac:spMkLst>
            <pc:docMk/>
            <pc:sldMk cId="1417221186" sldId="1001"/>
            <ac:spMk id="3" creationId="{F7D0663B-2724-9FE5-D054-BB5B3666CF9B}"/>
          </ac:spMkLst>
        </pc:spChg>
        <pc:picChg chg="mod">
          <ac:chgData name="Tollett, Rachel" userId="bcb6f164-ef76-4d0b-b69c-edd7ba032435" providerId="ADAL" clId="{AE07C46A-22A4-49FC-8571-DF4484ADCFCD}" dt="2026-06-08T23:33:35.918" v="313" actId="26606"/>
          <ac:picMkLst>
            <pc:docMk/>
            <pc:sldMk cId="1417221186" sldId="1001"/>
            <ac:picMk id="7" creationId="{92D0E749-01B3-C30F-C87C-D7C77304C914}"/>
          </ac:picMkLst>
        </pc:picChg>
      </pc:sldChg>
      <pc:sldChg chg="modSp mod modClrScheme chgLayout">
        <pc:chgData name="Tollett, Rachel" userId="bcb6f164-ef76-4d0b-b69c-edd7ba032435" providerId="ADAL" clId="{AE07C46A-22A4-49FC-8571-DF4484ADCFCD}" dt="2026-06-08T23:27:48.416" v="284" actId="26606"/>
        <pc:sldMkLst>
          <pc:docMk/>
          <pc:sldMk cId="2048007022" sldId="1002"/>
        </pc:sldMkLst>
        <pc:spChg chg="mod">
          <ac:chgData name="Tollett, Rachel" userId="bcb6f164-ef76-4d0b-b69c-edd7ba032435" providerId="ADAL" clId="{AE07C46A-22A4-49FC-8571-DF4484ADCFCD}" dt="2026-06-08T23:27:48.416" v="284" actId="26606"/>
          <ac:spMkLst>
            <pc:docMk/>
            <pc:sldMk cId="2048007022" sldId="1002"/>
            <ac:spMk id="2" creationId="{DF6D213A-24AF-3776-5A32-729B3C4F881C}"/>
          </ac:spMkLst>
        </pc:spChg>
        <pc:spChg chg="mod">
          <ac:chgData name="Tollett, Rachel" userId="bcb6f164-ef76-4d0b-b69c-edd7ba032435" providerId="ADAL" clId="{AE07C46A-22A4-49FC-8571-DF4484ADCFCD}" dt="2026-06-08T23:27:48.416" v="284" actId="26606"/>
          <ac:spMkLst>
            <pc:docMk/>
            <pc:sldMk cId="2048007022" sldId="1002"/>
            <ac:spMk id="4" creationId="{00000000-0000-0000-0000-000000000000}"/>
          </ac:spMkLst>
        </pc:spChg>
      </pc:sldChg>
      <pc:sldChg chg="addSp delSp modSp mod modClrScheme chgLayout">
        <pc:chgData name="Tollett, Rachel" userId="bcb6f164-ef76-4d0b-b69c-edd7ba032435" providerId="ADAL" clId="{AE07C46A-22A4-49FC-8571-DF4484ADCFCD}" dt="2026-06-08T23:35:15.447" v="322" actId="1076"/>
        <pc:sldMkLst>
          <pc:docMk/>
          <pc:sldMk cId="3852787876" sldId="1006"/>
        </pc:sldMkLst>
        <pc:spChg chg="mod">
          <ac:chgData name="Tollett, Rachel" userId="bcb6f164-ef76-4d0b-b69c-edd7ba032435" providerId="ADAL" clId="{AE07C46A-22A4-49FC-8571-DF4484ADCFCD}" dt="2026-06-08T23:34:24.467" v="318" actId="26606"/>
          <ac:spMkLst>
            <pc:docMk/>
            <pc:sldMk cId="3852787876" sldId="1006"/>
            <ac:spMk id="2" creationId="{00000000-0000-0000-0000-000000000000}"/>
          </ac:spMkLst>
        </pc:spChg>
        <pc:graphicFrameChg chg="add mod">
          <ac:chgData name="Tollett, Rachel" userId="bcb6f164-ef76-4d0b-b69c-edd7ba032435" providerId="ADAL" clId="{AE07C46A-22A4-49FC-8571-DF4484ADCFCD}" dt="2026-06-08T23:34:24.467" v="318" actId="26606"/>
          <ac:graphicFrameMkLst>
            <pc:docMk/>
            <pc:sldMk cId="3852787876" sldId="1006"/>
            <ac:graphicFrameMk id="5" creationId="{26E28335-2CE2-C574-8543-ED599DC7C971}"/>
          </ac:graphicFrameMkLst>
        </pc:graphicFrameChg>
        <pc:picChg chg="add mod">
          <ac:chgData name="Tollett, Rachel" userId="bcb6f164-ef76-4d0b-b69c-edd7ba032435" providerId="ADAL" clId="{AE07C46A-22A4-49FC-8571-DF4484ADCFCD}" dt="2026-06-08T23:35:15.447" v="322" actId="1076"/>
          <ac:picMkLst>
            <pc:docMk/>
            <pc:sldMk cId="3852787876" sldId="1006"/>
            <ac:picMk id="6" creationId="{61BAA7CD-A004-D4E0-E6FE-2F96D2DF1C23}"/>
          </ac:picMkLst>
        </pc:picChg>
      </pc:sldChg>
      <pc:sldChg chg="delSp mod">
        <pc:chgData name="Tollett, Rachel" userId="bcb6f164-ef76-4d0b-b69c-edd7ba032435" providerId="ADAL" clId="{AE07C46A-22A4-49FC-8571-DF4484ADCFCD}" dt="2026-06-08T23:35:32.949" v="323" actId="478"/>
        <pc:sldMkLst>
          <pc:docMk/>
          <pc:sldMk cId="2343167651" sldId="1010"/>
        </pc:sldMkLst>
      </pc:sldChg>
      <pc:sldChg chg="delSp mod">
        <pc:chgData name="Tollett, Rachel" userId="bcb6f164-ef76-4d0b-b69c-edd7ba032435" providerId="ADAL" clId="{AE07C46A-22A4-49FC-8571-DF4484ADCFCD}" dt="2026-06-08T23:36:12.015" v="325" actId="478"/>
        <pc:sldMkLst>
          <pc:docMk/>
          <pc:sldMk cId="876613415" sldId="1012"/>
        </pc:sldMkLst>
      </pc:sldChg>
      <pc:sldChg chg="modSp mod">
        <pc:chgData name="Tollett, Rachel" userId="bcb6f164-ef76-4d0b-b69c-edd7ba032435" providerId="ADAL" clId="{AE07C46A-22A4-49FC-8571-DF4484ADCFCD}" dt="2026-05-11T17:02:48.440" v="215" actId="1076"/>
        <pc:sldMkLst>
          <pc:docMk/>
          <pc:sldMk cId="20163715" sldId="1019"/>
        </pc:sldMkLst>
        <pc:spChg chg="mod">
          <ac:chgData name="Tollett, Rachel" userId="bcb6f164-ef76-4d0b-b69c-edd7ba032435" providerId="ADAL" clId="{AE07C46A-22A4-49FC-8571-DF4484ADCFCD}" dt="2026-05-11T17:02:18.949" v="211" actId="113"/>
          <ac:spMkLst>
            <pc:docMk/>
            <pc:sldMk cId="20163715" sldId="1019"/>
            <ac:spMk id="2" creationId="{00000000-0000-0000-0000-000000000000}"/>
          </ac:spMkLst>
        </pc:spChg>
        <pc:spChg chg="mod">
          <ac:chgData name="Tollett, Rachel" userId="bcb6f164-ef76-4d0b-b69c-edd7ba032435" providerId="ADAL" clId="{AE07C46A-22A4-49FC-8571-DF4484ADCFCD}" dt="2026-05-11T17:02:48.440" v="215" actId="1076"/>
          <ac:spMkLst>
            <pc:docMk/>
            <pc:sldMk cId="20163715" sldId="1019"/>
            <ac:spMk id="3" creationId="{00000000-0000-0000-0000-000000000000}"/>
          </ac:spMkLst>
        </pc:spChg>
      </pc:sldChg>
      <pc:sldChg chg="modSp mod">
        <pc:chgData name="Tollett, Rachel" userId="bcb6f164-ef76-4d0b-b69c-edd7ba032435" providerId="ADAL" clId="{AE07C46A-22A4-49FC-8571-DF4484ADCFCD}" dt="2026-05-11T17:13:01.383" v="239" actId="1076"/>
        <pc:sldMkLst>
          <pc:docMk/>
          <pc:sldMk cId="2817178896" sldId="1021"/>
        </pc:sldMkLst>
        <pc:spChg chg="mod">
          <ac:chgData name="Tollett, Rachel" userId="bcb6f164-ef76-4d0b-b69c-edd7ba032435" providerId="ADAL" clId="{AE07C46A-22A4-49FC-8571-DF4484ADCFCD}" dt="2026-05-11T17:10:11.459" v="234" actId="20577"/>
          <ac:spMkLst>
            <pc:docMk/>
            <pc:sldMk cId="2817178896" sldId="1021"/>
            <ac:spMk id="19" creationId="{F11301CA-5878-C337-B849-DC7F7EF116E6}"/>
          </ac:spMkLst>
        </pc:spChg>
        <pc:picChg chg="mod">
          <ac:chgData name="Tollett, Rachel" userId="bcb6f164-ef76-4d0b-b69c-edd7ba032435" providerId="ADAL" clId="{AE07C46A-22A4-49FC-8571-DF4484ADCFCD}" dt="2026-05-11T17:13:01.383" v="239" actId="1076"/>
          <ac:picMkLst>
            <pc:docMk/>
            <pc:sldMk cId="2817178896" sldId="1021"/>
            <ac:picMk id="3" creationId="{3E68BB6E-BCF4-1A64-8E6C-A450491412B6}"/>
          </ac:picMkLst>
        </pc:picChg>
        <pc:picChg chg="mod">
          <ac:chgData name="Tollett, Rachel" userId="bcb6f164-ef76-4d0b-b69c-edd7ba032435" providerId="ADAL" clId="{AE07C46A-22A4-49FC-8571-DF4484ADCFCD}" dt="2026-05-11T17:12:57.321" v="238" actId="1076"/>
          <ac:picMkLst>
            <pc:docMk/>
            <pc:sldMk cId="2817178896" sldId="1021"/>
            <ac:picMk id="12" creationId="{8AF085DD-F899-9389-98E0-49B4DBC934CC}"/>
          </ac:picMkLst>
        </pc:picChg>
        <pc:picChg chg="mod">
          <ac:chgData name="Tollett, Rachel" userId="bcb6f164-ef76-4d0b-b69c-edd7ba032435" providerId="ADAL" clId="{AE07C46A-22A4-49FC-8571-DF4484ADCFCD}" dt="2026-05-11T17:10:00.030" v="228" actId="1076"/>
          <ac:picMkLst>
            <pc:docMk/>
            <pc:sldMk cId="2817178896" sldId="1021"/>
            <ac:picMk id="14" creationId="{75A0D7AA-2B7A-0EEC-0930-FF1768DABFB5}"/>
          </ac:picMkLst>
        </pc:picChg>
      </pc:sldChg>
      <pc:sldChg chg="modSp mod">
        <pc:chgData name="Tollett, Rachel" userId="bcb6f164-ef76-4d0b-b69c-edd7ba032435" providerId="ADAL" clId="{AE07C46A-22A4-49FC-8571-DF4484ADCFCD}" dt="2026-05-11T17:18:31.390" v="245" actId="313"/>
        <pc:sldMkLst>
          <pc:docMk/>
          <pc:sldMk cId="1176499554" sldId="1022"/>
        </pc:sldMkLst>
        <pc:spChg chg="mod">
          <ac:chgData name="Tollett, Rachel" userId="bcb6f164-ef76-4d0b-b69c-edd7ba032435" providerId="ADAL" clId="{AE07C46A-22A4-49FC-8571-DF4484ADCFCD}" dt="2026-05-11T17:15:07.354" v="243" actId="1076"/>
          <ac:spMkLst>
            <pc:docMk/>
            <pc:sldMk cId="1176499554" sldId="1022"/>
            <ac:spMk id="2" creationId="{00000000-0000-0000-0000-000000000000}"/>
          </ac:spMkLst>
        </pc:spChg>
        <pc:spChg chg="mod">
          <ac:chgData name="Tollett, Rachel" userId="bcb6f164-ef76-4d0b-b69c-edd7ba032435" providerId="ADAL" clId="{AE07C46A-22A4-49FC-8571-DF4484ADCFCD}" dt="2026-05-11T17:18:31.390" v="245" actId="313"/>
          <ac:spMkLst>
            <pc:docMk/>
            <pc:sldMk cId="1176499554" sldId="1022"/>
            <ac:spMk id="3" creationId="{00000000-0000-0000-0000-000000000000}"/>
          </ac:spMkLst>
        </pc:spChg>
      </pc:sldChg>
      <pc:sldChg chg="modSp mod">
        <pc:chgData name="Tollett, Rachel" userId="bcb6f164-ef76-4d0b-b69c-edd7ba032435" providerId="ADAL" clId="{AE07C46A-22A4-49FC-8571-DF4484ADCFCD}" dt="2026-05-11T16:40:52.677" v="55" actId="1076"/>
        <pc:sldMkLst>
          <pc:docMk/>
          <pc:sldMk cId="784892381" sldId="1024"/>
        </pc:sldMkLst>
        <pc:spChg chg="mod">
          <ac:chgData name="Tollett, Rachel" userId="bcb6f164-ef76-4d0b-b69c-edd7ba032435" providerId="ADAL" clId="{AE07C46A-22A4-49FC-8571-DF4484ADCFCD}" dt="2026-05-11T16:33:10.406" v="40" actId="113"/>
          <ac:spMkLst>
            <pc:docMk/>
            <pc:sldMk cId="784892381" sldId="1024"/>
            <ac:spMk id="3" creationId="{00000000-0000-0000-0000-000000000000}"/>
          </ac:spMkLst>
        </pc:spChg>
        <pc:picChg chg="mod">
          <ac:chgData name="Tollett, Rachel" userId="bcb6f164-ef76-4d0b-b69c-edd7ba032435" providerId="ADAL" clId="{AE07C46A-22A4-49FC-8571-DF4484ADCFCD}" dt="2026-05-11T16:40:52.677" v="55" actId="1076"/>
          <ac:picMkLst>
            <pc:docMk/>
            <pc:sldMk cId="784892381" sldId="1024"/>
            <ac:picMk id="6" creationId="{00000000-0000-0000-0000-000000000000}"/>
          </ac:picMkLst>
        </pc:picChg>
      </pc:sldChg>
      <pc:sldChg chg="modSp mod">
        <pc:chgData name="Tollett, Rachel" userId="bcb6f164-ef76-4d0b-b69c-edd7ba032435" providerId="ADAL" clId="{AE07C46A-22A4-49FC-8571-DF4484ADCFCD}" dt="2026-05-11T16:34:48.147" v="49" actId="1076"/>
        <pc:sldMkLst>
          <pc:docMk/>
          <pc:sldMk cId="3566994669" sldId="1025"/>
        </pc:sldMkLst>
        <pc:spChg chg="mod">
          <ac:chgData name="Tollett, Rachel" userId="bcb6f164-ef76-4d0b-b69c-edd7ba032435" providerId="ADAL" clId="{AE07C46A-22A4-49FC-8571-DF4484ADCFCD}" dt="2026-05-11T16:34:28.735" v="45" actId="1076"/>
          <ac:spMkLst>
            <pc:docMk/>
            <pc:sldMk cId="3566994669" sldId="1025"/>
            <ac:spMk id="11" creationId="{0D4B29E3-B8F7-515D-072A-A7B79386D66F}"/>
          </ac:spMkLst>
        </pc:spChg>
        <pc:grpChg chg="mod">
          <ac:chgData name="Tollett, Rachel" userId="bcb6f164-ef76-4d0b-b69c-edd7ba032435" providerId="ADAL" clId="{AE07C46A-22A4-49FC-8571-DF4484ADCFCD}" dt="2026-05-11T16:34:48.147" v="49" actId="1076"/>
          <ac:grpSpMkLst>
            <pc:docMk/>
            <pc:sldMk cId="3566994669" sldId="1025"/>
            <ac:grpSpMk id="9" creationId="{3051BA6D-9FBD-301F-A30E-66F661355747}"/>
          </ac:grpSpMkLst>
        </pc:grpChg>
        <pc:picChg chg="mod">
          <ac:chgData name="Tollett, Rachel" userId="bcb6f164-ef76-4d0b-b69c-edd7ba032435" providerId="ADAL" clId="{AE07C46A-22A4-49FC-8571-DF4484ADCFCD}" dt="2026-05-11T16:34:20.382" v="44" actId="1440"/>
          <ac:picMkLst>
            <pc:docMk/>
            <pc:sldMk cId="3566994669" sldId="1025"/>
            <ac:picMk id="6" creationId="{B148EF6E-4771-813D-F2F0-150588B25E76}"/>
          </ac:picMkLst>
        </pc:picChg>
      </pc:sldChg>
      <pc:sldChg chg="addSp delSp modSp mod modClrScheme chgLayout">
        <pc:chgData name="Tollett, Rachel" userId="bcb6f164-ef76-4d0b-b69c-edd7ba032435" providerId="ADAL" clId="{AE07C46A-22A4-49FC-8571-DF4484ADCFCD}" dt="2026-06-08T23:33:22.393" v="311" actId="1076"/>
        <pc:sldMkLst>
          <pc:docMk/>
          <pc:sldMk cId="2867308415" sldId="1037"/>
        </pc:sldMkLst>
        <pc:spChg chg="mod">
          <ac:chgData name="Tollett, Rachel" userId="bcb6f164-ef76-4d0b-b69c-edd7ba032435" providerId="ADAL" clId="{AE07C46A-22A4-49FC-8571-DF4484ADCFCD}" dt="2026-06-08T23:32:28.133" v="304" actId="26606"/>
          <ac:spMkLst>
            <pc:docMk/>
            <pc:sldMk cId="2867308415" sldId="1037"/>
            <ac:spMk id="2" creationId="{DADA37EF-1CD9-68A2-1742-592497207DD9}"/>
          </ac:spMkLst>
        </pc:spChg>
        <pc:graphicFrameChg chg="add mod">
          <ac:chgData name="Tollett, Rachel" userId="bcb6f164-ef76-4d0b-b69c-edd7ba032435" providerId="ADAL" clId="{AE07C46A-22A4-49FC-8571-DF4484ADCFCD}" dt="2026-06-08T23:32:28.133" v="304" actId="26606"/>
          <ac:graphicFrameMkLst>
            <pc:docMk/>
            <pc:sldMk cId="2867308415" sldId="1037"/>
            <ac:graphicFrameMk id="5" creationId="{5714931B-1DC1-954A-E675-849D89EFF78D}"/>
          </ac:graphicFrameMkLst>
        </pc:graphicFrameChg>
        <pc:picChg chg="add mod">
          <ac:chgData name="Tollett, Rachel" userId="bcb6f164-ef76-4d0b-b69c-edd7ba032435" providerId="ADAL" clId="{AE07C46A-22A4-49FC-8571-DF4484ADCFCD}" dt="2026-06-08T23:33:22.393" v="311" actId="1076"/>
          <ac:picMkLst>
            <pc:docMk/>
            <pc:sldMk cId="2867308415" sldId="1037"/>
            <ac:picMk id="6" creationId="{2985DD36-59A0-9C7A-5D12-8B453E88D5E5}"/>
          </ac:picMkLst>
        </pc:picChg>
      </pc:sldChg>
      <pc:sldChg chg="modSp mod">
        <pc:chgData name="Tollett, Rachel" userId="bcb6f164-ef76-4d0b-b69c-edd7ba032435" providerId="ADAL" clId="{AE07C46A-22A4-49FC-8571-DF4484ADCFCD}" dt="2026-05-11T17:05:16.844" v="223" actId="113"/>
        <pc:sldMkLst>
          <pc:docMk/>
          <pc:sldMk cId="4049626051" sldId="1040"/>
        </pc:sldMkLst>
        <pc:spChg chg="mod">
          <ac:chgData name="Tollett, Rachel" userId="bcb6f164-ef76-4d0b-b69c-edd7ba032435" providerId="ADAL" clId="{AE07C46A-22A4-49FC-8571-DF4484ADCFCD}" dt="2026-05-11T17:05:16.844" v="223" actId="113"/>
          <ac:spMkLst>
            <pc:docMk/>
            <pc:sldMk cId="4049626051" sldId="1040"/>
            <ac:spMk id="2" creationId="{9417EF85-3F7C-6E98-3372-456F5CE22A8E}"/>
          </ac:spMkLst>
        </pc:spChg>
      </pc:sldChg>
      <pc:sldChg chg="modSp mod">
        <pc:chgData name="Tollett, Rachel" userId="bcb6f164-ef76-4d0b-b69c-edd7ba032435" providerId="ADAL" clId="{AE07C46A-22A4-49FC-8571-DF4484ADCFCD}" dt="2026-05-11T17:03:33.496" v="221" actId="113"/>
        <pc:sldMkLst>
          <pc:docMk/>
          <pc:sldMk cId="859241376" sldId="1041"/>
        </pc:sldMkLst>
        <pc:spChg chg="mod">
          <ac:chgData name="Tollett, Rachel" userId="bcb6f164-ef76-4d0b-b69c-edd7ba032435" providerId="ADAL" clId="{AE07C46A-22A4-49FC-8571-DF4484ADCFCD}" dt="2026-05-11T17:03:33.496" v="221" actId="113"/>
          <ac:spMkLst>
            <pc:docMk/>
            <pc:sldMk cId="859241376" sldId="1041"/>
            <ac:spMk id="2" creationId="{8A7D83B5-EB86-C366-7F86-34738FC791C8}"/>
          </ac:spMkLst>
        </pc:spChg>
        <pc:spChg chg="mod">
          <ac:chgData name="Tollett, Rachel" userId="bcb6f164-ef76-4d0b-b69c-edd7ba032435" providerId="ADAL" clId="{AE07C46A-22A4-49FC-8571-DF4484ADCFCD}" dt="2026-05-11T16:57:30.626" v="204" actId="20577"/>
          <ac:spMkLst>
            <pc:docMk/>
            <pc:sldMk cId="859241376" sldId="1041"/>
            <ac:spMk id="3" creationId="{68A4F1CF-8FD7-076B-7485-F2113E4D0CE1}"/>
          </ac:spMkLst>
        </pc:spChg>
        <pc:spChg chg="mod">
          <ac:chgData name="Tollett, Rachel" userId="bcb6f164-ef76-4d0b-b69c-edd7ba032435" providerId="ADAL" clId="{AE07C46A-22A4-49FC-8571-DF4484ADCFCD}" dt="2026-05-11T16:58:00.683" v="209" actId="20577"/>
          <ac:spMkLst>
            <pc:docMk/>
            <pc:sldMk cId="859241376" sldId="1041"/>
            <ac:spMk id="5" creationId="{7AEAE266-501E-EFE9-D95A-744CF1412969}"/>
          </ac:spMkLst>
        </pc:spChg>
      </pc:sldChg>
      <pc:sldChg chg="modSp mod modClrScheme chgLayout">
        <pc:chgData name="Tollett, Rachel" userId="bcb6f164-ef76-4d0b-b69c-edd7ba032435" providerId="ADAL" clId="{AE07C46A-22A4-49FC-8571-DF4484ADCFCD}" dt="2026-06-08T23:32:00.583" v="303" actId="26606"/>
        <pc:sldMkLst>
          <pc:docMk/>
          <pc:sldMk cId="2373417796" sldId="1043"/>
        </pc:sldMkLst>
        <pc:spChg chg="mod">
          <ac:chgData name="Tollett, Rachel" userId="bcb6f164-ef76-4d0b-b69c-edd7ba032435" providerId="ADAL" clId="{AE07C46A-22A4-49FC-8571-DF4484ADCFCD}" dt="2026-06-08T23:32:00.583" v="303" actId="26606"/>
          <ac:spMkLst>
            <pc:docMk/>
            <pc:sldMk cId="2373417796" sldId="1043"/>
            <ac:spMk id="2" creationId="{CD544693-FEEC-C615-CA6F-D639E5C9102B}"/>
          </ac:spMkLst>
        </pc:spChg>
        <pc:spChg chg="mod">
          <ac:chgData name="Tollett, Rachel" userId="bcb6f164-ef76-4d0b-b69c-edd7ba032435" providerId="ADAL" clId="{AE07C46A-22A4-49FC-8571-DF4484ADCFCD}" dt="2026-06-08T23:32:00.583" v="303" actId="26606"/>
          <ac:spMkLst>
            <pc:docMk/>
            <pc:sldMk cId="2373417796" sldId="1043"/>
            <ac:spMk id="4" creationId="{222E9A0F-BA7B-E644-9486-051BF24CD401}"/>
          </ac:spMkLst>
        </pc:spChg>
      </pc:sldChg>
      <pc:sldChg chg="modSp mod modClrScheme chgLayout">
        <pc:chgData name="Tollett, Rachel" userId="bcb6f164-ef76-4d0b-b69c-edd7ba032435" providerId="ADAL" clId="{AE07C46A-22A4-49FC-8571-DF4484ADCFCD}" dt="2026-06-08T23:27:45.040" v="283" actId="26606"/>
        <pc:sldMkLst>
          <pc:docMk/>
          <pc:sldMk cId="3452981106" sldId="1045"/>
        </pc:sldMkLst>
        <pc:spChg chg="mod">
          <ac:chgData name="Tollett, Rachel" userId="bcb6f164-ef76-4d0b-b69c-edd7ba032435" providerId="ADAL" clId="{AE07C46A-22A4-49FC-8571-DF4484ADCFCD}" dt="2026-06-08T23:27:45.040" v="283" actId="26606"/>
          <ac:spMkLst>
            <pc:docMk/>
            <pc:sldMk cId="3452981106" sldId="1045"/>
            <ac:spMk id="2" creationId="{78622378-9546-54FE-4C1D-80D238AE60B8}"/>
          </ac:spMkLst>
        </pc:spChg>
        <pc:spChg chg="mod">
          <ac:chgData name="Tollett, Rachel" userId="bcb6f164-ef76-4d0b-b69c-edd7ba032435" providerId="ADAL" clId="{AE07C46A-22A4-49FC-8571-DF4484ADCFCD}" dt="2026-06-08T23:27:45.040" v="283" actId="26606"/>
          <ac:spMkLst>
            <pc:docMk/>
            <pc:sldMk cId="3452981106" sldId="1045"/>
            <ac:spMk id="4" creationId="{54A5D323-FC10-097E-FC5B-BAF2F85EBB68}"/>
          </ac:spMkLst>
        </pc:spChg>
      </pc:sldChg>
      <pc:sldChg chg="delSp modSp mod modClrScheme chgLayout">
        <pc:chgData name="Tollett, Rachel" userId="bcb6f164-ef76-4d0b-b69c-edd7ba032435" providerId="ADAL" clId="{AE07C46A-22A4-49FC-8571-DF4484ADCFCD}" dt="2026-06-08T23:36:24.683" v="327" actId="26606"/>
        <pc:sldMkLst>
          <pc:docMk/>
          <pc:sldMk cId="2483238915" sldId="1052"/>
        </pc:sldMkLst>
        <pc:spChg chg="mod">
          <ac:chgData name="Tollett, Rachel" userId="bcb6f164-ef76-4d0b-b69c-edd7ba032435" providerId="ADAL" clId="{AE07C46A-22A4-49FC-8571-DF4484ADCFCD}" dt="2026-06-08T23:36:24.683" v="327" actId="26606"/>
          <ac:spMkLst>
            <pc:docMk/>
            <pc:sldMk cId="2483238915" sldId="1052"/>
            <ac:spMk id="3" creationId="{012B9857-1AD4-0E58-6B9D-FE1032DB8320}"/>
          </ac:spMkLst>
        </pc:spChg>
        <pc:picChg chg="mod">
          <ac:chgData name="Tollett, Rachel" userId="bcb6f164-ef76-4d0b-b69c-edd7ba032435" providerId="ADAL" clId="{AE07C46A-22A4-49FC-8571-DF4484ADCFCD}" dt="2026-06-08T23:36:24.683" v="327" actId="26606"/>
          <ac:picMkLst>
            <pc:docMk/>
            <pc:sldMk cId="2483238915" sldId="1052"/>
            <ac:picMk id="6" creationId="{AAFE4236-E9F3-5ABB-C234-0C628C293DEE}"/>
          </ac:picMkLst>
        </pc:picChg>
      </pc:sldChg>
      <pc:sldChg chg="addSp delSp modSp mod">
        <pc:chgData name="Tollett, Rachel" userId="bcb6f164-ef76-4d0b-b69c-edd7ba032435" providerId="ADAL" clId="{AE07C46A-22A4-49FC-8571-DF4484ADCFCD}" dt="2026-06-08T23:30:47.268" v="288" actId="1076"/>
        <pc:sldMkLst>
          <pc:docMk/>
          <pc:sldMk cId="16302924" sldId="1054"/>
        </pc:sldMkLst>
        <pc:picChg chg="add mod">
          <ac:chgData name="Tollett, Rachel" userId="bcb6f164-ef76-4d0b-b69c-edd7ba032435" providerId="ADAL" clId="{AE07C46A-22A4-49FC-8571-DF4484ADCFCD}" dt="2026-06-08T23:30:47.268" v="288" actId="1076"/>
          <ac:picMkLst>
            <pc:docMk/>
            <pc:sldMk cId="16302924" sldId="1054"/>
            <ac:picMk id="4" creationId="{9A716C27-12E6-10DF-1FDC-580B23F8E6B3}"/>
          </ac:picMkLst>
        </pc:picChg>
      </pc:sldChg>
    </pc:docChg>
  </pc:docChgLst>
  <pc:docChgLst>
    <pc:chgData name="Jones, Albert [MD]" userId="S::aljones_mseanea.org#ext#@neahq.onmicrosoft.com::9e3d8165-1eea-49ba-adea-0c9c00351460" providerId="AD" clId="Web-{BC71C1A9-4CB0-3B77-0A2F-DEF71B1A31E7}"/>
    <pc:docChg chg="modSld">
      <pc:chgData name="Jones, Albert [MD]" userId="S::aljones_mseanea.org#ext#@neahq.onmicrosoft.com::9e3d8165-1eea-49ba-adea-0c9c00351460" providerId="AD" clId="Web-{BC71C1A9-4CB0-3B77-0A2F-DEF71B1A31E7}" dt="2026-05-27T18:49:22.158" v="191"/>
      <pc:docMkLst>
        <pc:docMk/>
      </pc:docMkLst>
      <pc:sldChg chg="modSp">
        <pc:chgData name="Jones, Albert [MD]" userId="S::aljones_mseanea.org#ext#@neahq.onmicrosoft.com::9e3d8165-1eea-49ba-adea-0c9c00351460" providerId="AD" clId="Web-{BC71C1A9-4CB0-3B77-0A2F-DEF71B1A31E7}" dt="2026-05-27T18:40:43.402" v="185" actId="20577"/>
        <pc:sldMkLst>
          <pc:docMk/>
          <pc:sldMk cId="2208782366" sldId="1044"/>
        </pc:sldMkLst>
        <pc:spChg chg="mod">
          <ac:chgData name="Jones, Albert [MD]" userId="S::aljones_mseanea.org#ext#@neahq.onmicrosoft.com::9e3d8165-1eea-49ba-adea-0c9c00351460" providerId="AD" clId="Web-{BC71C1A9-4CB0-3B77-0A2F-DEF71B1A31E7}" dt="2026-05-27T18:09:52.380" v="103" actId="20577"/>
          <ac:spMkLst>
            <pc:docMk/>
            <pc:sldMk cId="2208782366" sldId="1044"/>
            <ac:spMk id="2" creationId="{017B31E8-2134-D501-0F88-F384C9687C08}"/>
          </ac:spMkLst>
        </pc:spChg>
        <pc:spChg chg="mod">
          <ac:chgData name="Jones, Albert [MD]" userId="S::aljones_mseanea.org#ext#@neahq.onmicrosoft.com::9e3d8165-1eea-49ba-adea-0c9c00351460" providerId="AD" clId="Web-{BC71C1A9-4CB0-3B77-0A2F-DEF71B1A31E7}" dt="2026-05-27T18:40:43.402" v="185" actId="20577"/>
          <ac:spMkLst>
            <pc:docMk/>
            <pc:sldMk cId="2208782366" sldId="1044"/>
            <ac:spMk id="3" creationId="{BF075BEF-D770-C433-CFC8-31156C2B7128}"/>
          </ac:spMkLst>
        </pc:spChg>
      </pc:sldChg>
      <pc:sldChg chg="modNotes">
        <pc:chgData name="Jones, Albert [MD]" userId="S::aljones_mseanea.org#ext#@neahq.onmicrosoft.com::9e3d8165-1eea-49ba-adea-0c9c00351460" providerId="AD" clId="Web-{BC71C1A9-4CB0-3B77-0A2F-DEF71B1A31E7}" dt="2026-05-27T18:49:02.375" v="188"/>
        <pc:sldMkLst>
          <pc:docMk/>
          <pc:sldMk cId="1665811519" sldId="1053"/>
        </pc:sldMkLst>
      </pc:sldChg>
      <pc:sldChg chg="modNotes">
        <pc:chgData name="Jones, Albert [MD]" userId="S::aljones_mseanea.org#ext#@neahq.onmicrosoft.com::9e3d8165-1eea-49ba-adea-0c9c00351460" providerId="AD" clId="Web-{BC71C1A9-4CB0-3B77-0A2F-DEF71B1A31E7}" dt="2026-05-27T18:49:11.798" v="190"/>
        <pc:sldMkLst>
          <pc:docMk/>
          <pc:sldMk cId="16302924" sldId="1054"/>
        </pc:sldMkLst>
      </pc:sldChg>
      <pc:sldChg chg="modNotes">
        <pc:chgData name="Jones, Albert [MD]" userId="S::aljones_mseanea.org#ext#@neahq.onmicrosoft.com::9e3d8165-1eea-49ba-adea-0c9c00351460" providerId="AD" clId="Web-{BC71C1A9-4CB0-3B77-0A2F-DEF71B1A31E7}" dt="2026-05-27T18:49:22.158" v="191"/>
        <pc:sldMkLst>
          <pc:docMk/>
          <pc:sldMk cId="1762521865" sldId="1055"/>
        </pc:sldMkLst>
      </pc:sldChg>
    </pc:docChg>
  </pc:docChgLst>
  <pc:docChgLst>
    <pc:chgData name="Tollett, Rachel" userId="S::rachel.tollett_ieanea.org#ext#@neahq.onmicrosoft.com::6cada244-8158-4709-a186-18652aadebd6" providerId="AD" clId="Web-{B686B4C9-B6B4-A636-3670-7A976E6403B3}"/>
    <pc:docChg chg="modSld">
      <pc:chgData name="Tollett, Rachel" userId="S::rachel.tollett_ieanea.org#ext#@neahq.onmicrosoft.com::6cada244-8158-4709-a186-18652aadebd6" providerId="AD" clId="Web-{B686B4C9-B6B4-A636-3670-7A976E6403B3}" dt="2026-06-10T14:57:35.313" v="0" actId="20577"/>
      <pc:docMkLst>
        <pc:docMk/>
      </pc:docMkLst>
      <pc:sldChg chg="modSp">
        <pc:chgData name="Tollett, Rachel" userId="S::rachel.tollett_ieanea.org#ext#@neahq.onmicrosoft.com::6cada244-8158-4709-a186-18652aadebd6" providerId="AD" clId="Web-{B686B4C9-B6B4-A636-3670-7A976E6403B3}" dt="2026-06-10T14:57:35.313" v="0" actId="20577"/>
        <pc:sldMkLst>
          <pc:docMk/>
          <pc:sldMk cId="4199435422" sldId="1063"/>
        </pc:sldMkLst>
        <pc:spChg chg="mod">
          <ac:chgData name="Tollett, Rachel" userId="S::rachel.tollett_ieanea.org#ext#@neahq.onmicrosoft.com::6cada244-8158-4709-a186-18652aadebd6" providerId="AD" clId="Web-{B686B4C9-B6B4-A636-3670-7A976E6403B3}" dt="2026-06-10T14:57:35.313" v="0" actId="20577"/>
          <ac:spMkLst>
            <pc:docMk/>
            <pc:sldMk cId="4199435422" sldId="1063"/>
            <ac:spMk id="3" creationId="{FD6960CD-6653-9EE9-4310-AAD04981578D}"/>
          </ac:spMkLst>
        </pc:spChg>
      </pc:sldChg>
    </pc:docChg>
  </pc:docChgLst>
  <pc:docChgLst>
    <pc:chgData name="Tollett, Rachel" userId="S::rachel.tollett_ieanea.org#ext#@neahq.onmicrosoft.com::6cada244-8158-4709-a186-18652aadebd6" providerId="AD" clId="Web-{196D2116-319B-37C8-6EDD-9FDD12E34904}"/>
    <pc:docChg chg="modSld">
      <pc:chgData name="Tollett, Rachel" userId="S::rachel.tollett_ieanea.org#ext#@neahq.onmicrosoft.com::6cada244-8158-4709-a186-18652aadebd6" providerId="AD" clId="Web-{196D2116-319B-37C8-6EDD-9FDD12E34904}" dt="2026-05-14T14:14:38.388" v="47" actId="1076"/>
      <pc:docMkLst>
        <pc:docMk/>
      </pc:docMkLst>
      <pc:sldChg chg="modSp">
        <pc:chgData name="Tollett, Rachel" userId="S::rachel.tollett_ieanea.org#ext#@neahq.onmicrosoft.com::6cada244-8158-4709-a186-18652aadebd6" providerId="AD" clId="Web-{196D2116-319B-37C8-6EDD-9FDD12E34904}" dt="2026-05-14T14:08:08.748" v="4"/>
        <pc:sldMkLst>
          <pc:docMk/>
          <pc:sldMk cId="8457112" sldId="274"/>
        </pc:sldMkLst>
        <pc:picChg chg="mod">
          <ac:chgData name="Tollett, Rachel" userId="S::rachel.tollett_ieanea.org#ext#@neahq.onmicrosoft.com::6cada244-8158-4709-a186-18652aadebd6" providerId="AD" clId="Web-{196D2116-319B-37C8-6EDD-9FDD12E34904}" dt="2026-05-14T14:08:08.748" v="4"/>
          <ac:picMkLst>
            <pc:docMk/>
            <pc:sldMk cId="8457112" sldId="274"/>
            <ac:picMk id="5" creationId="{00000000-0000-0000-0000-000000000000}"/>
          </ac:picMkLst>
        </pc:picChg>
      </pc:sldChg>
      <pc:sldChg chg="delSp modSp">
        <pc:chgData name="Tollett, Rachel" userId="S::rachel.tollett_ieanea.org#ext#@neahq.onmicrosoft.com::6cada244-8158-4709-a186-18652aadebd6" providerId="AD" clId="Web-{196D2116-319B-37C8-6EDD-9FDD12E34904}" dt="2026-05-14T14:12:26.841" v="14" actId="20577"/>
        <pc:sldMkLst>
          <pc:docMk/>
          <pc:sldMk cId="1804827812" sldId="285"/>
        </pc:sldMkLst>
        <pc:spChg chg="mod">
          <ac:chgData name="Tollett, Rachel" userId="S::rachel.tollett_ieanea.org#ext#@neahq.onmicrosoft.com::6cada244-8158-4709-a186-18652aadebd6" providerId="AD" clId="Web-{196D2116-319B-37C8-6EDD-9FDD12E34904}" dt="2026-05-14T14:12:26.841" v="14" actId="20577"/>
          <ac:spMkLst>
            <pc:docMk/>
            <pc:sldMk cId="1804827812" sldId="285"/>
            <ac:spMk id="3" creationId="{00000000-0000-0000-0000-000000000000}"/>
          </ac:spMkLst>
        </pc:spChg>
        <pc:picChg chg="mod">
          <ac:chgData name="Tollett, Rachel" userId="S::rachel.tollett_ieanea.org#ext#@neahq.onmicrosoft.com::6cada244-8158-4709-a186-18652aadebd6" providerId="AD" clId="Web-{196D2116-319B-37C8-6EDD-9FDD12E34904}" dt="2026-05-14T14:12:23.169" v="13" actId="1076"/>
          <ac:picMkLst>
            <pc:docMk/>
            <pc:sldMk cId="1804827812" sldId="285"/>
            <ac:picMk id="6" creationId="{00000000-0000-0000-0000-000000000000}"/>
          </ac:picMkLst>
        </pc:picChg>
      </pc:sldChg>
      <pc:sldChg chg="addSp delSp modSp">
        <pc:chgData name="Tollett, Rachel" userId="S::rachel.tollett_ieanea.org#ext#@neahq.onmicrosoft.com::6cada244-8158-4709-a186-18652aadebd6" providerId="AD" clId="Web-{196D2116-319B-37C8-6EDD-9FDD12E34904}" dt="2026-05-14T14:12:13.591" v="11" actId="1076"/>
        <pc:sldMkLst>
          <pc:docMk/>
          <pc:sldMk cId="2033241021" sldId="960"/>
        </pc:sldMkLst>
        <pc:spChg chg="mod">
          <ac:chgData name="Tollett, Rachel" userId="S::rachel.tollett_ieanea.org#ext#@neahq.onmicrosoft.com::6cada244-8158-4709-a186-18652aadebd6" providerId="AD" clId="Web-{196D2116-319B-37C8-6EDD-9FDD12E34904}" dt="2026-05-14T14:12:13.591" v="11" actId="1076"/>
          <ac:spMkLst>
            <pc:docMk/>
            <pc:sldMk cId="2033241021" sldId="960"/>
            <ac:spMk id="3" creationId="{00000000-0000-0000-0000-000000000000}"/>
          </ac:spMkLst>
        </pc:spChg>
        <pc:picChg chg="add mod">
          <ac:chgData name="Tollett, Rachel" userId="S::rachel.tollett_ieanea.org#ext#@neahq.onmicrosoft.com::6cada244-8158-4709-a186-18652aadebd6" providerId="AD" clId="Web-{196D2116-319B-37C8-6EDD-9FDD12E34904}" dt="2026-05-14T14:12:07.888" v="10" actId="1076"/>
          <ac:picMkLst>
            <pc:docMk/>
            <pc:sldMk cId="2033241021" sldId="960"/>
            <ac:picMk id="5" creationId="{77D96AB1-37A2-2319-CD5F-1C4CBFB3DB0C}"/>
          </ac:picMkLst>
        </pc:picChg>
      </pc:sldChg>
      <pc:sldChg chg="delSp modSp">
        <pc:chgData name="Tollett, Rachel" userId="S::rachel.tollett_ieanea.org#ext#@neahq.onmicrosoft.com::6cada244-8158-4709-a186-18652aadebd6" providerId="AD" clId="Web-{196D2116-319B-37C8-6EDD-9FDD12E34904}" dt="2026-05-14T14:14:07.685" v="43" actId="1076"/>
        <pc:sldMkLst>
          <pc:docMk/>
          <pc:sldMk cId="989101411" sldId="984"/>
        </pc:sldMkLst>
        <pc:spChg chg="mod">
          <ac:chgData name="Tollett, Rachel" userId="S::rachel.tollett_ieanea.org#ext#@neahq.onmicrosoft.com::6cada244-8158-4709-a186-18652aadebd6" providerId="AD" clId="Web-{196D2116-319B-37C8-6EDD-9FDD12E34904}" dt="2026-05-14T14:14:07.685" v="43" actId="1076"/>
          <ac:spMkLst>
            <pc:docMk/>
            <pc:sldMk cId="989101411" sldId="984"/>
            <ac:spMk id="3" creationId="{6AEA35B4-1539-8F8B-92FD-770DDC42CE39}"/>
          </ac:spMkLst>
        </pc:spChg>
        <pc:spChg chg="mod">
          <ac:chgData name="Tollett, Rachel" userId="S::rachel.tollett_ieanea.org#ext#@neahq.onmicrosoft.com::6cada244-8158-4709-a186-18652aadebd6" providerId="AD" clId="Web-{196D2116-319B-37C8-6EDD-9FDD12E34904}" dt="2026-05-14T14:13:30.497" v="35" actId="1076"/>
          <ac:spMkLst>
            <pc:docMk/>
            <pc:sldMk cId="989101411" sldId="984"/>
            <ac:spMk id="4" creationId="{31A3FC57-BA7E-C2BD-00B5-645B08C591BB}"/>
          </ac:spMkLst>
        </pc:spChg>
        <pc:picChg chg="mod">
          <ac:chgData name="Tollett, Rachel" userId="S::rachel.tollett_ieanea.org#ext#@neahq.onmicrosoft.com::6cada244-8158-4709-a186-18652aadebd6" providerId="AD" clId="Web-{196D2116-319B-37C8-6EDD-9FDD12E34904}" dt="2026-05-14T14:13:34.154" v="36" actId="1076"/>
          <ac:picMkLst>
            <pc:docMk/>
            <pc:sldMk cId="989101411" sldId="984"/>
            <ac:picMk id="13" creationId="{43A614C6-64D2-5EE4-30E2-B90520CAC61B}"/>
          </ac:picMkLst>
        </pc:picChg>
        <pc:picChg chg="mod">
          <ac:chgData name="Tollett, Rachel" userId="S::rachel.tollett_ieanea.org#ext#@neahq.onmicrosoft.com::6cada244-8158-4709-a186-18652aadebd6" providerId="AD" clId="Web-{196D2116-319B-37C8-6EDD-9FDD12E34904}" dt="2026-05-14T14:12:49.232" v="17" actId="1076"/>
          <ac:picMkLst>
            <pc:docMk/>
            <pc:sldMk cId="989101411" sldId="984"/>
            <ac:picMk id="2050" creationId="{5EFA1659-54A6-85AD-43FF-A67EBE535BF1}"/>
          </ac:picMkLst>
        </pc:picChg>
      </pc:sldChg>
      <pc:sldChg chg="modSp">
        <pc:chgData name="Tollett, Rachel" userId="S::rachel.tollett_ieanea.org#ext#@neahq.onmicrosoft.com::6cada244-8158-4709-a186-18652aadebd6" providerId="AD" clId="Web-{196D2116-319B-37C8-6EDD-9FDD12E34904}" dt="2026-05-14T14:14:26.388" v="45" actId="1076"/>
        <pc:sldMkLst>
          <pc:docMk/>
          <pc:sldMk cId="1754901197" sldId="985"/>
        </pc:sldMkLst>
        <pc:spChg chg="mod">
          <ac:chgData name="Tollett, Rachel" userId="S::rachel.tollett_ieanea.org#ext#@neahq.onmicrosoft.com::6cada244-8158-4709-a186-18652aadebd6" providerId="AD" clId="Web-{196D2116-319B-37C8-6EDD-9FDD12E34904}" dt="2026-05-14T14:14:26.388" v="45" actId="1076"/>
          <ac:spMkLst>
            <pc:docMk/>
            <pc:sldMk cId="1754901197" sldId="985"/>
            <ac:spMk id="2" creationId="{82B098B2-5F5F-D637-7E11-A6A28A1BE7DF}"/>
          </ac:spMkLst>
        </pc:spChg>
      </pc:sldChg>
      <pc:sldChg chg="modSp">
        <pc:chgData name="Tollett, Rachel" userId="S::rachel.tollett_ieanea.org#ext#@neahq.onmicrosoft.com::6cada244-8158-4709-a186-18652aadebd6" providerId="AD" clId="Web-{196D2116-319B-37C8-6EDD-9FDD12E34904}" dt="2026-05-14T14:14:38.388" v="47" actId="1076"/>
        <pc:sldMkLst>
          <pc:docMk/>
          <pc:sldMk cId="2458568609" sldId="986"/>
        </pc:sldMkLst>
        <pc:spChg chg="mod">
          <ac:chgData name="Tollett, Rachel" userId="S::rachel.tollett_ieanea.org#ext#@neahq.onmicrosoft.com::6cada244-8158-4709-a186-18652aadebd6" providerId="AD" clId="Web-{196D2116-319B-37C8-6EDD-9FDD12E34904}" dt="2026-05-14T14:14:38.388" v="47" actId="1076"/>
          <ac:spMkLst>
            <pc:docMk/>
            <pc:sldMk cId="2458568609" sldId="986"/>
            <ac:spMk id="2" creationId="{82B098B2-5F5F-D637-7E11-A6A28A1BE7DF}"/>
          </ac:spMkLst>
        </pc:spChg>
        <pc:graphicFrameChg chg="mod">
          <ac:chgData name="Tollett, Rachel" userId="S::rachel.tollett_ieanea.org#ext#@neahq.onmicrosoft.com::6cada244-8158-4709-a186-18652aadebd6" providerId="AD" clId="Web-{196D2116-319B-37C8-6EDD-9FDD12E34904}" dt="2026-05-14T14:14:33.513" v="46" actId="1076"/>
          <ac:graphicFrameMkLst>
            <pc:docMk/>
            <pc:sldMk cId="2458568609" sldId="986"/>
            <ac:graphicFrameMk id="3" creationId="{BCD9B668-1231-B619-EA0A-B5FE6ABDDD50}"/>
          </ac:graphicFrameMkLst>
        </pc:graphicFrameChg>
      </pc:sldChg>
      <pc:sldChg chg="modSp">
        <pc:chgData name="Tollett, Rachel" userId="S::rachel.tollett_ieanea.org#ext#@neahq.onmicrosoft.com::6cada244-8158-4709-a186-18652aadebd6" providerId="AD" clId="Web-{196D2116-319B-37C8-6EDD-9FDD12E34904}" dt="2026-05-14T14:07:47.233" v="2" actId="14100"/>
        <pc:sldMkLst>
          <pc:docMk/>
          <pc:sldMk cId="2817178896" sldId="1021"/>
        </pc:sldMkLst>
        <pc:picChg chg="mod">
          <ac:chgData name="Tollett, Rachel" userId="S::rachel.tollett_ieanea.org#ext#@neahq.onmicrosoft.com::6cada244-8158-4709-a186-18652aadebd6" providerId="AD" clId="Web-{196D2116-319B-37C8-6EDD-9FDD12E34904}" dt="2026-05-14T14:07:47.233" v="2" actId="14100"/>
          <ac:picMkLst>
            <pc:docMk/>
            <pc:sldMk cId="2817178896" sldId="1021"/>
            <ac:picMk id="12" creationId="{8AF085DD-F899-9389-98E0-49B4DBC934CC}"/>
          </ac:picMkLst>
        </pc:picChg>
      </pc:sldChg>
    </pc:docChg>
  </pc:docChgLst>
  <pc:docChgLst>
    <pc:chgData name="Warrow, Scott" userId="S::swarrow_mea.org#ext#@neahq.onmicrosoft.com::5678d7dc-d04b-4768-840c-4d4ec12ded67" providerId="AD" clId="Web-{A30AE039-E4AE-E46B-2176-B237AE2E08A5}"/>
    <pc:docChg chg="modSld">
      <pc:chgData name="Warrow, Scott" userId="S::swarrow_mea.org#ext#@neahq.onmicrosoft.com::5678d7dc-d04b-4768-840c-4d4ec12ded67" providerId="AD" clId="Web-{A30AE039-E4AE-E46B-2176-B237AE2E08A5}" dt="2026-06-10T15:55:02.448" v="2" actId="14100"/>
      <pc:docMkLst>
        <pc:docMk/>
      </pc:docMkLst>
      <pc:sldChg chg="modSp">
        <pc:chgData name="Warrow, Scott" userId="S::swarrow_mea.org#ext#@neahq.onmicrosoft.com::5678d7dc-d04b-4768-840c-4d4ec12ded67" providerId="AD" clId="Web-{A30AE039-E4AE-E46B-2176-B237AE2E08A5}" dt="2026-06-10T15:55:02.448" v="2" actId="14100"/>
        <pc:sldMkLst>
          <pc:docMk/>
          <pc:sldMk cId="1360105193" sldId="270"/>
        </pc:sldMkLst>
        <pc:picChg chg="mod">
          <ac:chgData name="Warrow, Scott" userId="S::swarrow_mea.org#ext#@neahq.onmicrosoft.com::5678d7dc-d04b-4768-840c-4d4ec12ded67" providerId="AD" clId="Web-{A30AE039-E4AE-E46B-2176-B237AE2E08A5}" dt="2026-06-10T15:55:02.448" v="2" actId="14100"/>
          <ac:picMkLst>
            <pc:docMk/>
            <pc:sldMk cId="1360105193" sldId="270"/>
            <ac:picMk id="4" creationId="{BEC37B70-FA73-DC8A-04CA-93D965A33076}"/>
          </ac:picMkLst>
        </pc:picChg>
      </pc:sldChg>
    </pc:docChg>
  </pc:docChgLst>
  <pc:docChgLst>
    <pc:chgData name="Michael Ruiz [WA]" userId="S::mruiz_washingtonea.org#ext#@neahq.onmicrosoft.com::6075f842-eef8-4b12-b4ff-133e78ddff46" providerId="AD" clId="Web-{D9A21A31-42EC-89E7-EC9C-93C6786026D1}"/>
    <pc:docChg chg="modSld">
      <pc:chgData name="Michael Ruiz [WA]" userId="S::mruiz_washingtonea.org#ext#@neahq.onmicrosoft.com::6075f842-eef8-4b12-b4ff-133e78ddff46" providerId="AD" clId="Web-{D9A21A31-42EC-89E7-EC9C-93C6786026D1}" dt="2026-05-18T16:57:31.147" v="7" actId="20577"/>
      <pc:docMkLst>
        <pc:docMk/>
      </pc:docMkLst>
      <pc:sldChg chg="modSp">
        <pc:chgData name="Michael Ruiz [WA]" userId="S::mruiz_washingtonea.org#ext#@neahq.onmicrosoft.com::6075f842-eef8-4b12-b4ff-133e78ddff46" providerId="AD" clId="Web-{D9A21A31-42EC-89E7-EC9C-93C6786026D1}" dt="2026-05-18T16:57:31.147" v="7" actId="20577"/>
        <pc:sldMkLst>
          <pc:docMk/>
          <pc:sldMk cId="3899664990" sldId="995"/>
        </pc:sldMkLst>
        <pc:spChg chg="mod">
          <ac:chgData name="Michael Ruiz [WA]" userId="S::mruiz_washingtonea.org#ext#@neahq.onmicrosoft.com::6075f842-eef8-4b12-b4ff-133e78ddff46" providerId="AD" clId="Web-{D9A21A31-42EC-89E7-EC9C-93C6786026D1}" dt="2026-05-18T16:57:31.147" v="7" actId="20577"/>
          <ac:spMkLst>
            <pc:docMk/>
            <pc:sldMk cId="3899664990" sldId="995"/>
            <ac:spMk id="3" creationId="{411C4D5C-0190-CB5A-8F57-C518E3991E70}"/>
          </ac:spMkLst>
        </pc:spChg>
        <pc:picChg chg="mod">
          <ac:chgData name="Michael Ruiz [WA]" userId="S::mruiz_washingtonea.org#ext#@neahq.onmicrosoft.com::6075f842-eef8-4b12-b4ff-133e78ddff46" providerId="AD" clId="Web-{D9A21A31-42EC-89E7-EC9C-93C6786026D1}" dt="2026-05-18T16:57:27.944" v="5" actId="1076"/>
          <ac:picMkLst>
            <pc:docMk/>
            <pc:sldMk cId="3899664990" sldId="995"/>
            <ac:picMk id="4" creationId="{3B3DFADB-A2BF-2EFA-62B2-3FB2A6644B85}"/>
          </ac:picMkLst>
        </pc:picChg>
      </pc:sldChg>
    </pc:docChg>
  </pc:docChgLst>
  <pc:docChgLst>
    <pc:chgData name="Jones, Albert [MD]" userId="S::aljones_mseanea.org#ext#@neahq.onmicrosoft.com::9e3d8165-1eea-49ba-adea-0c9c00351460" providerId="AD" clId="Web-{7BC601B9-03D4-0B4C-E009-F4C548C0CFFC}"/>
    <pc:docChg chg="modSld">
      <pc:chgData name="Jones, Albert [MD]" userId="S::aljones_mseanea.org#ext#@neahq.onmicrosoft.com::9e3d8165-1eea-49ba-adea-0c9c00351460" providerId="AD" clId="Web-{7BC601B9-03D4-0B4C-E009-F4C548C0CFFC}" dt="2026-05-12T20:23:04.473" v="120" actId="20577"/>
      <pc:docMkLst>
        <pc:docMk/>
      </pc:docMkLst>
      <pc:sldChg chg="modSp">
        <pc:chgData name="Jones, Albert [MD]" userId="S::aljones_mseanea.org#ext#@neahq.onmicrosoft.com::9e3d8165-1eea-49ba-adea-0c9c00351460" providerId="AD" clId="Web-{7BC601B9-03D4-0B4C-E009-F4C548C0CFFC}" dt="2026-05-11T18:35:05.913" v="18" actId="20577"/>
        <pc:sldMkLst>
          <pc:docMk/>
          <pc:sldMk cId="2643831950" sldId="936"/>
        </pc:sldMkLst>
        <pc:spChg chg="mod">
          <ac:chgData name="Jones, Albert [MD]" userId="S::aljones_mseanea.org#ext#@neahq.onmicrosoft.com::9e3d8165-1eea-49ba-adea-0c9c00351460" providerId="AD" clId="Web-{7BC601B9-03D4-0B4C-E009-F4C548C0CFFC}" dt="2026-05-11T18:35:05.913" v="18" actId="20577"/>
          <ac:spMkLst>
            <pc:docMk/>
            <pc:sldMk cId="2643831950" sldId="936"/>
            <ac:spMk id="7" creationId="{D5A9E3C9-07AA-41F6-A08B-5C66AAB1A24E}"/>
          </ac:spMkLst>
        </pc:spChg>
      </pc:sldChg>
      <pc:sldChg chg="modSp">
        <pc:chgData name="Jones, Albert [MD]" userId="S::aljones_mseanea.org#ext#@neahq.onmicrosoft.com::9e3d8165-1eea-49ba-adea-0c9c00351460" providerId="AD" clId="Web-{7BC601B9-03D4-0B4C-E009-F4C548C0CFFC}" dt="2026-05-11T16:39:40.681" v="7" actId="20577"/>
        <pc:sldMkLst>
          <pc:docMk/>
          <pc:sldMk cId="2048007022" sldId="1002"/>
        </pc:sldMkLst>
        <pc:spChg chg="mod">
          <ac:chgData name="Jones, Albert [MD]" userId="S::aljones_mseanea.org#ext#@neahq.onmicrosoft.com::9e3d8165-1eea-49ba-adea-0c9c00351460" providerId="AD" clId="Web-{7BC601B9-03D4-0B4C-E009-F4C548C0CFFC}" dt="2026-05-11T16:39:40.681" v="7" actId="20577"/>
          <ac:spMkLst>
            <pc:docMk/>
            <pc:sldMk cId="2048007022" sldId="1002"/>
            <ac:spMk id="4" creationId="{00000000-0000-0000-0000-000000000000}"/>
          </ac:spMkLst>
        </pc:spChg>
      </pc:sldChg>
      <pc:sldChg chg="modSp">
        <pc:chgData name="Jones, Albert [MD]" userId="S::aljones_mseanea.org#ext#@neahq.onmicrosoft.com::9e3d8165-1eea-49ba-adea-0c9c00351460" providerId="AD" clId="Web-{7BC601B9-03D4-0B4C-E009-F4C548C0CFFC}" dt="2026-05-12T20:23:04.473" v="120" actId="20577"/>
        <pc:sldMkLst>
          <pc:docMk/>
          <pc:sldMk cId="1176499554" sldId="1022"/>
        </pc:sldMkLst>
        <pc:spChg chg="mod">
          <ac:chgData name="Jones, Albert [MD]" userId="S::aljones_mseanea.org#ext#@neahq.onmicrosoft.com::9e3d8165-1eea-49ba-adea-0c9c00351460" providerId="AD" clId="Web-{7BC601B9-03D4-0B4C-E009-F4C548C0CFFC}" dt="2026-05-12T20:23:04.473" v="120" actId="20577"/>
          <ac:spMkLst>
            <pc:docMk/>
            <pc:sldMk cId="1176499554" sldId="1022"/>
            <ac:spMk id="3" creationId="{00000000-0000-0000-0000-000000000000}"/>
          </ac:spMkLst>
        </pc:spChg>
      </pc:sldChg>
      <pc:sldChg chg="modSp">
        <pc:chgData name="Jones, Albert [MD]" userId="S::aljones_mseanea.org#ext#@neahq.onmicrosoft.com::9e3d8165-1eea-49ba-adea-0c9c00351460" providerId="AD" clId="Web-{7BC601B9-03D4-0B4C-E009-F4C548C0CFFC}" dt="2026-05-12T20:14:34.152" v="26" actId="20577"/>
        <pc:sldMkLst>
          <pc:docMk/>
          <pc:sldMk cId="859241376" sldId="1041"/>
        </pc:sldMkLst>
        <pc:spChg chg="mod">
          <ac:chgData name="Jones, Albert [MD]" userId="S::aljones_mseanea.org#ext#@neahq.onmicrosoft.com::9e3d8165-1eea-49ba-adea-0c9c00351460" providerId="AD" clId="Web-{7BC601B9-03D4-0B4C-E009-F4C548C0CFFC}" dt="2026-05-12T20:14:34.152" v="26" actId="20577"/>
          <ac:spMkLst>
            <pc:docMk/>
            <pc:sldMk cId="859241376" sldId="1041"/>
            <ac:spMk id="5" creationId="{7AEAE266-501E-EFE9-D95A-744CF1412969}"/>
          </ac:spMkLst>
        </pc:spChg>
      </pc:sldChg>
    </pc:docChg>
  </pc:docChgLst>
  <pc:docChgLst>
    <pc:chgData name="Andrew Pagan [WA]" userId="S::apagan_washingtonea.org#ext#@neahq.onmicrosoft.com::53805a8b-8fbb-4b2e-b7c2-33a3488e4a26" providerId="AD" clId="Web-{2DDC1CD1-927C-6193-7368-4BE1287B8BBF}"/>
    <pc:docChg chg="modSld">
      <pc:chgData name="Andrew Pagan [WA]" userId="S::apagan_washingtonea.org#ext#@neahq.onmicrosoft.com::53805a8b-8fbb-4b2e-b7c2-33a3488e4a26" providerId="AD" clId="Web-{2DDC1CD1-927C-6193-7368-4BE1287B8BBF}" dt="2026-05-29T18:04:35.239" v="164"/>
      <pc:docMkLst>
        <pc:docMk/>
      </pc:docMkLst>
      <pc:sldChg chg="modNotes">
        <pc:chgData name="Andrew Pagan [WA]" userId="S::apagan_washingtonea.org#ext#@neahq.onmicrosoft.com::53805a8b-8fbb-4b2e-b7c2-33a3488e4a26" providerId="AD" clId="Web-{2DDC1CD1-927C-6193-7368-4BE1287B8BBF}" dt="2026-05-29T18:04:35.239" v="164"/>
        <pc:sldMkLst>
          <pc:docMk/>
          <pc:sldMk cId="2458568609" sldId="986"/>
        </pc:sldMkLst>
      </pc:sldChg>
    </pc:docChg>
  </pc:docChgLst>
  <pc:docChgLst>
    <pc:chgData name="Jones, Albert [MD]" userId="S::aljones_mseanea.org#ext#@neahq.onmicrosoft.com::9e3d8165-1eea-49ba-adea-0c9c00351460" providerId="AD" clId="Web-{1CB2D3C4-96B7-A766-F27D-B2C6350D5037}"/>
    <pc:docChg chg="addSld modSld">
      <pc:chgData name="Jones, Albert [MD]" userId="S::aljones_mseanea.org#ext#@neahq.onmicrosoft.com::9e3d8165-1eea-49ba-adea-0c9c00351460" providerId="AD" clId="Web-{1CB2D3C4-96B7-A766-F27D-B2C6350D5037}" dt="2026-06-04T19:01:57.209" v="124" actId="20577"/>
      <pc:docMkLst>
        <pc:docMk/>
      </pc:docMkLst>
      <pc:sldChg chg="modSp">
        <pc:chgData name="Jones, Albert [MD]" userId="S::aljones_mseanea.org#ext#@neahq.onmicrosoft.com::9e3d8165-1eea-49ba-adea-0c9c00351460" providerId="AD" clId="Web-{1CB2D3C4-96B7-A766-F27D-B2C6350D5037}" dt="2026-06-04T18:55:15.320" v="83" actId="20577"/>
        <pc:sldMkLst>
          <pc:docMk/>
          <pc:sldMk cId="3149136562" sldId="268"/>
        </pc:sldMkLst>
        <pc:spChg chg="mod">
          <ac:chgData name="Jones, Albert [MD]" userId="S::aljones_mseanea.org#ext#@neahq.onmicrosoft.com::9e3d8165-1eea-49ba-adea-0c9c00351460" providerId="AD" clId="Web-{1CB2D3C4-96B7-A766-F27D-B2C6350D5037}" dt="2026-06-04T18:55:15.320" v="83" actId="20577"/>
          <ac:spMkLst>
            <pc:docMk/>
            <pc:sldMk cId="3149136562" sldId="268"/>
            <ac:spMk id="3" creationId="{7248748C-D351-47FB-A208-AAAEB607FB3C}"/>
          </ac:spMkLst>
        </pc:spChg>
      </pc:sldChg>
      <pc:sldChg chg="modSp">
        <pc:chgData name="Jones, Albert [MD]" userId="S::aljones_mseanea.org#ext#@neahq.onmicrosoft.com::9e3d8165-1eea-49ba-adea-0c9c00351460" providerId="AD" clId="Web-{1CB2D3C4-96B7-A766-F27D-B2C6350D5037}" dt="2026-06-04T19:00:20.600" v="118" actId="20577"/>
        <pc:sldMkLst>
          <pc:docMk/>
          <pc:sldMk cId="2594404230" sldId="273"/>
        </pc:sldMkLst>
        <pc:spChg chg="mod">
          <ac:chgData name="Jones, Albert [MD]" userId="S::aljones_mseanea.org#ext#@neahq.onmicrosoft.com::9e3d8165-1eea-49ba-adea-0c9c00351460" providerId="AD" clId="Web-{1CB2D3C4-96B7-A766-F27D-B2C6350D5037}" dt="2026-06-04T19:00:20.600" v="118" actId="20577"/>
          <ac:spMkLst>
            <pc:docMk/>
            <pc:sldMk cId="2594404230" sldId="273"/>
            <ac:spMk id="2" creationId="{062BE996-7C9A-9A5B-B768-500C43DC99FF}"/>
          </ac:spMkLst>
        </pc:spChg>
      </pc:sldChg>
      <pc:sldChg chg="modSp">
        <pc:chgData name="Jones, Albert [MD]" userId="S::aljones_mseanea.org#ext#@neahq.onmicrosoft.com::9e3d8165-1eea-49ba-adea-0c9c00351460" providerId="AD" clId="Web-{1CB2D3C4-96B7-A766-F27D-B2C6350D5037}" dt="2026-06-04T18:58:24.304" v="94" actId="20577"/>
        <pc:sldMkLst>
          <pc:docMk/>
          <pc:sldMk cId="1804827812" sldId="285"/>
        </pc:sldMkLst>
        <pc:spChg chg="mod">
          <ac:chgData name="Jones, Albert [MD]" userId="S::aljones_mseanea.org#ext#@neahq.onmicrosoft.com::9e3d8165-1eea-49ba-adea-0c9c00351460" providerId="AD" clId="Web-{1CB2D3C4-96B7-A766-F27D-B2C6350D5037}" dt="2026-06-04T18:58:24.304" v="94" actId="20577"/>
          <ac:spMkLst>
            <pc:docMk/>
            <pc:sldMk cId="1804827812" sldId="285"/>
            <ac:spMk id="3" creationId="{00000000-0000-0000-0000-000000000000}"/>
          </ac:spMkLst>
        </pc:spChg>
      </pc:sldChg>
      <pc:sldChg chg="modSp">
        <pc:chgData name="Jones, Albert [MD]" userId="S::aljones_mseanea.org#ext#@neahq.onmicrosoft.com::9e3d8165-1eea-49ba-adea-0c9c00351460" providerId="AD" clId="Web-{1CB2D3C4-96B7-A766-F27D-B2C6350D5037}" dt="2026-06-04T19:01:57.209" v="124" actId="20577"/>
        <pc:sldMkLst>
          <pc:docMk/>
          <pc:sldMk cId="900204209" sldId="779"/>
        </pc:sldMkLst>
        <pc:spChg chg="mod">
          <ac:chgData name="Jones, Albert [MD]" userId="S::aljones_mseanea.org#ext#@neahq.onmicrosoft.com::9e3d8165-1eea-49ba-adea-0c9c00351460" providerId="AD" clId="Web-{1CB2D3C4-96B7-A766-F27D-B2C6350D5037}" dt="2026-06-04T19:01:57.209" v="124" actId="20577"/>
          <ac:spMkLst>
            <pc:docMk/>
            <pc:sldMk cId="900204209" sldId="779"/>
            <ac:spMk id="2" creationId="{00000000-0000-0000-0000-000000000000}"/>
          </ac:spMkLst>
        </pc:spChg>
      </pc:sldChg>
      <pc:sldChg chg="modSp">
        <pc:chgData name="Jones, Albert [MD]" userId="S::aljones_mseanea.org#ext#@neahq.onmicrosoft.com::9e3d8165-1eea-49ba-adea-0c9c00351460" providerId="AD" clId="Web-{1CB2D3C4-96B7-A766-F27D-B2C6350D5037}" dt="2026-06-04T19:01:52.725" v="123" actId="20577"/>
        <pc:sldMkLst>
          <pc:docMk/>
          <pc:sldMk cId="181806907" sldId="794"/>
        </pc:sldMkLst>
        <pc:spChg chg="mod">
          <ac:chgData name="Jones, Albert [MD]" userId="S::aljones_mseanea.org#ext#@neahq.onmicrosoft.com::9e3d8165-1eea-49ba-adea-0c9c00351460" providerId="AD" clId="Web-{1CB2D3C4-96B7-A766-F27D-B2C6350D5037}" dt="2026-06-04T19:01:52.725" v="123" actId="20577"/>
          <ac:spMkLst>
            <pc:docMk/>
            <pc:sldMk cId="181806907" sldId="794"/>
            <ac:spMk id="3" creationId="{00000000-0000-0000-0000-000000000000}"/>
          </ac:spMkLst>
        </pc:spChg>
      </pc:sldChg>
      <pc:sldChg chg="modSp">
        <pc:chgData name="Jones, Albert [MD]" userId="S::aljones_mseanea.org#ext#@neahq.onmicrosoft.com::9e3d8165-1eea-49ba-adea-0c9c00351460" providerId="AD" clId="Web-{1CB2D3C4-96B7-A766-F27D-B2C6350D5037}" dt="2026-06-04T18:57:24.648" v="92" actId="20577"/>
        <pc:sldMkLst>
          <pc:docMk/>
          <pc:sldMk cId="1630589930" sldId="938"/>
        </pc:sldMkLst>
        <pc:spChg chg="mod">
          <ac:chgData name="Jones, Albert [MD]" userId="S::aljones_mseanea.org#ext#@neahq.onmicrosoft.com::9e3d8165-1eea-49ba-adea-0c9c00351460" providerId="AD" clId="Web-{1CB2D3C4-96B7-A766-F27D-B2C6350D5037}" dt="2026-06-04T18:57:24.648" v="92" actId="20577"/>
          <ac:spMkLst>
            <pc:docMk/>
            <pc:sldMk cId="1630589930" sldId="938"/>
            <ac:spMk id="198" creationId="{00000000-0000-0000-0000-000000000000}"/>
          </ac:spMkLst>
        </pc:spChg>
      </pc:sldChg>
      <pc:sldChg chg="modSp">
        <pc:chgData name="Jones, Albert [MD]" userId="S::aljones_mseanea.org#ext#@neahq.onmicrosoft.com::9e3d8165-1eea-49ba-adea-0c9c00351460" providerId="AD" clId="Web-{1CB2D3C4-96B7-A766-F27D-B2C6350D5037}" dt="2026-06-04T19:01:35.225" v="120" actId="20577"/>
        <pc:sldMkLst>
          <pc:docMk/>
          <pc:sldMk cId="4291613352" sldId="944"/>
        </pc:sldMkLst>
      </pc:sldChg>
      <pc:sldChg chg="modSp">
        <pc:chgData name="Jones, Albert [MD]" userId="S::aljones_mseanea.org#ext#@neahq.onmicrosoft.com::9e3d8165-1eea-49ba-adea-0c9c00351460" providerId="AD" clId="Web-{1CB2D3C4-96B7-A766-F27D-B2C6350D5037}" dt="2026-06-04T18:58:17.773" v="93" actId="20577"/>
        <pc:sldMkLst>
          <pc:docMk/>
          <pc:sldMk cId="2033241021" sldId="960"/>
        </pc:sldMkLst>
        <pc:spChg chg="mod">
          <ac:chgData name="Jones, Albert [MD]" userId="S::aljones_mseanea.org#ext#@neahq.onmicrosoft.com::9e3d8165-1eea-49ba-adea-0c9c00351460" providerId="AD" clId="Web-{1CB2D3C4-96B7-A766-F27D-B2C6350D5037}" dt="2026-06-04T18:58:17.773" v="93" actId="20577"/>
          <ac:spMkLst>
            <pc:docMk/>
            <pc:sldMk cId="2033241021" sldId="960"/>
            <ac:spMk id="3" creationId="{00000000-0000-0000-0000-000000000000}"/>
          </ac:spMkLst>
        </pc:spChg>
      </pc:sldChg>
      <pc:sldChg chg="modSp">
        <pc:chgData name="Jones, Albert [MD]" userId="S::aljones_mseanea.org#ext#@neahq.onmicrosoft.com::9e3d8165-1eea-49ba-adea-0c9c00351460" providerId="AD" clId="Web-{1CB2D3C4-96B7-A766-F27D-B2C6350D5037}" dt="2026-06-04T18:58:32.866" v="95" actId="20577"/>
        <pc:sldMkLst>
          <pc:docMk/>
          <pc:sldMk cId="2048007022" sldId="1002"/>
        </pc:sldMkLst>
        <pc:spChg chg="mod">
          <ac:chgData name="Jones, Albert [MD]" userId="S::aljones_mseanea.org#ext#@neahq.onmicrosoft.com::9e3d8165-1eea-49ba-adea-0c9c00351460" providerId="AD" clId="Web-{1CB2D3C4-96B7-A766-F27D-B2C6350D5037}" dt="2026-06-04T18:58:32.866" v="95" actId="20577"/>
          <ac:spMkLst>
            <pc:docMk/>
            <pc:sldMk cId="2048007022" sldId="1002"/>
            <ac:spMk id="2" creationId="{DF6D213A-24AF-3776-5A32-729B3C4F881C}"/>
          </ac:spMkLst>
        </pc:spChg>
      </pc:sldChg>
      <pc:sldChg chg="modSp">
        <pc:chgData name="Jones, Albert [MD]" userId="S::aljones_mseanea.org#ext#@neahq.onmicrosoft.com::9e3d8165-1eea-49ba-adea-0c9c00351460" providerId="AD" clId="Web-{1CB2D3C4-96B7-A766-F27D-B2C6350D5037}" dt="2026-06-04T18:59:20.116" v="101" actId="20577"/>
        <pc:sldMkLst>
          <pc:docMk/>
          <pc:sldMk cId="945261948" sldId="1003"/>
        </pc:sldMkLst>
        <pc:spChg chg="mod">
          <ac:chgData name="Jones, Albert [MD]" userId="S::aljones_mseanea.org#ext#@neahq.onmicrosoft.com::9e3d8165-1eea-49ba-adea-0c9c00351460" providerId="AD" clId="Web-{1CB2D3C4-96B7-A766-F27D-B2C6350D5037}" dt="2026-06-04T18:59:20.116" v="101" actId="20577"/>
          <ac:spMkLst>
            <pc:docMk/>
            <pc:sldMk cId="945261948" sldId="1003"/>
            <ac:spMk id="3" creationId="{00000000-0000-0000-0000-000000000000}"/>
          </ac:spMkLst>
        </pc:spChg>
      </pc:sldChg>
      <pc:sldChg chg="modSp">
        <pc:chgData name="Jones, Albert [MD]" userId="S::aljones_mseanea.org#ext#@neahq.onmicrosoft.com::9e3d8165-1eea-49ba-adea-0c9c00351460" providerId="AD" clId="Web-{1CB2D3C4-96B7-A766-F27D-B2C6350D5037}" dt="2026-06-04T18:59:44.022" v="117" actId="20577"/>
        <pc:sldMkLst>
          <pc:docMk/>
          <pc:sldMk cId="537587701" sldId="1005"/>
        </pc:sldMkLst>
        <pc:spChg chg="mod">
          <ac:chgData name="Jones, Albert [MD]" userId="S::aljones_mseanea.org#ext#@neahq.onmicrosoft.com::9e3d8165-1eea-49ba-adea-0c9c00351460" providerId="AD" clId="Web-{1CB2D3C4-96B7-A766-F27D-B2C6350D5037}" dt="2026-06-04T18:59:44.022" v="117" actId="20577"/>
          <ac:spMkLst>
            <pc:docMk/>
            <pc:sldMk cId="537587701" sldId="1005"/>
            <ac:spMk id="2" creationId="{00000000-0000-0000-0000-000000000000}"/>
          </ac:spMkLst>
        </pc:spChg>
        <pc:spChg chg="mod">
          <ac:chgData name="Jones, Albert [MD]" userId="S::aljones_mseanea.org#ext#@neahq.onmicrosoft.com::9e3d8165-1eea-49ba-adea-0c9c00351460" providerId="AD" clId="Web-{1CB2D3C4-96B7-A766-F27D-B2C6350D5037}" dt="2026-06-04T18:59:37.007" v="116" actId="20577"/>
          <ac:spMkLst>
            <pc:docMk/>
            <pc:sldMk cId="537587701" sldId="1005"/>
            <ac:spMk id="3" creationId="{00000000-0000-0000-0000-000000000000}"/>
          </ac:spMkLst>
        </pc:spChg>
      </pc:sldChg>
      <pc:sldChg chg="modSp">
        <pc:chgData name="Jones, Albert [MD]" userId="S::aljones_mseanea.org#ext#@neahq.onmicrosoft.com::9e3d8165-1eea-49ba-adea-0c9c00351460" providerId="AD" clId="Web-{1CB2D3C4-96B7-A766-F27D-B2C6350D5037}" dt="2026-06-04T19:00:37.381" v="119" actId="20577"/>
        <pc:sldMkLst>
          <pc:docMk/>
          <pc:sldMk cId="876613415" sldId="1012"/>
        </pc:sldMkLst>
        <pc:spChg chg="mod">
          <ac:chgData name="Jones, Albert [MD]" userId="S::aljones_mseanea.org#ext#@neahq.onmicrosoft.com::9e3d8165-1eea-49ba-adea-0c9c00351460" providerId="AD" clId="Web-{1CB2D3C4-96B7-A766-F27D-B2C6350D5037}" dt="2026-06-04T19:00:37.381" v="119" actId="20577"/>
          <ac:spMkLst>
            <pc:docMk/>
            <pc:sldMk cId="876613415" sldId="1012"/>
            <ac:spMk id="3" creationId="{00000000-0000-0000-0000-000000000000}"/>
          </ac:spMkLst>
        </pc:spChg>
      </pc:sldChg>
      <pc:sldChg chg="modSp">
        <pc:chgData name="Jones, Albert [MD]" userId="S::aljones_mseanea.org#ext#@neahq.onmicrosoft.com::9e3d8165-1eea-49ba-adea-0c9c00351460" providerId="AD" clId="Web-{1CB2D3C4-96B7-A766-F27D-B2C6350D5037}" dt="2026-06-04T18:56:59.163" v="89" actId="20577"/>
        <pc:sldMkLst>
          <pc:docMk/>
          <pc:sldMk cId="20163715" sldId="1019"/>
        </pc:sldMkLst>
        <pc:spChg chg="mod">
          <ac:chgData name="Jones, Albert [MD]" userId="S::aljones_mseanea.org#ext#@neahq.onmicrosoft.com::9e3d8165-1eea-49ba-adea-0c9c00351460" providerId="AD" clId="Web-{1CB2D3C4-96B7-A766-F27D-B2C6350D5037}" dt="2026-06-04T18:56:59.163" v="89" actId="20577"/>
          <ac:spMkLst>
            <pc:docMk/>
            <pc:sldMk cId="20163715" sldId="1019"/>
            <ac:spMk id="2" creationId="{00000000-0000-0000-0000-000000000000}"/>
          </ac:spMkLst>
        </pc:spChg>
      </pc:sldChg>
      <pc:sldChg chg="modSp">
        <pc:chgData name="Jones, Albert [MD]" userId="S::aljones_mseanea.org#ext#@neahq.onmicrosoft.com::9e3d8165-1eea-49ba-adea-0c9c00351460" providerId="AD" clId="Web-{1CB2D3C4-96B7-A766-F27D-B2C6350D5037}" dt="2026-06-04T18:56:47.226" v="86" actId="20577"/>
        <pc:sldMkLst>
          <pc:docMk/>
          <pc:sldMk cId="1176499554" sldId="1022"/>
        </pc:sldMkLst>
        <pc:spChg chg="mod">
          <ac:chgData name="Jones, Albert [MD]" userId="S::aljones_mseanea.org#ext#@neahq.onmicrosoft.com::9e3d8165-1eea-49ba-adea-0c9c00351460" providerId="AD" clId="Web-{1CB2D3C4-96B7-A766-F27D-B2C6350D5037}" dt="2026-06-04T18:56:47.226" v="86" actId="20577"/>
          <ac:spMkLst>
            <pc:docMk/>
            <pc:sldMk cId="1176499554" sldId="1022"/>
            <ac:spMk id="2" creationId="{00000000-0000-0000-0000-000000000000}"/>
          </ac:spMkLst>
        </pc:spChg>
      </pc:sldChg>
      <pc:sldChg chg="modSp">
        <pc:chgData name="Jones, Albert [MD]" userId="S::aljones_mseanea.org#ext#@neahq.onmicrosoft.com::9e3d8165-1eea-49ba-adea-0c9c00351460" providerId="AD" clId="Web-{1CB2D3C4-96B7-A766-F27D-B2C6350D5037}" dt="2026-06-04T19:01:45.756" v="121" actId="20577"/>
        <pc:sldMkLst>
          <pc:docMk/>
          <pc:sldMk cId="850780149" sldId="1035"/>
        </pc:sldMkLst>
        <pc:spChg chg="mod">
          <ac:chgData name="Jones, Albert [MD]" userId="S::aljones_mseanea.org#ext#@neahq.onmicrosoft.com::9e3d8165-1eea-49ba-adea-0c9c00351460" providerId="AD" clId="Web-{1CB2D3C4-96B7-A766-F27D-B2C6350D5037}" dt="2026-06-04T19:01:45.756" v="121" actId="20577"/>
          <ac:spMkLst>
            <pc:docMk/>
            <pc:sldMk cId="850780149" sldId="1035"/>
            <ac:spMk id="2" creationId="{00000000-0000-0000-0000-000000000000}"/>
          </ac:spMkLst>
        </pc:spChg>
      </pc:sldChg>
      <pc:sldChg chg="modSp">
        <pc:chgData name="Jones, Albert [MD]" userId="S::aljones_mseanea.org#ext#@neahq.onmicrosoft.com::9e3d8165-1eea-49ba-adea-0c9c00351460" providerId="AD" clId="Web-{1CB2D3C4-96B7-A766-F27D-B2C6350D5037}" dt="2026-06-04T18:57:01.726" v="90" actId="20577"/>
        <pc:sldMkLst>
          <pc:docMk/>
          <pc:sldMk cId="4049626051" sldId="1040"/>
        </pc:sldMkLst>
        <pc:spChg chg="mod">
          <ac:chgData name="Jones, Albert [MD]" userId="S::aljones_mseanea.org#ext#@neahq.onmicrosoft.com::9e3d8165-1eea-49ba-adea-0c9c00351460" providerId="AD" clId="Web-{1CB2D3C4-96B7-A766-F27D-B2C6350D5037}" dt="2026-06-04T18:57:01.726" v="90" actId="20577"/>
          <ac:spMkLst>
            <pc:docMk/>
            <pc:sldMk cId="4049626051" sldId="1040"/>
            <ac:spMk id="2" creationId="{9417EF85-3F7C-6E98-3372-456F5CE22A8E}"/>
          </ac:spMkLst>
        </pc:spChg>
      </pc:sldChg>
      <pc:sldChg chg="modSp">
        <pc:chgData name="Jones, Albert [MD]" userId="S::aljones_mseanea.org#ext#@neahq.onmicrosoft.com::9e3d8165-1eea-49ba-adea-0c9c00351460" providerId="AD" clId="Web-{1CB2D3C4-96B7-A766-F27D-B2C6350D5037}" dt="2026-06-04T18:57:05.976" v="91" actId="20577"/>
        <pc:sldMkLst>
          <pc:docMk/>
          <pc:sldMk cId="859241376" sldId="1041"/>
        </pc:sldMkLst>
        <pc:spChg chg="mod">
          <ac:chgData name="Jones, Albert [MD]" userId="S::aljones_mseanea.org#ext#@neahq.onmicrosoft.com::9e3d8165-1eea-49ba-adea-0c9c00351460" providerId="AD" clId="Web-{1CB2D3C4-96B7-A766-F27D-B2C6350D5037}" dt="2026-06-04T18:57:05.976" v="91" actId="20577"/>
          <ac:spMkLst>
            <pc:docMk/>
            <pc:sldMk cId="859241376" sldId="1041"/>
            <ac:spMk id="2" creationId="{8A7D83B5-EB86-C366-7F86-34738FC791C8}"/>
          </ac:spMkLst>
        </pc:spChg>
      </pc:sldChg>
      <pc:sldChg chg="modSp">
        <pc:chgData name="Jones, Albert [MD]" userId="S::aljones_mseanea.org#ext#@neahq.onmicrosoft.com::9e3d8165-1eea-49ba-adea-0c9c00351460" providerId="AD" clId="Web-{1CB2D3C4-96B7-A766-F27D-B2C6350D5037}" dt="2026-06-04T18:59:09.569" v="100" actId="20577"/>
        <pc:sldMkLst>
          <pc:docMk/>
          <pc:sldMk cId="2373417796" sldId="1043"/>
        </pc:sldMkLst>
        <pc:spChg chg="mod">
          <ac:chgData name="Jones, Albert [MD]" userId="S::aljones_mseanea.org#ext#@neahq.onmicrosoft.com::9e3d8165-1eea-49ba-adea-0c9c00351460" providerId="AD" clId="Web-{1CB2D3C4-96B7-A766-F27D-B2C6350D5037}" dt="2026-06-04T18:59:09.569" v="100" actId="20577"/>
          <ac:spMkLst>
            <pc:docMk/>
            <pc:sldMk cId="2373417796" sldId="1043"/>
            <ac:spMk id="2" creationId="{CD544693-FEEC-C615-CA6F-D639E5C9102B}"/>
          </ac:spMkLst>
        </pc:spChg>
      </pc:sldChg>
      <pc:sldChg chg="modSp">
        <pc:chgData name="Jones, Albert [MD]" userId="S::aljones_mseanea.org#ext#@neahq.onmicrosoft.com::9e3d8165-1eea-49ba-adea-0c9c00351460" providerId="AD" clId="Web-{1CB2D3C4-96B7-A766-F27D-B2C6350D5037}" dt="2026-06-04T18:58:43.741" v="96" actId="20577"/>
        <pc:sldMkLst>
          <pc:docMk/>
          <pc:sldMk cId="3452981106" sldId="1045"/>
        </pc:sldMkLst>
        <pc:spChg chg="mod">
          <ac:chgData name="Jones, Albert [MD]" userId="S::aljones_mseanea.org#ext#@neahq.onmicrosoft.com::9e3d8165-1eea-49ba-adea-0c9c00351460" providerId="AD" clId="Web-{1CB2D3C4-96B7-A766-F27D-B2C6350D5037}" dt="2026-06-04T18:58:43.741" v="96" actId="20577"/>
          <ac:spMkLst>
            <pc:docMk/>
            <pc:sldMk cId="3452981106" sldId="1045"/>
            <ac:spMk id="2" creationId="{78622378-9546-54FE-4C1D-80D238AE60B8}"/>
          </ac:spMkLst>
        </pc:spChg>
      </pc:sldChg>
      <pc:sldChg chg="modSp">
        <pc:chgData name="Jones, Albert [MD]" userId="S::aljones_mseanea.org#ext#@neahq.onmicrosoft.com::9e3d8165-1eea-49ba-adea-0c9c00351460" providerId="AD" clId="Web-{1CB2D3C4-96B7-A766-F27D-B2C6350D5037}" dt="2026-06-04T19:01:49.287" v="122" actId="20577"/>
        <pc:sldMkLst>
          <pc:docMk/>
          <pc:sldMk cId="2483238915" sldId="1052"/>
        </pc:sldMkLst>
        <pc:spChg chg="mod">
          <ac:chgData name="Jones, Albert [MD]" userId="S::aljones_mseanea.org#ext#@neahq.onmicrosoft.com::9e3d8165-1eea-49ba-adea-0c9c00351460" providerId="AD" clId="Web-{1CB2D3C4-96B7-A766-F27D-B2C6350D5037}" dt="2026-06-04T19:01:49.287" v="122" actId="20577"/>
          <ac:spMkLst>
            <pc:docMk/>
            <pc:sldMk cId="2483238915" sldId="1052"/>
            <ac:spMk id="3" creationId="{012B9857-1AD4-0E58-6B9D-FE1032DB8320}"/>
          </ac:spMkLst>
        </pc:spChg>
      </pc:sldChg>
      <pc:sldChg chg="modSp">
        <pc:chgData name="Jones, Albert [MD]" userId="S::aljones_mseanea.org#ext#@neahq.onmicrosoft.com::9e3d8165-1eea-49ba-adea-0c9c00351460" providerId="AD" clId="Web-{1CB2D3C4-96B7-A766-F27D-B2C6350D5037}" dt="2026-06-04T18:58:54.335" v="98" actId="20577"/>
        <pc:sldMkLst>
          <pc:docMk/>
          <pc:sldMk cId="16302924" sldId="1054"/>
        </pc:sldMkLst>
        <pc:spChg chg="mod">
          <ac:chgData name="Jones, Albert [MD]" userId="S::aljones_mseanea.org#ext#@neahq.onmicrosoft.com::9e3d8165-1eea-49ba-adea-0c9c00351460" providerId="AD" clId="Web-{1CB2D3C4-96B7-A766-F27D-B2C6350D5037}" dt="2026-06-04T18:58:54.335" v="98" actId="20577"/>
          <ac:spMkLst>
            <pc:docMk/>
            <pc:sldMk cId="16302924" sldId="1054"/>
            <ac:spMk id="2" creationId="{242F58D3-C095-DF77-C529-4BCDBEA78054}"/>
          </ac:spMkLst>
        </pc:spChg>
      </pc:sldChg>
      <pc:sldChg chg="modSp">
        <pc:chgData name="Jones, Albert [MD]" userId="S::aljones_mseanea.org#ext#@neahq.onmicrosoft.com::9e3d8165-1eea-49ba-adea-0c9c00351460" providerId="AD" clId="Web-{1CB2D3C4-96B7-A766-F27D-B2C6350D5037}" dt="2026-06-04T18:56:56.148" v="88" actId="20577"/>
        <pc:sldMkLst>
          <pc:docMk/>
          <pc:sldMk cId="707186258" sldId="1059"/>
        </pc:sldMkLst>
        <pc:spChg chg="mod">
          <ac:chgData name="Jones, Albert [MD]" userId="S::aljones_mseanea.org#ext#@neahq.onmicrosoft.com::9e3d8165-1eea-49ba-adea-0c9c00351460" providerId="AD" clId="Web-{1CB2D3C4-96B7-A766-F27D-B2C6350D5037}" dt="2026-06-04T18:56:56.148" v="88" actId="20577"/>
          <ac:spMkLst>
            <pc:docMk/>
            <pc:sldMk cId="707186258" sldId="1059"/>
            <ac:spMk id="2" creationId="{C9894D22-F137-275B-D18C-D674BFB03EA5}"/>
          </ac:spMkLst>
        </pc:spChg>
      </pc:sldChg>
      <pc:sldChg chg="modSp">
        <pc:chgData name="Jones, Albert [MD]" userId="S::aljones_mseanea.org#ext#@neahq.onmicrosoft.com::9e3d8165-1eea-49ba-adea-0c9c00351460" providerId="AD" clId="Web-{1CB2D3C4-96B7-A766-F27D-B2C6350D5037}" dt="2026-06-04T18:56:53.304" v="87" actId="20577"/>
        <pc:sldMkLst>
          <pc:docMk/>
          <pc:sldMk cId="228875191" sldId="1060"/>
        </pc:sldMkLst>
        <pc:spChg chg="mod">
          <ac:chgData name="Jones, Albert [MD]" userId="S::aljones_mseanea.org#ext#@neahq.onmicrosoft.com::9e3d8165-1eea-49ba-adea-0c9c00351460" providerId="AD" clId="Web-{1CB2D3C4-96B7-A766-F27D-B2C6350D5037}" dt="2026-06-04T18:56:53.304" v="87" actId="20577"/>
          <ac:spMkLst>
            <pc:docMk/>
            <pc:sldMk cId="228875191" sldId="1060"/>
            <ac:spMk id="2" creationId="{D4B9F3D0-D9A4-C20C-431A-E2557711ECEF}"/>
          </ac:spMkLst>
        </pc:spChg>
      </pc:sldChg>
      <pc:sldChg chg="delSp modSp mod modClrScheme chgLayout">
        <pc:chgData name="Jones, Albert [MD]" userId="S::aljones_mseanea.org#ext#@neahq.onmicrosoft.com::9e3d8165-1eea-49ba-adea-0c9c00351460" providerId="AD" clId="Web-{1CB2D3C4-96B7-A766-F27D-B2C6350D5037}" dt="2026-06-04T18:50:39.852" v="27" actId="20577"/>
        <pc:sldMkLst>
          <pc:docMk/>
          <pc:sldMk cId="3502883277" sldId="1061"/>
        </pc:sldMkLst>
        <pc:spChg chg="mod ord">
          <ac:chgData name="Jones, Albert [MD]" userId="S::aljones_mseanea.org#ext#@neahq.onmicrosoft.com::9e3d8165-1eea-49ba-adea-0c9c00351460" providerId="AD" clId="Web-{1CB2D3C4-96B7-A766-F27D-B2C6350D5037}" dt="2026-06-04T18:50:39.852" v="27" actId="20577"/>
          <ac:spMkLst>
            <pc:docMk/>
            <pc:sldMk cId="3502883277" sldId="1061"/>
            <ac:spMk id="3" creationId="{F920C554-DD44-19FD-119C-B771C81FAFAA}"/>
          </ac:spMkLst>
        </pc:spChg>
      </pc:sldChg>
      <pc:sldChg chg="modSp add replId">
        <pc:chgData name="Jones, Albert [MD]" userId="S::aljones_mseanea.org#ext#@neahq.onmicrosoft.com::9e3d8165-1eea-49ba-adea-0c9c00351460" providerId="AD" clId="Web-{1CB2D3C4-96B7-A766-F27D-B2C6350D5037}" dt="2026-06-04T18:55:57.148" v="85" actId="20577"/>
        <pc:sldMkLst>
          <pc:docMk/>
          <pc:sldMk cId="505392667" sldId="1062"/>
        </pc:sldMkLst>
        <pc:spChg chg="mod">
          <ac:chgData name="Jones, Albert [MD]" userId="S::aljones_mseanea.org#ext#@neahq.onmicrosoft.com::9e3d8165-1eea-49ba-adea-0c9c00351460" providerId="AD" clId="Web-{1CB2D3C4-96B7-A766-F27D-B2C6350D5037}" dt="2026-06-04T18:55:57.148" v="85" actId="20577"/>
          <ac:spMkLst>
            <pc:docMk/>
            <pc:sldMk cId="505392667" sldId="1062"/>
            <ac:spMk id="3" creationId="{60322A96-3A13-99EA-4D1B-4A8B1B7DED9B}"/>
          </ac:spMkLst>
        </pc:spChg>
      </pc:sldChg>
    </pc:docChg>
  </pc:docChgLst>
  <pc:docChgLst>
    <pc:chgData name="Katie Bishop [WA]" userId="S::kbishop_washingtonea.org#ext#@neahq.onmicrosoft.com::49e01a96-684d-4216-96b4-584a08a22682" providerId="AD" clId="Web-{0A9A107C-05AC-8E4F-DFDC-DEB67A6A2BC3}"/>
    <pc:docChg chg="modSld">
      <pc:chgData name="Katie Bishop [WA]" userId="S::kbishop_washingtonea.org#ext#@neahq.onmicrosoft.com::49e01a96-684d-4216-96b4-584a08a22682" providerId="AD" clId="Web-{0A9A107C-05AC-8E4F-DFDC-DEB67A6A2BC3}" dt="2026-05-29T18:07:11.953" v="33" actId="20577"/>
      <pc:docMkLst>
        <pc:docMk/>
      </pc:docMkLst>
      <pc:sldChg chg="modSp">
        <pc:chgData name="Katie Bishop [WA]" userId="S::kbishop_washingtonea.org#ext#@neahq.onmicrosoft.com::49e01a96-684d-4216-96b4-584a08a22682" providerId="AD" clId="Web-{0A9A107C-05AC-8E4F-DFDC-DEB67A6A2BC3}" dt="2026-05-29T18:07:11.953" v="33" actId="20577"/>
        <pc:sldMkLst>
          <pc:docMk/>
          <pc:sldMk cId="3098922350" sldId="952"/>
        </pc:sldMkLst>
        <pc:spChg chg="mod">
          <ac:chgData name="Katie Bishop [WA]" userId="S::kbishop_washingtonea.org#ext#@neahq.onmicrosoft.com::49e01a96-684d-4216-96b4-584a08a22682" providerId="AD" clId="Web-{0A9A107C-05AC-8E4F-DFDC-DEB67A6A2BC3}" dt="2026-05-29T18:07:11.953" v="33" actId="20577"/>
          <ac:spMkLst>
            <pc:docMk/>
            <pc:sldMk cId="3098922350" sldId="952"/>
            <ac:spMk id="6" creationId="{075D7EC3-0959-BFDB-269C-CDFAC32A60FE}"/>
          </ac:spMkLst>
        </pc:spChg>
      </pc:sldChg>
      <pc:sldChg chg="modSp">
        <pc:chgData name="Katie Bishop [WA]" userId="S::kbishop_washingtonea.org#ext#@neahq.onmicrosoft.com::49e01a96-684d-4216-96b4-584a08a22682" providerId="AD" clId="Web-{0A9A107C-05AC-8E4F-DFDC-DEB67A6A2BC3}" dt="2026-05-29T17:32:48.556" v="1" actId="1076"/>
        <pc:sldMkLst>
          <pc:docMk/>
          <pc:sldMk cId="3760468765" sldId="953"/>
        </pc:sldMkLst>
        <pc:graphicFrameChg chg="mod">
          <ac:chgData name="Katie Bishop [WA]" userId="S::kbishop_washingtonea.org#ext#@neahq.onmicrosoft.com::49e01a96-684d-4216-96b4-584a08a22682" providerId="AD" clId="Web-{0A9A107C-05AC-8E4F-DFDC-DEB67A6A2BC3}" dt="2026-05-29T17:32:48.556" v="1" actId="1076"/>
          <ac:graphicFrameMkLst>
            <pc:docMk/>
            <pc:sldMk cId="3760468765" sldId="953"/>
            <ac:graphicFrameMk id="4" creationId="{9C730B96-8D7D-C5E5-AA30-776806CD8487}"/>
          </ac:graphicFrameMkLst>
        </pc:graphicFrameChg>
      </pc:sldChg>
      <pc:sldChg chg="modSp">
        <pc:chgData name="Katie Bishop [WA]" userId="S::kbishop_washingtonea.org#ext#@neahq.onmicrosoft.com::49e01a96-684d-4216-96b4-584a08a22682" providerId="AD" clId="Web-{0A9A107C-05AC-8E4F-DFDC-DEB67A6A2BC3}" dt="2026-05-29T17:31:42.899" v="0" actId="1076"/>
        <pc:sldMkLst>
          <pc:docMk/>
          <pc:sldMk cId="2225273205" sldId="955"/>
        </pc:sldMkLst>
        <pc:graphicFrameChg chg="mod">
          <ac:chgData name="Katie Bishop [WA]" userId="S::kbishop_washingtonea.org#ext#@neahq.onmicrosoft.com::49e01a96-684d-4216-96b4-584a08a22682" providerId="AD" clId="Web-{0A9A107C-05AC-8E4F-DFDC-DEB67A6A2BC3}" dt="2026-05-29T17:31:42.899" v="0" actId="1076"/>
          <ac:graphicFrameMkLst>
            <pc:docMk/>
            <pc:sldMk cId="2225273205" sldId="955"/>
            <ac:graphicFrameMk id="8" creationId="{1DD5967D-7BF6-D6C9-18E2-1E66764868AE}"/>
          </ac:graphicFrameMkLst>
        </pc:graphicFrameChg>
      </pc:sldChg>
    </pc:docChg>
  </pc:docChgLst>
  <pc:docChgLst>
    <pc:chgData name="Michael Ruiz [WA]" userId="S::mruiz_washingtonea.org#ext#@neahq.onmicrosoft.com::6075f842-eef8-4b12-b4ff-133e78ddff46" providerId="AD" clId="Web-{C421DE3E-8DF2-E88F-77AD-A3B221319A81}"/>
    <pc:docChg chg="addSld modSld">
      <pc:chgData name="Michael Ruiz [WA]" userId="S::mruiz_washingtonea.org#ext#@neahq.onmicrosoft.com::6075f842-eef8-4b12-b4ff-133e78ddff46" providerId="AD" clId="Web-{C421DE3E-8DF2-E88F-77AD-A3B221319A81}" dt="2026-05-11T17:16:10.768" v="158"/>
      <pc:docMkLst>
        <pc:docMk/>
      </pc:docMkLst>
      <pc:sldChg chg="modSp">
        <pc:chgData name="Michael Ruiz [WA]" userId="S::mruiz_washingtonea.org#ext#@neahq.onmicrosoft.com::6075f842-eef8-4b12-b4ff-133e78ddff46" providerId="AD" clId="Web-{C421DE3E-8DF2-E88F-77AD-A3B221319A81}" dt="2026-05-11T17:16:10.768" v="158"/>
        <pc:sldMkLst>
          <pc:docMk/>
          <pc:sldMk cId="2563469392" sldId="991"/>
        </pc:sldMkLst>
        <pc:spChg chg="mod">
          <ac:chgData name="Michael Ruiz [WA]" userId="S::mruiz_washingtonea.org#ext#@neahq.onmicrosoft.com::6075f842-eef8-4b12-b4ff-133e78ddff46" providerId="AD" clId="Web-{C421DE3E-8DF2-E88F-77AD-A3B221319A81}" dt="2026-05-11T16:28:05.037" v="5" actId="20577"/>
          <ac:spMkLst>
            <pc:docMk/>
            <pc:sldMk cId="2563469392" sldId="991"/>
            <ac:spMk id="2" creationId="{59193A56-1687-DABB-1CAE-25D42EDABFBA}"/>
          </ac:spMkLst>
        </pc:spChg>
        <pc:spChg chg="mod">
          <ac:chgData name="Michael Ruiz [WA]" userId="S::mruiz_washingtonea.org#ext#@neahq.onmicrosoft.com::6075f842-eef8-4b12-b4ff-133e78ddff46" providerId="AD" clId="Web-{C421DE3E-8DF2-E88F-77AD-A3B221319A81}" dt="2026-05-11T17:16:10.768" v="158"/>
          <ac:spMkLst>
            <pc:docMk/>
            <pc:sldMk cId="2563469392" sldId="991"/>
            <ac:spMk id="3" creationId="{71CF7F44-5044-1184-29A9-29DF3102B201}"/>
          </ac:spMkLst>
        </pc:spChg>
      </pc:sldChg>
      <pc:sldChg chg="addSp delSp modSp">
        <pc:chgData name="Michael Ruiz [WA]" userId="S::mruiz_washingtonea.org#ext#@neahq.onmicrosoft.com::6075f842-eef8-4b12-b4ff-133e78ddff46" providerId="AD" clId="Web-{C421DE3E-8DF2-E88F-77AD-A3B221319A81}" dt="2026-05-11T16:38:37.055" v="68" actId="1076"/>
        <pc:sldMkLst>
          <pc:docMk/>
          <pc:sldMk cId="2988854401" sldId="992"/>
        </pc:sldMkLst>
        <pc:spChg chg="mod">
          <ac:chgData name="Michael Ruiz [WA]" userId="S::mruiz_washingtonea.org#ext#@neahq.onmicrosoft.com::6075f842-eef8-4b12-b4ff-133e78ddff46" providerId="AD" clId="Web-{C421DE3E-8DF2-E88F-77AD-A3B221319A81}" dt="2026-05-11T16:38:09.695" v="63" actId="14100"/>
          <ac:spMkLst>
            <pc:docMk/>
            <pc:sldMk cId="2988854401" sldId="992"/>
            <ac:spMk id="3" creationId="{F7D0663B-2724-9FE5-D054-BB5B3666CF9B}"/>
          </ac:spMkLst>
        </pc:spChg>
        <pc:picChg chg="add del mod">
          <ac:chgData name="Michael Ruiz [WA]" userId="S::mruiz_washingtonea.org#ext#@neahq.onmicrosoft.com::6075f842-eef8-4b12-b4ff-133e78ddff46" providerId="AD" clId="Web-{C421DE3E-8DF2-E88F-77AD-A3B221319A81}" dt="2026-05-11T16:38:37.055" v="68" actId="1076"/>
          <ac:picMkLst>
            <pc:docMk/>
            <pc:sldMk cId="2988854401" sldId="992"/>
            <ac:picMk id="4" creationId="{0C6E294B-46C5-56A2-BD01-5BFF5995E3D5}"/>
          </ac:picMkLst>
        </pc:picChg>
      </pc:sldChg>
      <pc:sldChg chg="addSp delSp modSp">
        <pc:chgData name="Michael Ruiz [WA]" userId="S::mruiz_washingtonea.org#ext#@neahq.onmicrosoft.com::6075f842-eef8-4b12-b4ff-133e78ddff46" providerId="AD" clId="Web-{C421DE3E-8DF2-E88F-77AD-A3B221319A81}" dt="2026-05-11T17:02:44.826" v="157" actId="20577"/>
        <pc:sldMkLst>
          <pc:docMk/>
          <pc:sldMk cId="326034135" sldId="993"/>
        </pc:sldMkLst>
        <pc:spChg chg="mod">
          <ac:chgData name="Michael Ruiz [WA]" userId="S::mruiz_washingtonea.org#ext#@neahq.onmicrosoft.com::6075f842-eef8-4b12-b4ff-133e78ddff46" providerId="AD" clId="Web-{C421DE3E-8DF2-E88F-77AD-A3B221319A81}" dt="2026-05-11T17:02:44.826" v="157" actId="20577"/>
          <ac:spMkLst>
            <pc:docMk/>
            <pc:sldMk cId="326034135" sldId="993"/>
            <ac:spMk id="3" creationId="{B4D8BD2B-1140-C9D2-55B0-84F5B98A82B6}"/>
          </ac:spMkLst>
        </pc:spChg>
        <pc:picChg chg="add mod">
          <ac:chgData name="Michael Ruiz [WA]" userId="S::mruiz_washingtonea.org#ext#@neahq.onmicrosoft.com::6075f842-eef8-4b12-b4ff-133e78ddff46" providerId="AD" clId="Web-{C421DE3E-8DF2-E88F-77AD-A3B221319A81}" dt="2026-05-11T16:36:01.382" v="39" actId="14100"/>
          <ac:picMkLst>
            <pc:docMk/>
            <pc:sldMk cId="326034135" sldId="993"/>
            <ac:picMk id="6" creationId="{4C395D48-7D90-DE53-3204-25A3CD8ED855}"/>
          </ac:picMkLst>
        </pc:picChg>
      </pc:sldChg>
      <pc:sldChg chg="addSp delSp modSp">
        <pc:chgData name="Michael Ruiz [WA]" userId="S::mruiz_washingtonea.org#ext#@neahq.onmicrosoft.com::6075f842-eef8-4b12-b4ff-133e78ddff46" providerId="AD" clId="Web-{C421DE3E-8DF2-E88F-77AD-A3B221319A81}" dt="2026-05-11T17:00:39.623" v="149" actId="14100"/>
        <pc:sldMkLst>
          <pc:docMk/>
          <pc:sldMk cId="3835258072" sldId="994"/>
        </pc:sldMkLst>
        <pc:spChg chg="mod">
          <ac:chgData name="Michael Ruiz [WA]" userId="S::mruiz_washingtonea.org#ext#@neahq.onmicrosoft.com::6075f842-eef8-4b12-b4ff-133e78ddff46" providerId="AD" clId="Web-{C421DE3E-8DF2-E88F-77AD-A3B221319A81}" dt="2026-05-11T17:00:39.623" v="149" actId="14100"/>
          <ac:spMkLst>
            <pc:docMk/>
            <pc:sldMk cId="3835258072" sldId="994"/>
            <ac:spMk id="3" creationId="{9D9F73FD-ACD9-67E6-E356-64C63F6260FF}"/>
          </ac:spMkLst>
        </pc:spChg>
        <pc:picChg chg="add mod">
          <ac:chgData name="Michael Ruiz [WA]" userId="S::mruiz_washingtonea.org#ext#@neahq.onmicrosoft.com::6075f842-eef8-4b12-b4ff-133e78ddff46" providerId="AD" clId="Web-{C421DE3E-8DF2-E88F-77AD-A3B221319A81}" dt="2026-05-11T16:51:10.042" v="104" actId="14100"/>
          <ac:picMkLst>
            <pc:docMk/>
            <pc:sldMk cId="3835258072" sldId="994"/>
            <ac:picMk id="5" creationId="{A1B22514-C48C-1030-C09B-EEFDD1B3DB18}"/>
          </ac:picMkLst>
        </pc:picChg>
      </pc:sldChg>
      <pc:sldChg chg="addSp delSp modSp">
        <pc:chgData name="Michael Ruiz [WA]" userId="S::mruiz_washingtonea.org#ext#@neahq.onmicrosoft.com::6075f842-eef8-4b12-b4ff-133e78ddff46" providerId="AD" clId="Web-{C421DE3E-8DF2-E88F-77AD-A3B221319A81}" dt="2026-05-11T16:59:54.216" v="148" actId="20577"/>
        <pc:sldMkLst>
          <pc:docMk/>
          <pc:sldMk cId="1417221186" sldId="1001"/>
        </pc:sldMkLst>
        <pc:spChg chg="mod">
          <ac:chgData name="Michael Ruiz [WA]" userId="S::mruiz_washingtonea.org#ext#@neahq.onmicrosoft.com::6075f842-eef8-4b12-b4ff-133e78ddff46" providerId="AD" clId="Web-{C421DE3E-8DF2-E88F-77AD-A3B221319A81}" dt="2026-05-11T16:40:33.555" v="72" actId="14100"/>
          <ac:spMkLst>
            <pc:docMk/>
            <pc:sldMk cId="1417221186" sldId="1001"/>
            <ac:spMk id="2" creationId="{6795019A-BFF6-3250-2A62-A24F4058AD49}"/>
          </ac:spMkLst>
        </pc:spChg>
        <pc:spChg chg="mod">
          <ac:chgData name="Michael Ruiz [WA]" userId="S::mruiz_washingtonea.org#ext#@neahq.onmicrosoft.com::6075f842-eef8-4b12-b4ff-133e78ddff46" providerId="AD" clId="Web-{C421DE3E-8DF2-E88F-77AD-A3B221319A81}" dt="2026-05-11T16:59:54.216" v="148" actId="20577"/>
          <ac:spMkLst>
            <pc:docMk/>
            <pc:sldMk cId="1417221186" sldId="1001"/>
            <ac:spMk id="3" creationId="{F7D0663B-2724-9FE5-D054-BB5B3666CF9B}"/>
          </ac:spMkLst>
        </pc:spChg>
        <pc:picChg chg="add mod">
          <ac:chgData name="Michael Ruiz [WA]" userId="S::mruiz_washingtonea.org#ext#@neahq.onmicrosoft.com::6075f842-eef8-4b12-b4ff-133e78ddff46" providerId="AD" clId="Web-{C421DE3E-8DF2-E88F-77AD-A3B221319A81}" dt="2026-05-11T16:47:21.307" v="102" actId="1076"/>
          <ac:picMkLst>
            <pc:docMk/>
            <pc:sldMk cId="1417221186" sldId="1001"/>
            <ac:picMk id="7" creationId="{92D0E749-01B3-C30F-C87C-D7C77304C914}"/>
          </ac:picMkLst>
        </pc:picChg>
      </pc:sldChg>
      <pc:sldChg chg="modSp">
        <pc:chgData name="Michael Ruiz [WA]" userId="S::mruiz_washingtonea.org#ext#@neahq.onmicrosoft.com::6075f842-eef8-4b12-b4ff-133e78ddff46" providerId="AD" clId="Web-{C421DE3E-8DF2-E88F-77AD-A3B221319A81}" dt="2026-05-11T16:40:46.274" v="73" actId="20577"/>
        <pc:sldMkLst>
          <pc:docMk/>
          <pc:sldMk cId="2867308415" sldId="1037"/>
        </pc:sldMkLst>
        <pc:spChg chg="mod">
          <ac:chgData name="Michael Ruiz [WA]" userId="S::mruiz_washingtonea.org#ext#@neahq.onmicrosoft.com::6075f842-eef8-4b12-b4ff-133e78ddff46" providerId="AD" clId="Web-{C421DE3E-8DF2-E88F-77AD-A3B221319A81}" dt="2026-05-11T16:40:46.274" v="73" actId="20577"/>
          <ac:spMkLst>
            <pc:docMk/>
            <pc:sldMk cId="2867308415" sldId="1037"/>
            <ac:spMk id="2" creationId="{DADA37EF-1CD9-68A2-1742-592497207DD9}"/>
          </ac:spMkLst>
        </pc:spChg>
      </pc:sldChg>
      <pc:sldChg chg="add replId">
        <pc:chgData name="Michael Ruiz [WA]" userId="S::mruiz_washingtonea.org#ext#@neahq.onmicrosoft.com::6075f842-eef8-4b12-b4ff-133e78ddff46" providerId="AD" clId="Web-{C421DE3E-8DF2-E88F-77AD-A3B221319A81}" dt="2026-05-11T16:27:56.443" v="0"/>
        <pc:sldMkLst>
          <pc:docMk/>
          <pc:sldMk cId="1982398164" sldId="1056"/>
        </pc:sldMkLst>
      </pc:sldChg>
    </pc:docChg>
  </pc:docChgLst>
  <pc:docChgLst>
    <pc:chgData name="Katie Bishop [WA]" userId="S::kbishop_washingtonea.org#ext#@neahq.onmicrosoft.com::49e01a96-684d-4216-96b4-584a08a22682" providerId="AD" clId="Web-{62BA0CD6-275E-085F-3599-B68EB04FC625}"/>
    <pc:docChg chg="modSld">
      <pc:chgData name="Katie Bishop [WA]" userId="S::kbishop_washingtonea.org#ext#@neahq.onmicrosoft.com::49e01a96-684d-4216-96b4-584a08a22682" providerId="AD" clId="Web-{62BA0CD6-275E-085F-3599-B68EB04FC625}" dt="2026-05-11T16:35:17.109" v="41" actId="20577"/>
      <pc:docMkLst>
        <pc:docMk/>
      </pc:docMkLst>
      <pc:sldChg chg="mod modShow">
        <pc:chgData name="Katie Bishop [WA]" userId="S::kbishop_washingtonea.org#ext#@neahq.onmicrosoft.com::49e01a96-684d-4216-96b4-584a08a22682" providerId="AD" clId="Web-{62BA0CD6-275E-085F-3599-B68EB04FC625}" dt="2026-05-11T16:34:46.718" v="17"/>
        <pc:sldMkLst>
          <pc:docMk/>
          <pc:sldMk cId="3098922350" sldId="952"/>
        </pc:sldMkLst>
      </pc:sldChg>
      <pc:sldChg chg="mod modShow">
        <pc:chgData name="Katie Bishop [WA]" userId="S::kbishop_washingtonea.org#ext#@neahq.onmicrosoft.com::49e01a96-684d-4216-96b4-584a08a22682" providerId="AD" clId="Web-{62BA0CD6-275E-085F-3599-B68EB04FC625}" dt="2026-05-11T16:34:49.734" v="18"/>
        <pc:sldMkLst>
          <pc:docMk/>
          <pc:sldMk cId="3760468765" sldId="953"/>
        </pc:sldMkLst>
      </pc:sldChg>
      <pc:sldChg chg="mod modShow">
        <pc:chgData name="Katie Bishop [WA]" userId="S::kbishop_washingtonea.org#ext#@neahq.onmicrosoft.com::49e01a96-684d-4216-96b4-584a08a22682" providerId="AD" clId="Web-{62BA0CD6-275E-085F-3599-B68EB04FC625}" dt="2026-05-11T16:34:52.578" v="19"/>
        <pc:sldMkLst>
          <pc:docMk/>
          <pc:sldMk cId="2225273205" sldId="955"/>
        </pc:sldMkLst>
      </pc:sldChg>
      <pc:sldChg chg="mod modShow">
        <pc:chgData name="Katie Bishop [WA]" userId="S::kbishop_washingtonea.org#ext#@neahq.onmicrosoft.com::49e01a96-684d-4216-96b4-584a08a22682" providerId="AD" clId="Web-{62BA0CD6-275E-085F-3599-B68EB04FC625}" dt="2026-05-11T16:34:59.156" v="20"/>
        <pc:sldMkLst>
          <pc:docMk/>
          <pc:sldMk cId="1496528267" sldId="958"/>
        </pc:sldMkLst>
      </pc:sldChg>
      <pc:sldChg chg="modSp mod modShow">
        <pc:chgData name="Katie Bishop [WA]" userId="S::kbishop_washingtonea.org#ext#@neahq.onmicrosoft.com::49e01a96-684d-4216-96b4-584a08a22682" providerId="AD" clId="Web-{62BA0CD6-275E-085F-3599-B68EB04FC625}" dt="2026-05-11T16:35:17.109" v="41" actId="20577"/>
        <pc:sldMkLst>
          <pc:docMk/>
          <pc:sldMk cId="989101411" sldId="984"/>
        </pc:sldMkLst>
        <pc:spChg chg="mod">
          <ac:chgData name="Katie Bishop [WA]" userId="S::kbishop_washingtonea.org#ext#@neahq.onmicrosoft.com::49e01a96-684d-4216-96b4-584a08a22682" providerId="AD" clId="Web-{62BA0CD6-275E-085F-3599-B68EB04FC625}" dt="2026-05-11T16:35:17.109" v="41" actId="20577"/>
          <ac:spMkLst>
            <pc:docMk/>
            <pc:sldMk cId="989101411" sldId="984"/>
            <ac:spMk id="3" creationId="{6AEA35B4-1539-8F8B-92FD-770DDC42CE39}"/>
          </ac:spMkLst>
        </pc:spChg>
      </pc:sldChg>
      <pc:sldChg chg="modSp mod modShow">
        <pc:chgData name="Katie Bishop [WA]" userId="S::kbishop_washingtonea.org#ext#@neahq.onmicrosoft.com::49e01a96-684d-4216-96b4-584a08a22682" providerId="AD" clId="Web-{62BA0CD6-275E-085F-3599-B68EB04FC625}" dt="2026-05-11T16:34:28.812" v="11" actId="20577"/>
        <pc:sldMkLst>
          <pc:docMk/>
          <pc:sldMk cId="1754901197" sldId="985"/>
        </pc:sldMkLst>
        <pc:spChg chg="mod">
          <ac:chgData name="Katie Bishop [WA]" userId="S::kbishop_washingtonea.org#ext#@neahq.onmicrosoft.com::49e01a96-684d-4216-96b4-584a08a22682" providerId="AD" clId="Web-{62BA0CD6-275E-085F-3599-B68EB04FC625}" dt="2026-05-11T16:34:28.812" v="11" actId="20577"/>
          <ac:spMkLst>
            <pc:docMk/>
            <pc:sldMk cId="1754901197" sldId="985"/>
            <ac:spMk id="2" creationId="{82B098B2-5F5F-D637-7E11-A6A28A1BE7DF}"/>
          </ac:spMkLst>
        </pc:spChg>
      </pc:sldChg>
      <pc:sldChg chg="modSp mod modShow">
        <pc:chgData name="Katie Bishop [WA]" userId="S::kbishop_washingtonea.org#ext#@neahq.onmicrosoft.com::49e01a96-684d-4216-96b4-584a08a22682" providerId="AD" clId="Web-{62BA0CD6-275E-085F-3599-B68EB04FC625}" dt="2026-05-11T16:34:40.875" v="16" actId="20577"/>
        <pc:sldMkLst>
          <pc:docMk/>
          <pc:sldMk cId="2458568609" sldId="986"/>
        </pc:sldMkLst>
        <pc:spChg chg="mod">
          <ac:chgData name="Katie Bishop [WA]" userId="S::kbishop_washingtonea.org#ext#@neahq.onmicrosoft.com::49e01a96-684d-4216-96b4-584a08a22682" providerId="AD" clId="Web-{62BA0CD6-275E-085F-3599-B68EB04FC625}" dt="2026-05-11T16:34:40.875" v="16" actId="20577"/>
          <ac:spMkLst>
            <pc:docMk/>
            <pc:sldMk cId="2458568609" sldId="986"/>
            <ac:spMk id="2" creationId="{82B098B2-5F5F-D637-7E11-A6A28A1BE7DF}"/>
          </ac:spMkLst>
        </pc:spChg>
      </pc:sldChg>
      <pc:sldChg chg="mod modShow">
        <pc:chgData name="Katie Bishop [WA]" userId="S::kbishop_washingtonea.org#ext#@neahq.onmicrosoft.com::49e01a96-684d-4216-96b4-584a08a22682" providerId="AD" clId="Web-{62BA0CD6-275E-085F-3599-B68EB04FC625}" dt="2026-05-11T16:35:01.234" v="21"/>
        <pc:sldMkLst>
          <pc:docMk/>
          <pc:sldMk cId="2887352431" sldId="987"/>
        </pc:sldMkLst>
      </pc:sldChg>
    </pc:docChg>
  </pc:docChgLst>
  <pc:docChgLst>
    <pc:chgData name="Tollett, Rachel" userId="S::rachel.tollett_ieanea.org#ext#@neahq.onmicrosoft.com::6cada244-8158-4709-a186-18652aadebd6" providerId="AD" clId="Web-{11594402-3337-E723-398A-7F7DAE05B248}"/>
    <pc:docChg chg="modSld">
      <pc:chgData name="Tollett, Rachel" userId="S::rachel.tollett_ieanea.org#ext#@neahq.onmicrosoft.com::6cada244-8158-4709-a186-18652aadebd6" providerId="AD" clId="Web-{11594402-3337-E723-398A-7F7DAE05B248}" dt="2026-06-08T23:42:03.494" v="0" actId="1076"/>
      <pc:docMkLst>
        <pc:docMk/>
      </pc:docMkLst>
      <pc:sldChg chg="modSp">
        <pc:chgData name="Tollett, Rachel" userId="S::rachel.tollett_ieanea.org#ext#@neahq.onmicrosoft.com::6cada244-8158-4709-a186-18652aadebd6" providerId="AD" clId="Web-{11594402-3337-E723-398A-7F7DAE05B248}" dt="2026-06-08T23:42:03.494" v="0" actId="1076"/>
        <pc:sldMkLst>
          <pc:docMk/>
          <pc:sldMk cId="1630589930" sldId="938"/>
        </pc:sldMkLst>
        <pc:picChg chg="mod">
          <ac:chgData name="Tollett, Rachel" userId="S::rachel.tollett_ieanea.org#ext#@neahq.onmicrosoft.com::6cada244-8158-4709-a186-18652aadebd6" providerId="AD" clId="Web-{11594402-3337-E723-398A-7F7DAE05B248}" dt="2026-06-08T23:42:03.494" v="0" actId="1076"/>
          <ac:picMkLst>
            <pc:docMk/>
            <pc:sldMk cId="1630589930" sldId="938"/>
            <ac:picMk id="5" creationId="{00000000-0000-0000-0000-000000000000}"/>
          </ac:picMkLst>
        </pc:picChg>
      </pc:sldChg>
    </pc:docChg>
  </pc:docChgLst>
  <pc:docChgLst>
    <pc:chgData name="Jones, Albert [MD]" userId="S::aljones_mseanea.org#ext#@neahq.onmicrosoft.com::9e3d8165-1eea-49ba-adea-0c9c00351460" providerId="AD" clId="Web-{2F722C95-8E65-3F08-00A7-CE76E57D1DAA}"/>
    <pc:docChg chg="modSld">
      <pc:chgData name="Jones, Albert [MD]" userId="S::aljones_mseanea.org#ext#@neahq.onmicrosoft.com::9e3d8165-1eea-49ba-adea-0c9c00351460" providerId="AD" clId="Web-{2F722C95-8E65-3F08-00A7-CE76E57D1DAA}" dt="2026-06-05T18:30:01.683" v="1" actId="1076"/>
      <pc:docMkLst>
        <pc:docMk/>
      </pc:docMkLst>
      <pc:sldChg chg="modSp">
        <pc:chgData name="Jones, Albert [MD]" userId="S::aljones_mseanea.org#ext#@neahq.onmicrosoft.com::9e3d8165-1eea-49ba-adea-0c9c00351460" providerId="AD" clId="Web-{2F722C95-8E65-3F08-00A7-CE76E57D1DAA}" dt="2026-06-05T18:30:01.683" v="1" actId="1076"/>
        <pc:sldMkLst>
          <pc:docMk/>
          <pc:sldMk cId="2215648500" sldId="778"/>
        </pc:sldMkLst>
      </pc:sldChg>
    </pc:docChg>
  </pc:docChgLst>
  <pc:docChgLst>
    <pc:chgData name="Moore, Kayla [MD]" userId="S::kmoore_mseanea.org#ext#@neahq.onmicrosoft.com::be06bf31-848f-4686-b502-3fd49adce9f3" providerId="AD" clId="Web-{82D363C0-6FA0-8691-7533-207CE1D3681D}"/>
    <pc:docChg chg="modSld">
      <pc:chgData name="Moore, Kayla [MD]" userId="S::kmoore_mseanea.org#ext#@neahq.onmicrosoft.com::be06bf31-848f-4686-b502-3fd49adce9f3" providerId="AD" clId="Web-{82D363C0-6FA0-8691-7533-207CE1D3681D}" dt="2026-06-05T19:21:53.070" v="64" actId="1076"/>
      <pc:docMkLst>
        <pc:docMk/>
      </pc:docMkLst>
      <pc:sldChg chg="addSp modSp">
        <pc:chgData name="Moore, Kayla [MD]" userId="S::kmoore_mseanea.org#ext#@neahq.onmicrosoft.com::be06bf31-848f-4686-b502-3fd49adce9f3" providerId="AD" clId="Web-{82D363C0-6FA0-8691-7533-207CE1D3681D}" dt="2026-06-05T19:21:53.070" v="64" actId="1076"/>
        <pc:sldMkLst>
          <pc:docMk/>
          <pc:sldMk cId="3149136562" sldId="268"/>
        </pc:sldMkLst>
        <pc:spChg chg="mod">
          <ac:chgData name="Moore, Kayla [MD]" userId="S::kmoore_mseanea.org#ext#@neahq.onmicrosoft.com::be06bf31-848f-4686-b502-3fd49adce9f3" providerId="AD" clId="Web-{82D363C0-6FA0-8691-7533-207CE1D3681D}" dt="2026-06-05T19:20:28.409" v="23" actId="1076"/>
          <ac:spMkLst>
            <pc:docMk/>
            <pc:sldMk cId="3149136562" sldId="268"/>
            <ac:spMk id="3" creationId="{7248748C-D351-47FB-A208-AAAEB607FB3C}"/>
          </ac:spMkLst>
        </pc:spChg>
        <pc:spChg chg="add mod">
          <ac:chgData name="Moore, Kayla [MD]" userId="S::kmoore_mseanea.org#ext#@neahq.onmicrosoft.com::be06bf31-848f-4686-b502-3fd49adce9f3" providerId="AD" clId="Web-{82D363C0-6FA0-8691-7533-207CE1D3681D}" dt="2026-06-05T19:21:53.070" v="64" actId="1076"/>
          <ac:spMkLst>
            <pc:docMk/>
            <pc:sldMk cId="3149136562" sldId="268"/>
            <ac:spMk id="6" creationId="{CB33B1BC-32FC-F97F-666F-668DE16A8D66}"/>
          </ac:spMkLst>
        </pc:spChg>
        <pc:picChg chg="add mod modCrop">
          <ac:chgData name="Moore, Kayla [MD]" userId="S::kmoore_mseanea.org#ext#@neahq.onmicrosoft.com::be06bf31-848f-4686-b502-3fd49adce9f3" providerId="AD" clId="Web-{82D363C0-6FA0-8691-7533-207CE1D3681D}" dt="2026-06-05T19:17:53.637" v="10" actId="1076"/>
          <ac:picMkLst>
            <pc:docMk/>
            <pc:sldMk cId="3149136562" sldId="268"/>
            <ac:picMk id="4" creationId="{417F4005-6965-7488-4D1F-9A3489C77773}"/>
          </ac:picMkLst>
        </pc:picChg>
        <pc:picChg chg="mod">
          <ac:chgData name="Moore, Kayla [MD]" userId="S::kmoore_mseanea.org#ext#@neahq.onmicrosoft.com::be06bf31-848f-4686-b502-3fd49adce9f3" providerId="AD" clId="Web-{82D363C0-6FA0-8691-7533-207CE1D3681D}" dt="2026-06-05T19:20:34.519" v="24" actId="1076"/>
          <ac:picMkLst>
            <pc:docMk/>
            <pc:sldMk cId="3149136562" sldId="268"/>
            <ac:picMk id="5" creationId="{EEC11520-7752-A25C-F8EE-9AEDD20B48F8}"/>
          </ac:picMkLst>
        </pc:picChg>
      </pc:sldChg>
    </pc:docChg>
  </pc:docChgLst>
  <pc:docChgLst>
    <pc:chgData name="Andrew Pagan [WA]" userId="S::apagan_washingtonea.org#ext#@neahq.onmicrosoft.com::53805a8b-8fbb-4b2e-b7c2-33a3488e4a26" providerId="AD" clId="Web-{29659B8D-7355-83A4-48D4-DF8A44E616A8}"/>
    <pc:docChg chg="modSld">
      <pc:chgData name="Andrew Pagan [WA]" userId="S::apagan_washingtonea.org#ext#@neahq.onmicrosoft.com::53805a8b-8fbb-4b2e-b7c2-33a3488e4a26" providerId="AD" clId="Web-{29659B8D-7355-83A4-48D4-DF8A44E616A8}" dt="2026-06-09T14:52:08.659" v="177"/>
      <pc:docMkLst>
        <pc:docMk/>
      </pc:docMkLst>
      <pc:sldChg chg="modNotes">
        <pc:chgData name="Andrew Pagan [WA]" userId="S::apagan_washingtonea.org#ext#@neahq.onmicrosoft.com::53805a8b-8fbb-4b2e-b7c2-33a3488e4a26" providerId="AD" clId="Web-{29659B8D-7355-83A4-48D4-DF8A44E616A8}" dt="2026-06-09T14:52:08.659" v="177"/>
        <pc:sldMkLst>
          <pc:docMk/>
          <pc:sldMk cId="1754901197" sldId="985"/>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image" Target="../media/image27.svg"/><Relationship Id="rId4" Type="http://schemas.openxmlformats.org/officeDocument/2006/relationships/image" Target="../media/image3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image" Target="../media/image27.sv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4" qsCatId="simple" csTypeId="urn:microsoft.com/office/officeart/2005/8/colors/colorful2" csCatId="colorful" phldr="1"/>
      <dgm:spPr/>
      <dgm:t>
        <a:bodyPr/>
        <a:lstStyle/>
        <a:p>
          <a:endParaRPr lang="en-US"/>
        </a:p>
      </dgm:t>
    </dgm:pt>
    <dgm:pt modelId="{2E4B4886-6660-4A1C-9656-A9CF65C222C1}">
      <dgm:prSet phldrT="[Text]"/>
      <dgm:spPr/>
      <dgm:t>
        <a:bodyPr/>
        <a:lstStyle/>
        <a:p>
          <a:pPr rtl="0"/>
          <a:r>
            <a:rPr lang="en-US"/>
            <a:t>Structuralist</a:t>
          </a:r>
          <a:r>
            <a:rPr lang="en-US">
              <a:latin typeface="Euphemia"/>
            </a:rPr>
            <a:t>: </a:t>
          </a:r>
          <a:r>
            <a:rPr lang="en-US" i="1">
              <a:latin typeface="Book Antiqua"/>
            </a:rPr>
            <a:t> “The mind is like a computer; the teacher is the programmer.” </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pPr rtl="0"/>
          <a:r>
            <a:rPr lang="en-US"/>
            <a:t>Functionalist</a:t>
          </a:r>
          <a:r>
            <a:rPr lang="en-US">
              <a:latin typeface="Euphemia"/>
            </a:rPr>
            <a:t>: </a:t>
          </a:r>
          <a:r>
            <a:rPr lang="en-US" i="1">
              <a:latin typeface="Book Antiqua"/>
              <a:cs typeface="Calibri"/>
            </a:rPr>
            <a:t>“People learn best by doing, and they will do best what they want to do. People will learn what is practical.”</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pPr rtl="0"/>
          <a:r>
            <a:rPr lang="en-US"/>
            <a:t>Humanist</a:t>
          </a:r>
          <a:r>
            <a:rPr lang="en-US">
              <a:latin typeface="Euphemia"/>
            </a:rPr>
            <a:t>: </a:t>
          </a:r>
          <a:r>
            <a:rPr lang="en-US" i="1">
              <a:latin typeface="Book Antiqua"/>
            </a:rPr>
            <a:t>“Learning is self-directed discovery. People are natural and unfold (like a flower) if others do not inhibit the process.”  </a:t>
          </a:r>
          <a:r>
            <a:rPr lang="en-US">
              <a:latin typeface="Book Antiqua"/>
            </a:rPr>
            <a:t> </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B0282F09-05AB-4915-8A3F-01BCD52BC703}">
      <dgm:prSet phldrT="[Text]"/>
      <dgm:spPr/>
      <dgm:t>
        <a:bodyPr/>
        <a:lstStyle/>
        <a:p>
          <a:pPr rtl="0"/>
          <a:r>
            <a:rPr lang="en-US"/>
            <a:t>Behaviorist</a:t>
          </a:r>
          <a:r>
            <a:rPr lang="en-US">
              <a:latin typeface="Euphemia"/>
            </a:rPr>
            <a:t> :</a:t>
          </a:r>
          <a:r>
            <a:rPr lang="en-US" i="0">
              <a:latin typeface="Euphemia"/>
            </a:rPr>
            <a:t> </a:t>
          </a:r>
          <a:r>
            <a:rPr lang="en-US" i="1">
              <a:latin typeface="Book Antiqua"/>
            </a:rPr>
            <a:t>“New behavior can be caused and ‘shaped’ with well-designed structures around the learner.”</a:t>
          </a:r>
          <a:endParaRPr lang="en-US">
            <a:latin typeface="Euphemia"/>
          </a:endParaRPr>
        </a:p>
      </dgm:t>
    </dgm:pt>
    <dgm:pt modelId="{49C8C7A5-2BEA-44D0-8B21-77AC5EE47B8E}" type="sibTrans" cxnId="{D20FB185-69A0-4009-9ADE-E3A3557F54F4}">
      <dgm:prSet/>
      <dgm:spPr/>
      <dgm:t>
        <a:bodyPr/>
        <a:lstStyle/>
        <a:p>
          <a:endParaRPr lang="en-US"/>
        </a:p>
      </dgm:t>
    </dgm:pt>
    <dgm:pt modelId="{A5ED96DE-06E3-4FBF-86B3-5262888F7836}" type="parTrans" cxnId="{D20FB185-69A0-4009-9ADE-E3A3557F54F4}">
      <dgm:prSet/>
      <dgm:spPr/>
      <dgm:t>
        <a:bodyPr/>
        <a:lstStyle/>
        <a:p>
          <a:endParaRPr lang="en-US"/>
        </a:p>
      </dgm:t>
    </dgm:pt>
    <dgm:pt modelId="{7C7E107E-6823-42F4-B6F2-9A4C55E4859E}" type="pres">
      <dgm:prSet presAssocID="{23508A20-E3FA-4727-B5A2-565A61F174F0}" presName="diagram" presStyleCnt="0">
        <dgm:presLayoutVars>
          <dgm:dir/>
          <dgm:resizeHandles val="exact"/>
        </dgm:presLayoutVars>
      </dgm:prSet>
      <dgm:spPr/>
    </dgm:pt>
    <dgm:pt modelId="{37CA43A8-2392-4D64-81BA-24E9F903CF02}" type="pres">
      <dgm:prSet presAssocID="{B0282F09-05AB-4915-8A3F-01BCD52BC703}" presName="node" presStyleLbl="node1" presStyleIdx="0" presStyleCnt="4">
        <dgm:presLayoutVars>
          <dgm:bulletEnabled val="1"/>
        </dgm:presLayoutVars>
      </dgm:prSet>
      <dgm:spPr/>
    </dgm:pt>
    <dgm:pt modelId="{692EAF2A-96FC-42C8-99ED-8808B2205BB2}" type="pres">
      <dgm:prSet presAssocID="{49C8C7A5-2BEA-44D0-8B21-77AC5EE47B8E}" presName="sibTrans" presStyleCnt="0"/>
      <dgm:spPr/>
    </dgm:pt>
    <dgm:pt modelId="{1CDEBAAB-FDFD-4E90-A07F-42E020C50A73}" type="pres">
      <dgm:prSet presAssocID="{2E4B4886-6660-4A1C-9656-A9CF65C222C1}" presName="node" presStyleLbl="node1" presStyleIdx="1" presStyleCnt="4">
        <dgm:presLayoutVars>
          <dgm:bulletEnabled val="1"/>
        </dgm:presLayoutVars>
      </dgm:prSet>
      <dgm:spPr/>
    </dgm:pt>
    <dgm:pt modelId="{D1E94999-6F22-4BE9-B42C-E290F8773346}" type="pres">
      <dgm:prSet presAssocID="{6D236F6E-BB5A-495F-AF02-818E64CD890B}" presName="sibTrans" presStyleCnt="0"/>
      <dgm:spPr/>
    </dgm:pt>
    <dgm:pt modelId="{2B111DE2-DAA9-4B57-9D71-AFE7710E9EB7}" type="pres">
      <dgm:prSet presAssocID="{6621A351-F374-4B8D-8608-69DD200D6BC0}" presName="node" presStyleLbl="node1" presStyleIdx="2" presStyleCnt="4">
        <dgm:presLayoutVars>
          <dgm:bulletEnabled val="1"/>
        </dgm:presLayoutVars>
      </dgm:prSet>
      <dgm:spPr/>
    </dgm:pt>
    <dgm:pt modelId="{11B039A3-FA2E-4DF6-A689-2926007D0D14}" type="pres">
      <dgm:prSet presAssocID="{4FE01454-FE0E-4B4C-B0AB-9E54EBDD048D}" presName="sibTrans" presStyleCnt="0"/>
      <dgm:spPr/>
    </dgm:pt>
    <dgm:pt modelId="{5D836D9F-6170-4353-AD3D-D63B04FDBE0D}" type="pres">
      <dgm:prSet presAssocID="{839E4A7A-3032-4A8A-B3B4-31E84D501430}" presName="node" presStyleLbl="node1" presStyleIdx="3" presStyleCnt="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336EDA3A-305F-460A-9ACD-BBED9DC9D4B2}" type="presOf" srcId="{839E4A7A-3032-4A8A-B3B4-31E84D501430}" destId="{5D836D9F-6170-4353-AD3D-D63B04FDBE0D}" srcOrd="0" destOrd="0" presId="urn:microsoft.com/office/officeart/2005/8/layout/default"/>
    <dgm:cxn modelId="{992BEE48-92AD-4A73-9E5F-572B710C844F}" type="presOf" srcId="{23508A20-E3FA-4727-B5A2-565A61F174F0}" destId="{7C7E107E-6823-42F4-B6F2-9A4C55E4859E}" srcOrd="0" destOrd="0" presId="urn:microsoft.com/office/officeart/2005/8/layout/default"/>
    <dgm:cxn modelId="{D1A3F352-6FA9-425A-93FC-66F442B3F793}" type="presOf" srcId="{6621A351-F374-4B8D-8608-69DD200D6BC0}" destId="{2B111DE2-DAA9-4B57-9D71-AFE7710E9EB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864E5798-2D7B-4273-B8DD-85DCAD3F505C}" type="presOf" srcId="{B0282F09-05AB-4915-8A3F-01BCD52BC703}" destId="{37CA43A8-2392-4D64-81BA-24E9F903CF02}" srcOrd="0" destOrd="0" presId="urn:microsoft.com/office/officeart/2005/8/layout/default"/>
    <dgm:cxn modelId="{C137C998-0120-4954-B379-8611301303BB}" type="presOf" srcId="{2E4B4886-6660-4A1C-9656-A9CF65C222C1}" destId="{1CDEBAAB-FDFD-4E90-A07F-42E020C50A73}"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A44C5DDC-84EC-4989-BBE5-40AE3AE2C596}" type="presParOf" srcId="{7C7E107E-6823-42F4-B6F2-9A4C55E4859E}" destId="{37CA43A8-2392-4D64-81BA-24E9F903CF02}" srcOrd="0" destOrd="0" presId="urn:microsoft.com/office/officeart/2005/8/layout/default"/>
    <dgm:cxn modelId="{096C6A08-8582-4E04-BD24-1A185C6E7DE2}" type="presParOf" srcId="{7C7E107E-6823-42F4-B6F2-9A4C55E4859E}" destId="{692EAF2A-96FC-42C8-99ED-8808B2205BB2}" srcOrd="1" destOrd="0" presId="urn:microsoft.com/office/officeart/2005/8/layout/default"/>
    <dgm:cxn modelId="{0D3F6D1B-77E7-4F64-93B5-6C4798F1543D}" type="presParOf" srcId="{7C7E107E-6823-42F4-B6F2-9A4C55E4859E}" destId="{1CDEBAAB-FDFD-4E90-A07F-42E020C50A73}" srcOrd="2" destOrd="0" presId="urn:microsoft.com/office/officeart/2005/8/layout/default"/>
    <dgm:cxn modelId="{6E286092-B0FC-49D9-A78A-88BC783D3098}" type="presParOf" srcId="{7C7E107E-6823-42F4-B6F2-9A4C55E4859E}" destId="{D1E94999-6F22-4BE9-B42C-E290F8773346}" srcOrd="3" destOrd="0" presId="urn:microsoft.com/office/officeart/2005/8/layout/default"/>
    <dgm:cxn modelId="{76C0A089-9E7D-4C73-BD41-554E43A7EB48}" type="presParOf" srcId="{7C7E107E-6823-42F4-B6F2-9A4C55E4859E}" destId="{2B111DE2-DAA9-4B57-9D71-AFE7710E9EB7}" srcOrd="4" destOrd="0" presId="urn:microsoft.com/office/officeart/2005/8/layout/default"/>
    <dgm:cxn modelId="{6F173FBA-9116-4D46-8332-0105A15EA71F}" type="presParOf" srcId="{7C7E107E-6823-42F4-B6F2-9A4C55E4859E}" destId="{11B039A3-FA2E-4DF6-A689-2926007D0D14}" srcOrd="5" destOrd="0" presId="urn:microsoft.com/office/officeart/2005/8/layout/default"/>
    <dgm:cxn modelId="{7E5262F2-9C33-40F1-A809-07B1AC020F8D}" type="presParOf" srcId="{7C7E107E-6823-42F4-B6F2-9A4C55E4859E}" destId="{5D836D9F-6170-4353-AD3D-D63B04FDBE0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D16E7A-3516-40E0-BE24-1FD6CBCE3592}" type="doc">
      <dgm:prSet loTypeId="urn:microsoft.com/office/officeart/2018/2/layout/IconCircleList" loCatId="icon" qsTypeId="urn:microsoft.com/office/officeart/2005/8/quickstyle/simple1" qsCatId="simple" csTypeId="urn:microsoft.com/office/officeart/2018/5/colors/Iconchunking_neutralicon_colorful2" csCatId="colorful" phldr="1"/>
      <dgm:spPr/>
      <dgm:t>
        <a:bodyPr/>
        <a:lstStyle/>
        <a:p>
          <a:endParaRPr lang="en-US"/>
        </a:p>
      </dgm:t>
    </dgm:pt>
    <dgm:pt modelId="{CD7CAF23-3867-4EE0-989E-E7FD94B69F2E}">
      <dgm:prSet/>
      <dgm:spPr/>
      <dgm:t>
        <a:bodyPr/>
        <a:lstStyle/>
        <a:p>
          <a:pPr>
            <a:lnSpc>
              <a:spcPct val="100000"/>
            </a:lnSpc>
          </a:pPr>
          <a:r>
            <a:rPr lang="en-US"/>
            <a:t>How well does your style describe how you think about learning?</a:t>
          </a:r>
        </a:p>
      </dgm:t>
    </dgm:pt>
    <dgm:pt modelId="{BD8B5D09-A03B-4285-A7AB-68AC7C1985F8}" type="parTrans" cxnId="{AF8DF64F-496A-48B2-8B0C-9A29DE1790E4}">
      <dgm:prSet/>
      <dgm:spPr/>
      <dgm:t>
        <a:bodyPr/>
        <a:lstStyle/>
        <a:p>
          <a:endParaRPr lang="en-US"/>
        </a:p>
      </dgm:t>
    </dgm:pt>
    <dgm:pt modelId="{7A6A5A47-0992-401F-966B-100AA62BC771}" type="sibTrans" cxnId="{AF8DF64F-496A-48B2-8B0C-9A29DE1790E4}">
      <dgm:prSet/>
      <dgm:spPr/>
      <dgm:t>
        <a:bodyPr/>
        <a:lstStyle/>
        <a:p>
          <a:pPr>
            <a:lnSpc>
              <a:spcPct val="100000"/>
            </a:lnSpc>
          </a:pPr>
          <a:endParaRPr lang="en-US"/>
        </a:p>
      </dgm:t>
    </dgm:pt>
    <dgm:pt modelId="{5E5D0DE7-C029-435B-81B2-599A126F000C}">
      <dgm:prSet/>
      <dgm:spPr/>
      <dgm:t>
        <a:bodyPr/>
        <a:lstStyle/>
        <a:p>
          <a:pPr>
            <a:lnSpc>
              <a:spcPct val="100000"/>
            </a:lnSpc>
          </a:pPr>
          <a:r>
            <a:rPr lang="en-US"/>
            <a:t>How does it shape how you engage with adult learners? </a:t>
          </a:r>
        </a:p>
      </dgm:t>
    </dgm:pt>
    <dgm:pt modelId="{B8429A36-2E47-430A-A02F-C4CEE16DF954}" type="parTrans" cxnId="{1F1E38B2-0286-43D3-BDAD-C4547F41BD79}">
      <dgm:prSet/>
      <dgm:spPr/>
      <dgm:t>
        <a:bodyPr/>
        <a:lstStyle/>
        <a:p>
          <a:endParaRPr lang="en-US"/>
        </a:p>
      </dgm:t>
    </dgm:pt>
    <dgm:pt modelId="{596F5547-4B4F-4D11-82EE-0784F02D0B56}" type="sibTrans" cxnId="{1F1E38B2-0286-43D3-BDAD-C4547F41BD79}">
      <dgm:prSet/>
      <dgm:spPr/>
      <dgm:t>
        <a:bodyPr/>
        <a:lstStyle/>
        <a:p>
          <a:pPr>
            <a:lnSpc>
              <a:spcPct val="100000"/>
            </a:lnSpc>
          </a:pPr>
          <a:endParaRPr lang="en-US"/>
        </a:p>
      </dgm:t>
    </dgm:pt>
    <dgm:pt modelId="{22C0249D-E07D-4C20-A269-A758B7DBF094}">
      <dgm:prSet/>
      <dgm:spPr/>
      <dgm:t>
        <a:bodyPr/>
        <a:lstStyle/>
        <a:p>
          <a:pPr>
            <a:lnSpc>
              <a:spcPct val="100000"/>
            </a:lnSpc>
          </a:pPr>
          <a:r>
            <a:rPr lang="en-US"/>
            <a:t>How does it impact how you express yourself interpersonally in your leadership style?</a:t>
          </a:r>
        </a:p>
      </dgm:t>
    </dgm:pt>
    <dgm:pt modelId="{C7D77483-AF30-4D12-A3A3-DAE34F93DEF4}" type="parTrans" cxnId="{72AB9BEC-ACBC-40B8-A407-B062528573D6}">
      <dgm:prSet/>
      <dgm:spPr/>
      <dgm:t>
        <a:bodyPr/>
        <a:lstStyle/>
        <a:p>
          <a:endParaRPr lang="en-US"/>
        </a:p>
      </dgm:t>
    </dgm:pt>
    <dgm:pt modelId="{E8C35C2B-85CB-4CA0-9D8E-5295082BDC4F}" type="sibTrans" cxnId="{72AB9BEC-ACBC-40B8-A407-B062528573D6}">
      <dgm:prSet/>
      <dgm:spPr/>
      <dgm:t>
        <a:bodyPr/>
        <a:lstStyle/>
        <a:p>
          <a:pPr>
            <a:lnSpc>
              <a:spcPct val="100000"/>
            </a:lnSpc>
          </a:pPr>
          <a:endParaRPr lang="en-US"/>
        </a:p>
      </dgm:t>
    </dgm:pt>
    <dgm:pt modelId="{91AB1B69-E4C5-4900-8A3D-FD19CBE1D178}">
      <dgm:prSet/>
      <dgm:spPr/>
      <dgm:t>
        <a:bodyPr/>
        <a:lstStyle/>
        <a:p>
          <a:pPr rtl="0">
            <a:lnSpc>
              <a:spcPct val="100000"/>
            </a:lnSpc>
          </a:pPr>
          <a:r>
            <a:rPr lang="en-US" i="1">
              <a:latin typeface="Aptos Display" panose="02110004020202020204"/>
            </a:rPr>
            <a:t> </a:t>
          </a:r>
          <a:r>
            <a:rPr lang="en-US" i="0"/>
            <a:t>What's my leadership style?</a:t>
          </a:r>
        </a:p>
      </dgm:t>
    </dgm:pt>
    <dgm:pt modelId="{FF2E2E58-64B5-4954-8F61-A2471546EB24}" type="parTrans" cxnId="{0B4324AD-977A-482A-824D-05953590EDB5}">
      <dgm:prSet/>
      <dgm:spPr/>
      <dgm:t>
        <a:bodyPr/>
        <a:lstStyle/>
        <a:p>
          <a:endParaRPr lang="en-US"/>
        </a:p>
      </dgm:t>
    </dgm:pt>
    <dgm:pt modelId="{7A986A96-8C80-4D9A-8711-C4912BF5F9BF}" type="sibTrans" cxnId="{0B4324AD-977A-482A-824D-05953590EDB5}">
      <dgm:prSet/>
      <dgm:spPr/>
      <dgm:t>
        <a:bodyPr/>
        <a:lstStyle/>
        <a:p>
          <a:endParaRPr lang="en-US"/>
        </a:p>
      </dgm:t>
    </dgm:pt>
    <dgm:pt modelId="{F7BCA8FB-7551-4563-8873-2EA980834C8C}" type="pres">
      <dgm:prSet presAssocID="{82D16E7A-3516-40E0-BE24-1FD6CBCE3592}" presName="root" presStyleCnt="0">
        <dgm:presLayoutVars>
          <dgm:dir/>
          <dgm:resizeHandles val="exact"/>
        </dgm:presLayoutVars>
      </dgm:prSet>
      <dgm:spPr/>
    </dgm:pt>
    <dgm:pt modelId="{1CA789F2-21A6-438E-B5CD-6BBCE8DED1D1}" type="pres">
      <dgm:prSet presAssocID="{82D16E7A-3516-40E0-BE24-1FD6CBCE3592}" presName="container" presStyleCnt="0">
        <dgm:presLayoutVars>
          <dgm:dir/>
          <dgm:resizeHandles val="exact"/>
        </dgm:presLayoutVars>
      </dgm:prSet>
      <dgm:spPr/>
    </dgm:pt>
    <dgm:pt modelId="{DADD56C2-50AE-49EC-A5D6-80A457422368}" type="pres">
      <dgm:prSet presAssocID="{CD7CAF23-3867-4EE0-989E-E7FD94B69F2E}" presName="compNode" presStyleCnt="0"/>
      <dgm:spPr/>
    </dgm:pt>
    <dgm:pt modelId="{CE518493-4125-4AFF-833B-40BF7CD0277D}" type="pres">
      <dgm:prSet presAssocID="{CD7CAF23-3867-4EE0-989E-E7FD94B69F2E}" presName="iconBgRect" presStyleLbl="bgShp" presStyleIdx="0" presStyleCnt="4"/>
      <dgm:spPr/>
    </dgm:pt>
    <dgm:pt modelId="{5A1C3244-33E3-4E06-9D1D-E57BDD4E088C}" type="pres">
      <dgm:prSet presAssocID="{CD7CAF23-3867-4EE0-989E-E7FD94B69F2E}"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E06BE620-3652-42F2-B041-41484D76A0D7}" type="pres">
      <dgm:prSet presAssocID="{CD7CAF23-3867-4EE0-989E-E7FD94B69F2E}" presName="spaceRect" presStyleCnt="0"/>
      <dgm:spPr/>
    </dgm:pt>
    <dgm:pt modelId="{CB612280-6E2F-4D2F-AD80-4C58BC721146}" type="pres">
      <dgm:prSet presAssocID="{CD7CAF23-3867-4EE0-989E-E7FD94B69F2E}" presName="textRect" presStyleLbl="revTx" presStyleIdx="0" presStyleCnt="4">
        <dgm:presLayoutVars>
          <dgm:chMax val="1"/>
          <dgm:chPref val="1"/>
        </dgm:presLayoutVars>
      </dgm:prSet>
      <dgm:spPr/>
    </dgm:pt>
    <dgm:pt modelId="{DF0AF39A-BFD6-4AF6-AEBD-5B2AC9B803AF}" type="pres">
      <dgm:prSet presAssocID="{7A6A5A47-0992-401F-966B-100AA62BC771}" presName="sibTrans" presStyleLbl="sibTrans2D1" presStyleIdx="0" presStyleCnt="0"/>
      <dgm:spPr/>
    </dgm:pt>
    <dgm:pt modelId="{DAB100F1-6C0A-4703-9C0C-CEEA287F0CB9}" type="pres">
      <dgm:prSet presAssocID="{5E5D0DE7-C029-435B-81B2-599A126F000C}" presName="compNode" presStyleCnt="0"/>
      <dgm:spPr/>
    </dgm:pt>
    <dgm:pt modelId="{115A8B26-4EA4-4B5C-AFEC-64D6F2E467CA}" type="pres">
      <dgm:prSet presAssocID="{5E5D0DE7-C029-435B-81B2-599A126F000C}" presName="iconBgRect" presStyleLbl="bgShp" presStyleIdx="1" presStyleCnt="4"/>
      <dgm:spPr/>
    </dgm:pt>
    <dgm:pt modelId="{52F6E5BB-C784-41A9-8382-F16C34D7A977}" type="pres">
      <dgm:prSet presAssocID="{5E5D0DE7-C029-435B-81B2-599A126F000C}"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ustomer Review"/>
        </a:ext>
      </dgm:extLst>
    </dgm:pt>
    <dgm:pt modelId="{6BCB6E17-8B70-4E9D-B2A9-3D61272C2FA9}" type="pres">
      <dgm:prSet presAssocID="{5E5D0DE7-C029-435B-81B2-599A126F000C}" presName="spaceRect" presStyleCnt="0"/>
      <dgm:spPr/>
    </dgm:pt>
    <dgm:pt modelId="{28FE2597-34B5-48EE-AD18-1E6E6B6144F2}" type="pres">
      <dgm:prSet presAssocID="{5E5D0DE7-C029-435B-81B2-599A126F000C}" presName="textRect" presStyleLbl="revTx" presStyleIdx="1" presStyleCnt="4">
        <dgm:presLayoutVars>
          <dgm:chMax val="1"/>
          <dgm:chPref val="1"/>
        </dgm:presLayoutVars>
      </dgm:prSet>
      <dgm:spPr/>
    </dgm:pt>
    <dgm:pt modelId="{359224FA-3B03-4238-88C0-03D49367D1B7}" type="pres">
      <dgm:prSet presAssocID="{596F5547-4B4F-4D11-82EE-0784F02D0B56}" presName="sibTrans" presStyleLbl="sibTrans2D1" presStyleIdx="0" presStyleCnt="0"/>
      <dgm:spPr/>
    </dgm:pt>
    <dgm:pt modelId="{3FA5E568-57D1-4C02-9586-9877BEFD0699}" type="pres">
      <dgm:prSet presAssocID="{22C0249D-E07D-4C20-A269-A758B7DBF094}" presName="compNode" presStyleCnt="0"/>
      <dgm:spPr/>
    </dgm:pt>
    <dgm:pt modelId="{E9CE889B-68E2-4296-AD26-2D06A75CAE93}" type="pres">
      <dgm:prSet presAssocID="{22C0249D-E07D-4C20-A269-A758B7DBF094}" presName="iconBgRect" presStyleLbl="bgShp" presStyleIdx="2" presStyleCnt="4"/>
      <dgm:spPr/>
    </dgm:pt>
    <dgm:pt modelId="{AA5E33DE-F39F-42A3-ABE5-FF68168F40D2}" type="pres">
      <dgm:prSet presAssocID="{22C0249D-E07D-4C20-A269-A758B7DBF094}"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ecturer"/>
        </a:ext>
      </dgm:extLst>
    </dgm:pt>
    <dgm:pt modelId="{3D9C36B5-F787-4F2D-BB6D-5D1A1C07CF52}" type="pres">
      <dgm:prSet presAssocID="{22C0249D-E07D-4C20-A269-A758B7DBF094}" presName="spaceRect" presStyleCnt="0"/>
      <dgm:spPr/>
    </dgm:pt>
    <dgm:pt modelId="{48356FE6-902D-4625-9BFF-8FEE80C4C6E0}" type="pres">
      <dgm:prSet presAssocID="{22C0249D-E07D-4C20-A269-A758B7DBF094}" presName="textRect" presStyleLbl="revTx" presStyleIdx="2" presStyleCnt="4">
        <dgm:presLayoutVars>
          <dgm:chMax val="1"/>
          <dgm:chPref val="1"/>
        </dgm:presLayoutVars>
      </dgm:prSet>
      <dgm:spPr/>
    </dgm:pt>
    <dgm:pt modelId="{D29E8774-165B-49BE-84FF-1E82BFB7E335}" type="pres">
      <dgm:prSet presAssocID="{E8C35C2B-85CB-4CA0-9D8E-5295082BDC4F}" presName="sibTrans" presStyleLbl="sibTrans2D1" presStyleIdx="0" presStyleCnt="0"/>
      <dgm:spPr/>
    </dgm:pt>
    <dgm:pt modelId="{C486DC49-2C84-4371-8A4A-591B52F996DD}" type="pres">
      <dgm:prSet presAssocID="{91AB1B69-E4C5-4900-8A3D-FD19CBE1D178}" presName="compNode" presStyleCnt="0"/>
      <dgm:spPr/>
    </dgm:pt>
    <dgm:pt modelId="{D7737AB5-6BFE-4D4B-991F-FCDCCA9BBE0F}" type="pres">
      <dgm:prSet presAssocID="{91AB1B69-E4C5-4900-8A3D-FD19CBE1D178}" presName="iconBgRect" presStyleLbl="bgShp" presStyleIdx="3" presStyleCnt="4"/>
      <dgm:spPr/>
    </dgm:pt>
    <dgm:pt modelId="{125C8C9E-03C3-4E0E-9B17-E1D7BD9844BF}" type="pres">
      <dgm:prSet presAssocID="{91AB1B69-E4C5-4900-8A3D-FD19CBE1D178}"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88D11650-5AEA-4D70-AA5E-EE4854D50C59}" type="pres">
      <dgm:prSet presAssocID="{91AB1B69-E4C5-4900-8A3D-FD19CBE1D178}" presName="spaceRect" presStyleCnt="0"/>
      <dgm:spPr/>
    </dgm:pt>
    <dgm:pt modelId="{5D00FE36-C3A8-4155-B210-0B7319C6F15E}" type="pres">
      <dgm:prSet presAssocID="{91AB1B69-E4C5-4900-8A3D-FD19CBE1D178}" presName="textRect" presStyleLbl="revTx" presStyleIdx="3" presStyleCnt="4">
        <dgm:presLayoutVars>
          <dgm:chMax val="1"/>
          <dgm:chPref val="1"/>
        </dgm:presLayoutVars>
      </dgm:prSet>
      <dgm:spPr/>
    </dgm:pt>
  </dgm:ptLst>
  <dgm:cxnLst>
    <dgm:cxn modelId="{E5838918-00A6-4602-BED2-B7C119AF6136}" type="presOf" srcId="{22C0249D-E07D-4C20-A269-A758B7DBF094}" destId="{48356FE6-902D-4625-9BFF-8FEE80C4C6E0}" srcOrd="0" destOrd="0" presId="urn:microsoft.com/office/officeart/2018/2/layout/IconCircleList"/>
    <dgm:cxn modelId="{19086A21-A8FD-4510-865F-4471D948FB11}" type="presOf" srcId="{CD7CAF23-3867-4EE0-989E-E7FD94B69F2E}" destId="{CB612280-6E2F-4D2F-AD80-4C58BC721146}" srcOrd="0" destOrd="0" presId="urn:microsoft.com/office/officeart/2018/2/layout/IconCircleList"/>
    <dgm:cxn modelId="{0384C94B-C241-4A2B-83D6-439AAD57DD95}" type="presOf" srcId="{82D16E7A-3516-40E0-BE24-1FD6CBCE3592}" destId="{F7BCA8FB-7551-4563-8873-2EA980834C8C}" srcOrd="0" destOrd="0" presId="urn:microsoft.com/office/officeart/2018/2/layout/IconCircleList"/>
    <dgm:cxn modelId="{AF8DF64F-496A-48B2-8B0C-9A29DE1790E4}" srcId="{82D16E7A-3516-40E0-BE24-1FD6CBCE3592}" destId="{CD7CAF23-3867-4EE0-989E-E7FD94B69F2E}" srcOrd="0" destOrd="0" parTransId="{BD8B5D09-A03B-4285-A7AB-68AC7C1985F8}" sibTransId="{7A6A5A47-0992-401F-966B-100AA62BC771}"/>
    <dgm:cxn modelId="{34A20951-5FB1-4B72-924D-146FB18B2006}" type="presOf" srcId="{91AB1B69-E4C5-4900-8A3D-FD19CBE1D178}" destId="{5D00FE36-C3A8-4155-B210-0B7319C6F15E}" srcOrd="0" destOrd="0" presId="urn:microsoft.com/office/officeart/2018/2/layout/IconCircleList"/>
    <dgm:cxn modelId="{0E36E751-8E97-49ED-A1D3-D86F86DA9B4B}" type="presOf" srcId="{E8C35C2B-85CB-4CA0-9D8E-5295082BDC4F}" destId="{D29E8774-165B-49BE-84FF-1E82BFB7E335}" srcOrd="0" destOrd="0" presId="urn:microsoft.com/office/officeart/2018/2/layout/IconCircleList"/>
    <dgm:cxn modelId="{70523690-279D-4F43-AADD-A0BB55DC69B8}" type="presOf" srcId="{596F5547-4B4F-4D11-82EE-0784F02D0B56}" destId="{359224FA-3B03-4238-88C0-03D49367D1B7}" srcOrd="0" destOrd="0" presId="urn:microsoft.com/office/officeart/2018/2/layout/IconCircleList"/>
    <dgm:cxn modelId="{0B4324AD-977A-482A-824D-05953590EDB5}" srcId="{82D16E7A-3516-40E0-BE24-1FD6CBCE3592}" destId="{91AB1B69-E4C5-4900-8A3D-FD19CBE1D178}" srcOrd="3" destOrd="0" parTransId="{FF2E2E58-64B5-4954-8F61-A2471546EB24}" sibTransId="{7A986A96-8C80-4D9A-8711-C4912BF5F9BF}"/>
    <dgm:cxn modelId="{1F1E38B2-0286-43D3-BDAD-C4547F41BD79}" srcId="{82D16E7A-3516-40E0-BE24-1FD6CBCE3592}" destId="{5E5D0DE7-C029-435B-81B2-599A126F000C}" srcOrd="1" destOrd="0" parTransId="{B8429A36-2E47-430A-A02F-C4CEE16DF954}" sibTransId="{596F5547-4B4F-4D11-82EE-0784F02D0B56}"/>
    <dgm:cxn modelId="{08015FB3-41FC-4C3E-BB4A-8020C880F20A}" type="presOf" srcId="{5E5D0DE7-C029-435B-81B2-599A126F000C}" destId="{28FE2597-34B5-48EE-AD18-1E6E6B6144F2}" srcOrd="0" destOrd="0" presId="urn:microsoft.com/office/officeart/2018/2/layout/IconCircleList"/>
    <dgm:cxn modelId="{272704D3-5C96-498B-9C96-779DFD2BFF86}" type="presOf" srcId="{7A6A5A47-0992-401F-966B-100AA62BC771}" destId="{DF0AF39A-BFD6-4AF6-AEBD-5B2AC9B803AF}" srcOrd="0" destOrd="0" presId="urn:microsoft.com/office/officeart/2018/2/layout/IconCircleList"/>
    <dgm:cxn modelId="{72AB9BEC-ACBC-40B8-A407-B062528573D6}" srcId="{82D16E7A-3516-40E0-BE24-1FD6CBCE3592}" destId="{22C0249D-E07D-4C20-A269-A758B7DBF094}" srcOrd="2" destOrd="0" parTransId="{C7D77483-AF30-4D12-A3A3-DAE34F93DEF4}" sibTransId="{E8C35C2B-85CB-4CA0-9D8E-5295082BDC4F}"/>
    <dgm:cxn modelId="{CA8E925F-C010-453A-8E93-EE3A72E2FCAE}" type="presParOf" srcId="{F7BCA8FB-7551-4563-8873-2EA980834C8C}" destId="{1CA789F2-21A6-438E-B5CD-6BBCE8DED1D1}" srcOrd="0" destOrd="0" presId="urn:microsoft.com/office/officeart/2018/2/layout/IconCircleList"/>
    <dgm:cxn modelId="{3645E03F-FEA4-42E1-AA83-EFA185FE6DF2}" type="presParOf" srcId="{1CA789F2-21A6-438E-B5CD-6BBCE8DED1D1}" destId="{DADD56C2-50AE-49EC-A5D6-80A457422368}" srcOrd="0" destOrd="0" presId="urn:microsoft.com/office/officeart/2018/2/layout/IconCircleList"/>
    <dgm:cxn modelId="{D330C7A5-7433-4160-BA60-D32157ED88A2}" type="presParOf" srcId="{DADD56C2-50AE-49EC-A5D6-80A457422368}" destId="{CE518493-4125-4AFF-833B-40BF7CD0277D}" srcOrd="0" destOrd="0" presId="urn:microsoft.com/office/officeart/2018/2/layout/IconCircleList"/>
    <dgm:cxn modelId="{FDBF06FC-2F99-4D96-8EC8-D67BBEF3EFA1}" type="presParOf" srcId="{DADD56C2-50AE-49EC-A5D6-80A457422368}" destId="{5A1C3244-33E3-4E06-9D1D-E57BDD4E088C}" srcOrd="1" destOrd="0" presId="urn:microsoft.com/office/officeart/2018/2/layout/IconCircleList"/>
    <dgm:cxn modelId="{86EC1E86-E6C5-407D-B954-A6DA63815676}" type="presParOf" srcId="{DADD56C2-50AE-49EC-A5D6-80A457422368}" destId="{E06BE620-3652-42F2-B041-41484D76A0D7}" srcOrd="2" destOrd="0" presId="urn:microsoft.com/office/officeart/2018/2/layout/IconCircleList"/>
    <dgm:cxn modelId="{7CF20A46-F7FA-45C4-BB3B-080E39428ED9}" type="presParOf" srcId="{DADD56C2-50AE-49EC-A5D6-80A457422368}" destId="{CB612280-6E2F-4D2F-AD80-4C58BC721146}" srcOrd="3" destOrd="0" presId="urn:microsoft.com/office/officeart/2018/2/layout/IconCircleList"/>
    <dgm:cxn modelId="{5652FE2D-A09E-4DDB-B596-A6CC35AD528B}" type="presParOf" srcId="{1CA789F2-21A6-438E-B5CD-6BBCE8DED1D1}" destId="{DF0AF39A-BFD6-4AF6-AEBD-5B2AC9B803AF}" srcOrd="1" destOrd="0" presId="urn:microsoft.com/office/officeart/2018/2/layout/IconCircleList"/>
    <dgm:cxn modelId="{C1814470-0894-4B07-85D1-E29BD7A9B236}" type="presParOf" srcId="{1CA789F2-21A6-438E-B5CD-6BBCE8DED1D1}" destId="{DAB100F1-6C0A-4703-9C0C-CEEA287F0CB9}" srcOrd="2" destOrd="0" presId="urn:microsoft.com/office/officeart/2018/2/layout/IconCircleList"/>
    <dgm:cxn modelId="{8E8858EE-36EA-4283-8041-C982303C4B73}" type="presParOf" srcId="{DAB100F1-6C0A-4703-9C0C-CEEA287F0CB9}" destId="{115A8B26-4EA4-4B5C-AFEC-64D6F2E467CA}" srcOrd="0" destOrd="0" presId="urn:microsoft.com/office/officeart/2018/2/layout/IconCircleList"/>
    <dgm:cxn modelId="{EB0E3A0D-8821-45B3-8D00-C2ED4C1FCBFE}" type="presParOf" srcId="{DAB100F1-6C0A-4703-9C0C-CEEA287F0CB9}" destId="{52F6E5BB-C784-41A9-8382-F16C34D7A977}" srcOrd="1" destOrd="0" presId="urn:microsoft.com/office/officeart/2018/2/layout/IconCircleList"/>
    <dgm:cxn modelId="{FAF1CBF0-3182-4135-B48B-1DAE1BBEA3E1}" type="presParOf" srcId="{DAB100F1-6C0A-4703-9C0C-CEEA287F0CB9}" destId="{6BCB6E17-8B70-4E9D-B2A9-3D61272C2FA9}" srcOrd="2" destOrd="0" presId="urn:microsoft.com/office/officeart/2018/2/layout/IconCircleList"/>
    <dgm:cxn modelId="{3411A6EA-FCB9-4B64-95D9-49C1B20B555A}" type="presParOf" srcId="{DAB100F1-6C0A-4703-9C0C-CEEA287F0CB9}" destId="{28FE2597-34B5-48EE-AD18-1E6E6B6144F2}" srcOrd="3" destOrd="0" presId="urn:microsoft.com/office/officeart/2018/2/layout/IconCircleList"/>
    <dgm:cxn modelId="{37AC5730-4378-4B30-AE28-D600AA632FBB}" type="presParOf" srcId="{1CA789F2-21A6-438E-B5CD-6BBCE8DED1D1}" destId="{359224FA-3B03-4238-88C0-03D49367D1B7}" srcOrd="3" destOrd="0" presId="urn:microsoft.com/office/officeart/2018/2/layout/IconCircleList"/>
    <dgm:cxn modelId="{05C04980-A4BB-4FC2-912D-141D16AECC8C}" type="presParOf" srcId="{1CA789F2-21A6-438E-B5CD-6BBCE8DED1D1}" destId="{3FA5E568-57D1-4C02-9586-9877BEFD0699}" srcOrd="4" destOrd="0" presId="urn:microsoft.com/office/officeart/2018/2/layout/IconCircleList"/>
    <dgm:cxn modelId="{F064E1D8-20A4-4ED3-8163-344972F4F003}" type="presParOf" srcId="{3FA5E568-57D1-4C02-9586-9877BEFD0699}" destId="{E9CE889B-68E2-4296-AD26-2D06A75CAE93}" srcOrd="0" destOrd="0" presId="urn:microsoft.com/office/officeart/2018/2/layout/IconCircleList"/>
    <dgm:cxn modelId="{E803F51B-3C63-4F70-B207-03392E5C4127}" type="presParOf" srcId="{3FA5E568-57D1-4C02-9586-9877BEFD0699}" destId="{AA5E33DE-F39F-42A3-ABE5-FF68168F40D2}" srcOrd="1" destOrd="0" presId="urn:microsoft.com/office/officeart/2018/2/layout/IconCircleList"/>
    <dgm:cxn modelId="{850C10CC-88DF-44E5-86CD-0D6FBF6AC5E6}" type="presParOf" srcId="{3FA5E568-57D1-4C02-9586-9877BEFD0699}" destId="{3D9C36B5-F787-4F2D-BB6D-5D1A1C07CF52}" srcOrd="2" destOrd="0" presId="urn:microsoft.com/office/officeart/2018/2/layout/IconCircleList"/>
    <dgm:cxn modelId="{368DC2E5-6C01-489D-A7BC-43701D35E0B3}" type="presParOf" srcId="{3FA5E568-57D1-4C02-9586-9877BEFD0699}" destId="{48356FE6-902D-4625-9BFF-8FEE80C4C6E0}" srcOrd="3" destOrd="0" presId="urn:microsoft.com/office/officeart/2018/2/layout/IconCircleList"/>
    <dgm:cxn modelId="{D71A6214-199E-4783-B82C-6DBEC0B2AC95}" type="presParOf" srcId="{1CA789F2-21A6-438E-B5CD-6BBCE8DED1D1}" destId="{D29E8774-165B-49BE-84FF-1E82BFB7E335}" srcOrd="5" destOrd="0" presId="urn:microsoft.com/office/officeart/2018/2/layout/IconCircleList"/>
    <dgm:cxn modelId="{4B4FADAE-F0C5-4D01-90C8-6D9A1401E2C7}" type="presParOf" srcId="{1CA789F2-21A6-438E-B5CD-6BBCE8DED1D1}" destId="{C486DC49-2C84-4371-8A4A-591B52F996DD}" srcOrd="6" destOrd="0" presId="urn:microsoft.com/office/officeart/2018/2/layout/IconCircleList"/>
    <dgm:cxn modelId="{97697E7B-F654-4E72-A87D-B120C235B95D}" type="presParOf" srcId="{C486DC49-2C84-4371-8A4A-591B52F996DD}" destId="{D7737AB5-6BFE-4D4B-991F-FCDCCA9BBE0F}" srcOrd="0" destOrd="0" presId="urn:microsoft.com/office/officeart/2018/2/layout/IconCircleList"/>
    <dgm:cxn modelId="{F6207517-5E91-40A4-B5B5-2364B082AF20}" type="presParOf" srcId="{C486DC49-2C84-4371-8A4A-591B52F996DD}" destId="{125C8C9E-03C3-4E0E-9B17-E1D7BD9844BF}" srcOrd="1" destOrd="0" presId="urn:microsoft.com/office/officeart/2018/2/layout/IconCircleList"/>
    <dgm:cxn modelId="{3939694D-5A02-4F8A-A3B0-A73EBD0149C6}" type="presParOf" srcId="{C486DC49-2C84-4371-8A4A-591B52F996DD}" destId="{88D11650-5AEA-4D70-AA5E-EE4854D50C59}" srcOrd="2" destOrd="0" presId="urn:microsoft.com/office/officeart/2018/2/layout/IconCircleList"/>
    <dgm:cxn modelId="{61C0B082-2B00-4938-BA1E-46893E2AF048}" type="presParOf" srcId="{C486DC49-2C84-4371-8A4A-591B52F996DD}" destId="{5D00FE36-C3A8-4155-B210-0B7319C6F15E}"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508A20-E3FA-4727-B5A2-565A61F174F0}" type="doc">
      <dgm:prSet loTypeId="urn:microsoft.com/office/officeart/2005/8/layout/hierarchy3" loCatId="hierarchy" qsTypeId="urn:microsoft.com/office/officeart/2005/8/quickstyle/simple1" qsCatId="simple" csTypeId="urn:microsoft.com/office/officeart/2005/8/colors/colorful2"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536BBD36-3442-4C74-815F-AA010D390941}" type="pres">
      <dgm:prSet presAssocID="{23508A20-E3FA-4727-B5A2-565A61F174F0}" presName="diagram" presStyleCnt="0">
        <dgm:presLayoutVars>
          <dgm:chPref val="1"/>
          <dgm:dir/>
          <dgm:animOne val="branch"/>
          <dgm:animLvl val="lvl"/>
          <dgm:resizeHandles/>
        </dgm:presLayoutVars>
      </dgm:prSet>
      <dgm:spPr/>
    </dgm:pt>
    <dgm:pt modelId="{F1898107-C475-4815-B0C3-3D362734D834}" type="pres">
      <dgm:prSet presAssocID="{B0282F09-05AB-4915-8A3F-01BCD52BC703}" presName="root" presStyleCnt="0"/>
      <dgm:spPr/>
    </dgm:pt>
    <dgm:pt modelId="{3822E1A7-8658-465E-818F-6637AA7ABB89}" type="pres">
      <dgm:prSet presAssocID="{B0282F09-05AB-4915-8A3F-01BCD52BC703}" presName="rootComposite" presStyleCnt="0"/>
      <dgm:spPr/>
    </dgm:pt>
    <dgm:pt modelId="{79C83172-BAF9-407F-B911-C47B97EA8C48}" type="pres">
      <dgm:prSet presAssocID="{B0282F09-05AB-4915-8A3F-01BCD52BC703}" presName="rootText" presStyleLbl="node1" presStyleIdx="0" presStyleCnt="4"/>
      <dgm:spPr/>
    </dgm:pt>
    <dgm:pt modelId="{C69B9BFF-D5FE-412D-BB54-A0FD5A108C3F}" type="pres">
      <dgm:prSet presAssocID="{B0282F09-05AB-4915-8A3F-01BCD52BC703}" presName="rootConnector" presStyleLbl="node1" presStyleIdx="0" presStyleCnt="4"/>
      <dgm:spPr/>
    </dgm:pt>
    <dgm:pt modelId="{DCD8545B-9A17-44F5-9B3C-9B75F815FDFA}" type="pres">
      <dgm:prSet presAssocID="{B0282F09-05AB-4915-8A3F-01BCD52BC703}" presName="childShape" presStyleCnt="0"/>
      <dgm:spPr/>
    </dgm:pt>
    <dgm:pt modelId="{5E069B54-5488-4C68-9B78-C6A3640FC715}" type="pres">
      <dgm:prSet presAssocID="{2E4B4886-6660-4A1C-9656-A9CF65C222C1}" presName="root" presStyleCnt="0"/>
      <dgm:spPr/>
    </dgm:pt>
    <dgm:pt modelId="{0F56ABEC-6185-4F79-AB09-B8883C79E4BF}" type="pres">
      <dgm:prSet presAssocID="{2E4B4886-6660-4A1C-9656-A9CF65C222C1}" presName="rootComposite" presStyleCnt="0"/>
      <dgm:spPr/>
    </dgm:pt>
    <dgm:pt modelId="{D391C869-12B8-4448-929F-B2EF242A2099}" type="pres">
      <dgm:prSet presAssocID="{2E4B4886-6660-4A1C-9656-A9CF65C222C1}" presName="rootText" presStyleLbl="node1" presStyleIdx="1" presStyleCnt="4"/>
      <dgm:spPr/>
    </dgm:pt>
    <dgm:pt modelId="{9DB931C2-5428-4F18-9A20-D9C7F7205278}" type="pres">
      <dgm:prSet presAssocID="{2E4B4886-6660-4A1C-9656-A9CF65C222C1}" presName="rootConnector" presStyleLbl="node1" presStyleIdx="1" presStyleCnt="4"/>
      <dgm:spPr/>
    </dgm:pt>
    <dgm:pt modelId="{778B609C-AF64-4133-BEAD-96A0137C9874}" type="pres">
      <dgm:prSet presAssocID="{2E4B4886-6660-4A1C-9656-A9CF65C222C1}" presName="childShape" presStyleCnt="0"/>
      <dgm:spPr/>
    </dgm:pt>
    <dgm:pt modelId="{64372499-1B48-4F16-8E93-F7A45B90DC08}" type="pres">
      <dgm:prSet presAssocID="{6621A351-F374-4B8D-8608-69DD200D6BC0}" presName="root" presStyleCnt="0"/>
      <dgm:spPr/>
    </dgm:pt>
    <dgm:pt modelId="{58642068-377F-4699-98FF-5B6793FE3D4F}" type="pres">
      <dgm:prSet presAssocID="{6621A351-F374-4B8D-8608-69DD200D6BC0}" presName="rootComposite" presStyleCnt="0"/>
      <dgm:spPr/>
    </dgm:pt>
    <dgm:pt modelId="{A1108CD7-8BD7-4A4E-97CF-04C36FECB6DC}" type="pres">
      <dgm:prSet presAssocID="{6621A351-F374-4B8D-8608-69DD200D6BC0}" presName="rootText" presStyleLbl="node1" presStyleIdx="2" presStyleCnt="4"/>
      <dgm:spPr/>
    </dgm:pt>
    <dgm:pt modelId="{6819DFD6-87BA-4F49-9C22-0B1D35EC03FB}" type="pres">
      <dgm:prSet presAssocID="{6621A351-F374-4B8D-8608-69DD200D6BC0}" presName="rootConnector" presStyleLbl="node1" presStyleIdx="2" presStyleCnt="4"/>
      <dgm:spPr/>
    </dgm:pt>
    <dgm:pt modelId="{3AC826FA-220E-41C4-A692-A364FBF643C7}" type="pres">
      <dgm:prSet presAssocID="{6621A351-F374-4B8D-8608-69DD200D6BC0}" presName="childShape" presStyleCnt="0"/>
      <dgm:spPr/>
    </dgm:pt>
    <dgm:pt modelId="{C52597BD-91D2-4BF7-B138-E12FA9221751}" type="pres">
      <dgm:prSet presAssocID="{839E4A7A-3032-4A8A-B3B4-31E84D501430}" presName="root" presStyleCnt="0"/>
      <dgm:spPr/>
    </dgm:pt>
    <dgm:pt modelId="{5EA04624-DE40-43CF-BEFF-FF68C8F60642}" type="pres">
      <dgm:prSet presAssocID="{839E4A7A-3032-4A8A-B3B4-31E84D501430}" presName="rootComposite" presStyleCnt="0"/>
      <dgm:spPr/>
    </dgm:pt>
    <dgm:pt modelId="{02507158-86EA-447D-8BA6-8006FAC48CE4}" type="pres">
      <dgm:prSet presAssocID="{839E4A7A-3032-4A8A-B3B4-31E84D501430}" presName="rootText" presStyleLbl="node1" presStyleIdx="3" presStyleCnt="4"/>
      <dgm:spPr/>
    </dgm:pt>
    <dgm:pt modelId="{43405E6C-01E2-43DA-91E9-7D6C1CDA32E8}" type="pres">
      <dgm:prSet presAssocID="{839E4A7A-3032-4A8A-B3B4-31E84D501430}" presName="rootConnector" presStyleLbl="node1" presStyleIdx="3" presStyleCnt="4"/>
      <dgm:spPr/>
    </dgm:pt>
    <dgm:pt modelId="{F930F1BD-9069-43A3-9D13-D8D0F4AEC390}" type="pres">
      <dgm:prSet presAssocID="{839E4A7A-3032-4A8A-B3B4-31E84D501430}" presName="childShape" presStyleCnt="0"/>
      <dgm:spPr/>
    </dgm:pt>
  </dgm:ptLst>
  <dgm:cxnLst>
    <dgm:cxn modelId="{2EBA3C04-636C-4C85-B054-8B9E97C1B372}" type="presOf" srcId="{6621A351-F374-4B8D-8608-69DD200D6BC0}" destId="{6819DFD6-87BA-4F49-9C22-0B1D35EC03FB}" srcOrd="1" destOrd="0" presId="urn:microsoft.com/office/officeart/2005/8/layout/hierarchy3"/>
    <dgm:cxn modelId="{911D7912-5780-492B-8CEF-A9E8D0CD9A9A}" type="presOf" srcId="{839E4A7A-3032-4A8A-B3B4-31E84D501430}" destId="{02507158-86EA-447D-8BA6-8006FAC48CE4}" srcOrd="0" destOrd="0" presId="urn:microsoft.com/office/officeart/2005/8/layout/hierarchy3"/>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8C49994B-A76F-41A0-8023-5557B3ECE22F}" type="presOf" srcId="{B0282F09-05AB-4915-8A3F-01BCD52BC703}" destId="{C69B9BFF-D5FE-412D-BB54-A0FD5A108C3F}" srcOrd="1" destOrd="0" presId="urn:microsoft.com/office/officeart/2005/8/layout/hierarchy3"/>
    <dgm:cxn modelId="{E28DFF4E-97F9-479A-BB3F-988B4D4C08B1}" type="presOf" srcId="{B0282F09-05AB-4915-8A3F-01BCD52BC703}" destId="{79C83172-BAF9-407F-B911-C47B97EA8C48}" srcOrd="0" destOrd="0" presId="urn:microsoft.com/office/officeart/2005/8/layout/hierarchy3"/>
    <dgm:cxn modelId="{9BE1237D-C8A7-487A-9C79-C94FB4165E3D}" type="presOf" srcId="{23508A20-E3FA-4727-B5A2-565A61F174F0}" destId="{536BBD36-3442-4C74-815F-AA010D390941}" srcOrd="0" destOrd="0" presId="urn:microsoft.com/office/officeart/2005/8/layout/hierarchy3"/>
    <dgm:cxn modelId="{D20FB185-69A0-4009-9ADE-E3A3557F54F4}" srcId="{23508A20-E3FA-4727-B5A2-565A61F174F0}" destId="{B0282F09-05AB-4915-8A3F-01BCD52BC703}" srcOrd="0" destOrd="0" parTransId="{A5ED96DE-06E3-4FBF-86B3-5262888F7836}" sibTransId="{49C8C7A5-2BEA-44D0-8B21-77AC5EE47B8E}"/>
    <dgm:cxn modelId="{C138D59E-78DD-4E68-9D7D-500083ACEEFA}" type="presOf" srcId="{2E4B4886-6660-4A1C-9656-A9CF65C222C1}" destId="{9DB931C2-5428-4F18-9A20-D9C7F7205278}" srcOrd="1" destOrd="0" presId="urn:microsoft.com/office/officeart/2005/8/layout/hierarchy3"/>
    <dgm:cxn modelId="{22C9AEA3-F3BD-4AB1-8834-922BE71F4285}" type="presOf" srcId="{2E4B4886-6660-4A1C-9656-A9CF65C222C1}" destId="{D391C869-12B8-4448-929F-B2EF242A2099}" srcOrd="0" destOrd="0" presId="urn:microsoft.com/office/officeart/2005/8/layout/hierarchy3"/>
    <dgm:cxn modelId="{BD23B9D6-F638-4257-A4CE-04DFCB2B42B2}" type="presOf" srcId="{6621A351-F374-4B8D-8608-69DD200D6BC0}" destId="{A1108CD7-8BD7-4A4E-97CF-04C36FECB6DC}" srcOrd="0" destOrd="0" presId="urn:microsoft.com/office/officeart/2005/8/layout/hierarchy3"/>
    <dgm:cxn modelId="{AB4779D9-744E-457E-903B-9B8D18405320}" srcId="{23508A20-E3FA-4727-B5A2-565A61F174F0}" destId="{2E4B4886-6660-4A1C-9656-A9CF65C222C1}" srcOrd="1" destOrd="0" parTransId="{987C7719-BFF6-430D-842F-A457D2F60D31}" sibTransId="{6D236F6E-BB5A-495F-AF02-818E64CD890B}"/>
    <dgm:cxn modelId="{19D254F3-E1BE-4772-B1D9-B3660A9B7AF6}" type="presOf" srcId="{839E4A7A-3032-4A8A-B3B4-31E84D501430}" destId="{43405E6C-01E2-43DA-91E9-7D6C1CDA32E8}" srcOrd="1" destOrd="0" presId="urn:microsoft.com/office/officeart/2005/8/layout/hierarchy3"/>
    <dgm:cxn modelId="{DB4A8673-5EA9-409E-AD89-5E9A2DF39CB1}" type="presParOf" srcId="{536BBD36-3442-4C74-815F-AA010D390941}" destId="{F1898107-C475-4815-B0C3-3D362734D834}" srcOrd="0" destOrd="0" presId="urn:microsoft.com/office/officeart/2005/8/layout/hierarchy3"/>
    <dgm:cxn modelId="{5808541A-8629-454E-89C8-4ABAF4FDBF2F}" type="presParOf" srcId="{F1898107-C475-4815-B0C3-3D362734D834}" destId="{3822E1A7-8658-465E-818F-6637AA7ABB89}" srcOrd="0" destOrd="0" presId="urn:microsoft.com/office/officeart/2005/8/layout/hierarchy3"/>
    <dgm:cxn modelId="{37747986-CDEE-4B8D-863F-B4049F228E18}" type="presParOf" srcId="{3822E1A7-8658-465E-818F-6637AA7ABB89}" destId="{79C83172-BAF9-407F-B911-C47B97EA8C48}" srcOrd="0" destOrd="0" presId="urn:microsoft.com/office/officeart/2005/8/layout/hierarchy3"/>
    <dgm:cxn modelId="{FEA1DBB2-4F8F-4E96-966B-2CE140DDF3E1}" type="presParOf" srcId="{3822E1A7-8658-465E-818F-6637AA7ABB89}" destId="{C69B9BFF-D5FE-412D-BB54-A0FD5A108C3F}" srcOrd="1" destOrd="0" presId="urn:microsoft.com/office/officeart/2005/8/layout/hierarchy3"/>
    <dgm:cxn modelId="{2594D66F-1FE0-40CF-8F48-A6229E7EC7E8}" type="presParOf" srcId="{F1898107-C475-4815-B0C3-3D362734D834}" destId="{DCD8545B-9A17-44F5-9B3C-9B75F815FDFA}" srcOrd="1" destOrd="0" presId="urn:microsoft.com/office/officeart/2005/8/layout/hierarchy3"/>
    <dgm:cxn modelId="{07546050-2CCC-40FF-B67E-9EC362AF821E}" type="presParOf" srcId="{536BBD36-3442-4C74-815F-AA010D390941}" destId="{5E069B54-5488-4C68-9B78-C6A3640FC715}" srcOrd="1" destOrd="0" presId="urn:microsoft.com/office/officeart/2005/8/layout/hierarchy3"/>
    <dgm:cxn modelId="{65BCB2A3-433B-4E44-9C24-75AF6BFAEA8D}" type="presParOf" srcId="{5E069B54-5488-4C68-9B78-C6A3640FC715}" destId="{0F56ABEC-6185-4F79-AB09-B8883C79E4BF}" srcOrd="0" destOrd="0" presId="urn:microsoft.com/office/officeart/2005/8/layout/hierarchy3"/>
    <dgm:cxn modelId="{0218F6D5-9BEB-498B-9AA5-1C96147667A5}" type="presParOf" srcId="{0F56ABEC-6185-4F79-AB09-B8883C79E4BF}" destId="{D391C869-12B8-4448-929F-B2EF242A2099}" srcOrd="0" destOrd="0" presId="urn:microsoft.com/office/officeart/2005/8/layout/hierarchy3"/>
    <dgm:cxn modelId="{5D4BFB09-1F76-4560-A8D8-75DFB2F6246B}" type="presParOf" srcId="{0F56ABEC-6185-4F79-AB09-B8883C79E4BF}" destId="{9DB931C2-5428-4F18-9A20-D9C7F7205278}" srcOrd="1" destOrd="0" presId="urn:microsoft.com/office/officeart/2005/8/layout/hierarchy3"/>
    <dgm:cxn modelId="{9A46D0BA-F9E6-40AD-9D06-E21A764FA562}" type="presParOf" srcId="{5E069B54-5488-4C68-9B78-C6A3640FC715}" destId="{778B609C-AF64-4133-BEAD-96A0137C9874}" srcOrd="1" destOrd="0" presId="urn:microsoft.com/office/officeart/2005/8/layout/hierarchy3"/>
    <dgm:cxn modelId="{7C22B574-88F7-470E-A122-8ACDEFE807FC}" type="presParOf" srcId="{536BBD36-3442-4C74-815F-AA010D390941}" destId="{64372499-1B48-4F16-8E93-F7A45B90DC08}" srcOrd="2" destOrd="0" presId="urn:microsoft.com/office/officeart/2005/8/layout/hierarchy3"/>
    <dgm:cxn modelId="{C93CF2BE-5F1B-45A5-9642-1D35CF961877}" type="presParOf" srcId="{64372499-1B48-4F16-8E93-F7A45B90DC08}" destId="{58642068-377F-4699-98FF-5B6793FE3D4F}" srcOrd="0" destOrd="0" presId="urn:microsoft.com/office/officeart/2005/8/layout/hierarchy3"/>
    <dgm:cxn modelId="{EC9AA2E3-872D-4D68-9074-C34612D4068C}" type="presParOf" srcId="{58642068-377F-4699-98FF-5B6793FE3D4F}" destId="{A1108CD7-8BD7-4A4E-97CF-04C36FECB6DC}" srcOrd="0" destOrd="0" presId="urn:microsoft.com/office/officeart/2005/8/layout/hierarchy3"/>
    <dgm:cxn modelId="{D9392EEE-A9A6-4334-9084-FA36D5B0A5DE}" type="presParOf" srcId="{58642068-377F-4699-98FF-5B6793FE3D4F}" destId="{6819DFD6-87BA-4F49-9C22-0B1D35EC03FB}" srcOrd="1" destOrd="0" presId="urn:microsoft.com/office/officeart/2005/8/layout/hierarchy3"/>
    <dgm:cxn modelId="{FC90E01A-E34D-4B97-B11A-490F95DD9016}" type="presParOf" srcId="{64372499-1B48-4F16-8E93-F7A45B90DC08}" destId="{3AC826FA-220E-41C4-A692-A364FBF643C7}" srcOrd="1" destOrd="0" presId="urn:microsoft.com/office/officeart/2005/8/layout/hierarchy3"/>
    <dgm:cxn modelId="{524BC243-E7B5-406D-A60F-E27CC4D0ADC0}" type="presParOf" srcId="{536BBD36-3442-4C74-815F-AA010D390941}" destId="{C52597BD-91D2-4BF7-B138-E12FA9221751}" srcOrd="3" destOrd="0" presId="urn:microsoft.com/office/officeart/2005/8/layout/hierarchy3"/>
    <dgm:cxn modelId="{A0C8E669-8D43-48AC-85F1-DF348490CDD5}" type="presParOf" srcId="{C52597BD-91D2-4BF7-B138-E12FA9221751}" destId="{5EA04624-DE40-43CF-BEFF-FF68C8F60642}" srcOrd="0" destOrd="0" presId="urn:microsoft.com/office/officeart/2005/8/layout/hierarchy3"/>
    <dgm:cxn modelId="{E349EA49-A8BD-42A4-BD3A-8D5D6FA590E6}" type="presParOf" srcId="{5EA04624-DE40-43CF-BEFF-FF68C8F60642}" destId="{02507158-86EA-447D-8BA6-8006FAC48CE4}" srcOrd="0" destOrd="0" presId="urn:microsoft.com/office/officeart/2005/8/layout/hierarchy3"/>
    <dgm:cxn modelId="{7EA3110C-E08E-4C7D-B22E-8EC83EC94B23}" type="presParOf" srcId="{5EA04624-DE40-43CF-BEFF-FF68C8F60642}" destId="{43405E6C-01E2-43DA-91E9-7D6C1CDA32E8}" srcOrd="1" destOrd="0" presId="urn:microsoft.com/office/officeart/2005/8/layout/hierarchy3"/>
    <dgm:cxn modelId="{E674123A-38C0-4394-B9CE-2C5B6AAE4C39}" type="presParOf" srcId="{C52597BD-91D2-4BF7-B138-E12FA9221751}" destId="{F930F1BD-9069-43A3-9D13-D8D0F4AEC390}"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508A20-E3FA-4727-B5A2-565A61F174F0}"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C0279CBA-6BEC-40DE-903F-4017BCA9FC53}" type="pres">
      <dgm:prSet presAssocID="{23508A20-E3FA-4727-B5A2-565A61F174F0}" presName="Name0" presStyleCnt="0">
        <dgm:presLayoutVars>
          <dgm:dir/>
          <dgm:animLvl val="lvl"/>
          <dgm:resizeHandles val="exact"/>
        </dgm:presLayoutVars>
      </dgm:prSet>
      <dgm:spPr/>
    </dgm:pt>
    <dgm:pt modelId="{21DF93F6-F991-420F-BAD8-BBA2ABFA99C4}" type="pres">
      <dgm:prSet presAssocID="{B0282F09-05AB-4915-8A3F-01BCD52BC703}" presName="linNode" presStyleCnt="0"/>
      <dgm:spPr/>
    </dgm:pt>
    <dgm:pt modelId="{D0C2A98C-4475-4824-8B80-B6DA444C5DE9}" type="pres">
      <dgm:prSet presAssocID="{B0282F09-05AB-4915-8A3F-01BCD52BC703}" presName="parentText" presStyleLbl="node1" presStyleIdx="0" presStyleCnt="4">
        <dgm:presLayoutVars>
          <dgm:chMax val="1"/>
          <dgm:bulletEnabled val="1"/>
        </dgm:presLayoutVars>
      </dgm:prSet>
      <dgm:spPr/>
    </dgm:pt>
    <dgm:pt modelId="{D5F649AB-2730-425E-A410-114FDE628BF6}" type="pres">
      <dgm:prSet presAssocID="{49C8C7A5-2BEA-44D0-8B21-77AC5EE47B8E}" presName="sp" presStyleCnt="0"/>
      <dgm:spPr/>
    </dgm:pt>
    <dgm:pt modelId="{96A0363F-4917-4BBB-A604-2C80E2BB536A}" type="pres">
      <dgm:prSet presAssocID="{2E4B4886-6660-4A1C-9656-A9CF65C222C1}" presName="linNode" presStyleCnt="0"/>
      <dgm:spPr/>
    </dgm:pt>
    <dgm:pt modelId="{65BE3E37-952B-4DA2-B2B1-DFF0C6083B84}" type="pres">
      <dgm:prSet presAssocID="{2E4B4886-6660-4A1C-9656-A9CF65C222C1}" presName="parentText" presStyleLbl="node1" presStyleIdx="1" presStyleCnt="4">
        <dgm:presLayoutVars>
          <dgm:chMax val="1"/>
          <dgm:bulletEnabled val="1"/>
        </dgm:presLayoutVars>
      </dgm:prSet>
      <dgm:spPr/>
    </dgm:pt>
    <dgm:pt modelId="{89B71C30-D32A-4208-8905-F5EF966A8E39}" type="pres">
      <dgm:prSet presAssocID="{6D236F6E-BB5A-495F-AF02-818E64CD890B}" presName="sp" presStyleCnt="0"/>
      <dgm:spPr/>
    </dgm:pt>
    <dgm:pt modelId="{58CBA20A-8C85-43C5-A557-0E027E86626C}" type="pres">
      <dgm:prSet presAssocID="{6621A351-F374-4B8D-8608-69DD200D6BC0}" presName="linNode" presStyleCnt="0"/>
      <dgm:spPr/>
    </dgm:pt>
    <dgm:pt modelId="{DB7CA748-3610-45B3-A91D-38412D9E59F9}" type="pres">
      <dgm:prSet presAssocID="{6621A351-F374-4B8D-8608-69DD200D6BC0}" presName="parentText" presStyleLbl="node1" presStyleIdx="2" presStyleCnt="4">
        <dgm:presLayoutVars>
          <dgm:chMax val="1"/>
          <dgm:bulletEnabled val="1"/>
        </dgm:presLayoutVars>
      </dgm:prSet>
      <dgm:spPr/>
    </dgm:pt>
    <dgm:pt modelId="{E1D04A0F-724E-4150-AEB5-76C0C56207DC}" type="pres">
      <dgm:prSet presAssocID="{4FE01454-FE0E-4B4C-B0AB-9E54EBDD048D}" presName="sp" presStyleCnt="0"/>
      <dgm:spPr/>
    </dgm:pt>
    <dgm:pt modelId="{789AA514-A17F-4532-B5D8-E9DF0624EAC0}" type="pres">
      <dgm:prSet presAssocID="{839E4A7A-3032-4A8A-B3B4-31E84D501430}" presName="linNode" presStyleCnt="0"/>
      <dgm:spPr/>
    </dgm:pt>
    <dgm:pt modelId="{EFF84547-49F6-494C-AB6E-F0EB36D09641}" type="pres">
      <dgm:prSet presAssocID="{839E4A7A-3032-4A8A-B3B4-31E84D501430}" presName="parentText" presStyleLbl="node1" presStyleIdx="3" presStyleCnt="4">
        <dgm:presLayoutVars>
          <dgm:chMax val="1"/>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D529E934-56F5-4AF1-9EE4-46CD0B0E4849}" type="presOf" srcId="{23508A20-E3FA-4727-B5A2-565A61F174F0}" destId="{C0279CBA-6BEC-40DE-903F-4017BCA9FC53}" srcOrd="0" destOrd="0" presId="urn:microsoft.com/office/officeart/2005/8/layout/vList5"/>
    <dgm:cxn modelId="{4F233838-46DB-49DA-9033-1D1295834CB7}" srcId="{23508A20-E3FA-4727-B5A2-565A61F174F0}" destId="{839E4A7A-3032-4A8A-B3B4-31E84D501430}" srcOrd="3" destOrd="0" parTransId="{B828BB62-C784-4ECD-A5A2-360F18F3D66C}" sibTransId="{36F236C0-F57A-41BA-8A5C-D84BE5658025}"/>
    <dgm:cxn modelId="{D20FB185-69A0-4009-9ADE-E3A3557F54F4}" srcId="{23508A20-E3FA-4727-B5A2-565A61F174F0}" destId="{B0282F09-05AB-4915-8A3F-01BCD52BC703}" srcOrd="0" destOrd="0" parTransId="{A5ED96DE-06E3-4FBF-86B3-5262888F7836}" sibTransId="{49C8C7A5-2BEA-44D0-8B21-77AC5EE47B8E}"/>
    <dgm:cxn modelId="{0F1A07B9-DC7F-4D36-8D79-2FB2E3B4617C}" type="presOf" srcId="{B0282F09-05AB-4915-8A3F-01BCD52BC703}" destId="{D0C2A98C-4475-4824-8B80-B6DA444C5DE9}" srcOrd="0" destOrd="0" presId="urn:microsoft.com/office/officeart/2005/8/layout/vList5"/>
    <dgm:cxn modelId="{AB4779D9-744E-457E-903B-9B8D18405320}" srcId="{23508A20-E3FA-4727-B5A2-565A61F174F0}" destId="{2E4B4886-6660-4A1C-9656-A9CF65C222C1}" srcOrd="1" destOrd="0" parTransId="{987C7719-BFF6-430D-842F-A457D2F60D31}" sibTransId="{6D236F6E-BB5A-495F-AF02-818E64CD890B}"/>
    <dgm:cxn modelId="{427C33E0-754B-4836-9EBA-DE60C732BE2F}" type="presOf" srcId="{6621A351-F374-4B8D-8608-69DD200D6BC0}" destId="{DB7CA748-3610-45B3-A91D-38412D9E59F9}" srcOrd="0" destOrd="0" presId="urn:microsoft.com/office/officeart/2005/8/layout/vList5"/>
    <dgm:cxn modelId="{AE2494E5-2172-4D0B-8F43-1112ED66D961}" type="presOf" srcId="{2E4B4886-6660-4A1C-9656-A9CF65C222C1}" destId="{65BE3E37-952B-4DA2-B2B1-DFF0C6083B84}" srcOrd="0" destOrd="0" presId="urn:microsoft.com/office/officeart/2005/8/layout/vList5"/>
    <dgm:cxn modelId="{CA632AFB-F1E9-4FC7-860F-9662708ADFDF}" type="presOf" srcId="{839E4A7A-3032-4A8A-B3B4-31E84D501430}" destId="{EFF84547-49F6-494C-AB6E-F0EB36D09641}" srcOrd="0" destOrd="0" presId="urn:microsoft.com/office/officeart/2005/8/layout/vList5"/>
    <dgm:cxn modelId="{F477F3E4-2985-4A1D-9B87-4A3A5D262A63}" type="presParOf" srcId="{C0279CBA-6BEC-40DE-903F-4017BCA9FC53}" destId="{21DF93F6-F991-420F-BAD8-BBA2ABFA99C4}" srcOrd="0" destOrd="0" presId="urn:microsoft.com/office/officeart/2005/8/layout/vList5"/>
    <dgm:cxn modelId="{936B0A49-D7ED-48BF-88A9-13F086FFAECA}" type="presParOf" srcId="{21DF93F6-F991-420F-BAD8-BBA2ABFA99C4}" destId="{D0C2A98C-4475-4824-8B80-B6DA444C5DE9}" srcOrd="0" destOrd="0" presId="urn:microsoft.com/office/officeart/2005/8/layout/vList5"/>
    <dgm:cxn modelId="{EA6EE7D4-3A31-4CE4-8FA6-3F1F0976185F}" type="presParOf" srcId="{C0279CBA-6BEC-40DE-903F-4017BCA9FC53}" destId="{D5F649AB-2730-425E-A410-114FDE628BF6}" srcOrd="1" destOrd="0" presId="urn:microsoft.com/office/officeart/2005/8/layout/vList5"/>
    <dgm:cxn modelId="{86D6DDC8-081C-41AC-905F-E052B495E9D1}" type="presParOf" srcId="{C0279CBA-6BEC-40DE-903F-4017BCA9FC53}" destId="{96A0363F-4917-4BBB-A604-2C80E2BB536A}" srcOrd="2" destOrd="0" presId="urn:microsoft.com/office/officeart/2005/8/layout/vList5"/>
    <dgm:cxn modelId="{CDA56779-9846-4B28-99B0-660C96111725}" type="presParOf" srcId="{96A0363F-4917-4BBB-A604-2C80E2BB536A}" destId="{65BE3E37-952B-4DA2-B2B1-DFF0C6083B84}" srcOrd="0" destOrd="0" presId="urn:microsoft.com/office/officeart/2005/8/layout/vList5"/>
    <dgm:cxn modelId="{7D31BCB2-DB19-4BC8-8FFC-40A230F5BAE4}" type="presParOf" srcId="{C0279CBA-6BEC-40DE-903F-4017BCA9FC53}" destId="{89B71C30-D32A-4208-8905-F5EF966A8E39}" srcOrd="3" destOrd="0" presId="urn:microsoft.com/office/officeart/2005/8/layout/vList5"/>
    <dgm:cxn modelId="{68C4DCD9-FCFC-4574-AA7E-726E14F812D3}" type="presParOf" srcId="{C0279CBA-6BEC-40DE-903F-4017BCA9FC53}" destId="{58CBA20A-8C85-43C5-A557-0E027E86626C}" srcOrd="4" destOrd="0" presId="urn:microsoft.com/office/officeart/2005/8/layout/vList5"/>
    <dgm:cxn modelId="{13ED9112-FC77-42EF-BFF7-66E83B3CC9BC}" type="presParOf" srcId="{58CBA20A-8C85-43C5-A557-0E027E86626C}" destId="{DB7CA748-3610-45B3-A91D-38412D9E59F9}" srcOrd="0" destOrd="0" presId="urn:microsoft.com/office/officeart/2005/8/layout/vList5"/>
    <dgm:cxn modelId="{A8F24074-7969-42D9-B450-37E3C3053083}" type="presParOf" srcId="{C0279CBA-6BEC-40DE-903F-4017BCA9FC53}" destId="{E1D04A0F-724E-4150-AEB5-76C0C56207DC}" srcOrd="5" destOrd="0" presId="urn:microsoft.com/office/officeart/2005/8/layout/vList5"/>
    <dgm:cxn modelId="{1C8C4ADE-4848-4218-9733-19F7696618C6}" type="presParOf" srcId="{C0279CBA-6BEC-40DE-903F-4017BCA9FC53}" destId="{789AA514-A17F-4532-B5D8-E9DF0624EAC0}" srcOrd="6" destOrd="0" presId="urn:microsoft.com/office/officeart/2005/8/layout/vList5"/>
    <dgm:cxn modelId="{AF4D8603-6A44-4BA1-8368-18F942FEAE3F}" type="presParOf" srcId="{789AA514-A17F-4532-B5D8-E9DF0624EAC0}" destId="{EFF84547-49F6-494C-AB6E-F0EB36D0964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3508A20-E3FA-4727-B5A2-565A61F174F0}"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FE7F1E3B-D603-4263-BB0B-93A758EB101F}" type="pres">
      <dgm:prSet presAssocID="{23508A20-E3FA-4727-B5A2-565A61F174F0}" presName="cycleMatrixDiagram" presStyleCnt="0">
        <dgm:presLayoutVars>
          <dgm:chMax val="1"/>
          <dgm:dir/>
          <dgm:animLvl val="lvl"/>
          <dgm:resizeHandles val="exact"/>
        </dgm:presLayoutVars>
      </dgm:prSet>
      <dgm:spPr/>
    </dgm:pt>
    <dgm:pt modelId="{1A084206-5336-4331-A581-4F83E30E8703}" type="pres">
      <dgm:prSet presAssocID="{23508A20-E3FA-4727-B5A2-565A61F174F0}" presName="children" presStyleCnt="0"/>
      <dgm:spPr/>
    </dgm:pt>
    <dgm:pt modelId="{37DD09F8-9BD2-4221-BA33-C90B9A3DAB2A}" type="pres">
      <dgm:prSet presAssocID="{23508A20-E3FA-4727-B5A2-565A61F174F0}" presName="childPlaceholder" presStyleCnt="0"/>
      <dgm:spPr/>
    </dgm:pt>
    <dgm:pt modelId="{D30E2324-430E-4E7B-96B7-F2824AE3BCA0}" type="pres">
      <dgm:prSet presAssocID="{23508A20-E3FA-4727-B5A2-565A61F174F0}" presName="circle" presStyleCnt="0"/>
      <dgm:spPr/>
    </dgm:pt>
    <dgm:pt modelId="{F1A44931-71BB-4738-8CDE-BE3C546E8D0B}" type="pres">
      <dgm:prSet presAssocID="{23508A20-E3FA-4727-B5A2-565A61F174F0}" presName="quadrant1" presStyleLbl="node1" presStyleIdx="0" presStyleCnt="4">
        <dgm:presLayoutVars>
          <dgm:chMax val="1"/>
          <dgm:bulletEnabled val="1"/>
        </dgm:presLayoutVars>
      </dgm:prSet>
      <dgm:spPr/>
    </dgm:pt>
    <dgm:pt modelId="{05E681C3-01F4-48D7-B926-0849E7B15DF6}" type="pres">
      <dgm:prSet presAssocID="{23508A20-E3FA-4727-B5A2-565A61F174F0}" presName="quadrant2" presStyleLbl="node1" presStyleIdx="1" presStyleCnt="4">
        <dgm:presLayoutVars>
          <dgm:chMax val="1"/>
          <dgm:bulletEnabled val="1"/>
        </dgm:presLayoutVars>
      </dgm:prSet>
      <dgm:spPr/>
    </dgm:pt>
    <dgm:pt modelId="{F5A9EC19-3E9F-471B-A5B3-46395FB054C1}" type="pres">
      <dgm:prSet presAssocID="{23508A20-E3FA-4727-B5A2-565A61F174F0}" presName="quadrant3" presStyleLbl="node1" presStyleIdx="2" presStyleCnt="4">
        <dgm:presLayoutVars>
          <dgm:chMax val="1"/>
          <dgm:bulletEnabled val="1"/>
        </dgm:presLayoutVars>
      </dgm:prSet>
      <dgm:spPr/>
    </dgm:pt>
    <dgm:pt modelId="{2351D3BA-ED0B-48CE-ABF7-F1E7D1396BAC}" type="pres">
      <dgm:prSet presAssocID="{23508A20-E3FA-4727-B5A2-565A61F174F0}" presName="quadrant4" presStyleLbl="node1" presStyleIdx="3" presStyleCnt="4">
        <dgm:presLayoutVars>
          <dgm:chMax val="1"/>
          <dgm:bulletEnabled val="1"/>
        </dgm:presLayoutVars>
      </dgm:prSet>
      <dgm:spPr/>
    </dgm:pt>
    <dgm:pt modelId="{F8FE5F2B-ED88-428F-BDD2-7963C6328756}" type="pres">
      <dgm:prSet presAssocID="{23508A20-E3FA-4727-B5A2-565A61F174F0}" presName="quadrantPlaceholder" presStyleCnt="0"/>
      <dgm:spPr/>
    </dgm:pt>
    <dgm:pt modelId="{3C273A7F-5B62-4037-BAC9-7FAC1B57B38A}" type="pres">
      <dgm:prSet presAssocID="{23508A20-E3FA-4727-B5A2-565A61F174F0}" presName="center1" presStyleLbl="fgShp" presStyleIdx="0" presStyleCnt="2"/>
      <dgm:spPr/>
    </dgm:pt>
    <dgm:pt modelId="{B92F572C-3D64-4B45-A83F-7899DB17FFFF}" type="pres">
      <dgm:prSet presAssocID="{23508A20-E3FA-4727-B5A2-565A61F174F0}" presName="center2" presStyleLbl="fgShp" presStyleIdx="1" presStyleCnt="2"/>
      <dgm:spPr/>
    </dgm:pt>
  </dgm:ptLst>
  <dgm:cxnLst>
    <dgm:cxn modelId="{52B22302-F080-4982-8C22-664A39B0BB8A}" type="presOf" srcId="{B0282F09-05AB-4915-8A3F-01BCD52BC703}" destId="{F1A44931-71BB-4738-8CDE-BE3C546E8D0B}" srcOrd="0" destOrd="0" presId="urn:microsoft.com/office/officeart/2005/8/layout/cycle4"/>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FAA67542-85DD-4FB5-ADA7-D632101FA962}" type="presOf" srcId="{2E4B4886-6660-4A1C-9656-A9CF65C222C1}" destId="{05E681C3-01F4-48D7-B926-0849E7B15DF6}" srcOrd="0" destOrd="0" presId="urn:microsoft.com/office/officeart/2005/8/layout/cycle4"/>
    <dgm:cxn modelId="{D20FB185-69A0-4009-9ADE-E3A3557F54F4}" srcId="{23508A20-E3FA-4727-B5A2-565A61F174F0}" destId="{B0282F09-05AB-4915-8A3F-01BCD52BC703}" srcOrd="0" destOrd="0" parTransId="{A5ED96DE-06E3-4FBF-86B3-5262888F7836}" sibTransId="{49C8C7A5-2BEA-44D0-8B21-77AC5EE47B8E}"/>
    <dgm:cxn modelId="{CD130B9B-0000-4162-B97C-E2A517D6C186}" type="presOf" srcId="{839E4A7A-3032-4A8A-B3B4-31E84D501430}" destId="{2351D3BA-ED0B-48CE-ABF7-F1E7D1396BAC}" srcOrd="0" destOrd="0" presId="urn:microsoft.com/office/officeart/2005/8/layout/cycle4"/>
    <dgm:cxn modelId="{29C7E7A2-59FA-4CA4-9A1F-369A482474C4}" type="presOf" srcId="{6621A351-F374-4B8D-8608-69DD200D6BC0}" destId="{F5A9EC19-3E9F-471B-A5B3-46395FB054C1}" srcOrd="0" destOrd="0" presId="urn:microsoft.com/office/officeart/2005/8/layout/cycle4"/>
    <dgm:cxn modelId="{3A3DA7CC-E463-4190-BFA8-F9C0289FF3D3}" type="presOf" srcId="{23508A20-E3FA-4727-B5A2-565A61F174F0}" destId="{FE7F1E3B-D603-4263-BB0B-93A758EB101F}" srcOrd="0" destOrd="0" presId="urn:microsoft.com/office/officeart/2005/8/layout/cycle4"/>
    <dgm:cxn modelId="{AB4779D9-744E-457E-903B-9B8D18405320}" srcId="{23508A20-E3FA-4727-B5A2-565A61F174F0}" destId="{2E4B4886-6660-4A1C-9656-A9CF65C222C1}" srcOrd="1" destOrd="0" parTransId="{987C7719-BFF6-430D-842F-A457D2F60D31}" sibTransId="{6D236F6E-BB5A-495F-AF02-818E64CD890B}"/>
    <dgm:cxn modelId="{80B95F25-2E4C-4D6C-A288-B00FB5B7482C}" type="presParOf" srcId="{FE7F1E3B-D603-4263-BB0B-93A758EB101F}" destId="{1A084206-5336-4331-A581-4F83E30E8703}" srcOrd="0" destOrd="0" presId="urn:microsoft.com/office/officeart/2005/8/layout/cycle4"/>
    <dgm:cxn modelId="{7215DCE4-B74D-4305-9518-9506954EA908}" type="presParOf" srcId="{1A084206-5336-4331-A581-4F83E30E8703}" destId="{37DD09F8-9BD2-4221-BA33-C90B9A3DAB2A}" srcOrd="0" destOrd="0" presId="urn:microsoft.com/office/officeart/2005/8/layout/cycle4"/>
    <dgm:cxn modelId="{3201BF64-37D3-4AEE-9CC3-49446471D816}" type="presParOf" srcId="{FE7F1E3B-D603-4263-BB0B-93A758EB101F}" destId="{D30E2324-430E-4E7B-96B7-F2824AE3BCA0}" srcOrd="1" destOrd="0" presId="urn:microsoft.com/office/officeart/2005/8/layout/cycle4"/>
    <dgm:cxn modelId="{61D7B92E-4A05-476D-B2C5-E717EF6D106C}" type="presParOf" srcId="{D30E2324-430E-4E7B-96B7-F2824AE3BCA0}" destId="{F1A44931-71BB-4738-8CDE-BE3C546E8D0B}" srcOrd="0" destOrd="0" presId="urn:microsoft.com/office/officeart/2005/8/layout/cycle4"/>
    <dgm:cxn modelId="{E97CFD0D-8E26-4491-97D3-FD514E1B19F1}" type="presParOf" srcId="{D30E2324-430E-4E7B-96B7-F2824AE3BCA0}" destId="{05E681C3-01F4-48D7-B926-0849E7B15DF6}" srcOrd="1" destOrd="0" presId="urn:microsoft.com/office/officeart/2005/8/layout/cycle4"/>
    <dgm:cxn modelId="{8A488AF0-258B-48DF-96AC-E150426B15D9}" type="presParOf" srcId="{D30E2324-430E-4E7B-96B7-F2824AE3BCA0}" destId="{F5A9EC19-3E9F-471B-A5B3-46395FB054C1}" srcOrd="2" destOrd="0" presId="urn:microsoft.com/office/officeart/2005/8/layout/cycle4"/>
    <dgm:cxn modelId="{C524A726-CFD0-4475-934D-E655C70D574E}" type="presParOf" srcId="{D30E2324-430E-4E7B-96B7-F2824AE3BCA0}" destId="{2351D3BA-ED0B-48CE-ABF7-F1E7D1396BAC}" srcOrd="3" destOrd="0" presId="urn:microsoft.com/office/officeart/2005/8/layout/cycle4"/>
    <dgm:cxn modelId="{D3525093-32F1-4E4F-8C40-926D286F0BF6}" type="presParOf" srcId="{D30E2324-430E-4E7B-96B7-F2824AE3BCA0}" destId="{F8FE5F2B-ED88-428F-BDD2-7963C6328756}" srcOrd="4" destOrd="0" presId="urn:microsoft.com/office/officeart/2005/8/layout/cycle4"/>
    <dgm:cxn modelId="{8A87271B-1F19-49E4-872C-A4E56F2D0EF5}" type="presParOf" srcId="{FE7F1E3B-D603-4263-BB0B-93A758EB101F}" destId="{3C273A7F-5B62-4037-BAC9-7FAC1B57B38A}" srcOrd="2" destOrd="0" presId="urn:microsoft.com/office/officeart/2005/8/layout/cycle4"/>
    <dgm:cxn modelId="{738019C0-AC53-4EB5-99B4-FCD4D0E2AFCF}" type="presParOf" srcId="{FE7F1E3B-D603-4263-BB0B-93A758EB101F}" destId="{B92F572C-3D64-4B45-A83F-7899DB17FFFF}"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5B63EA-AC12-4417-849B-4504F6CBE857}"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AD105D64-B359-4BE3-B7BF-6A426B04B821}">
      <dgm:prSet/>
      <dgm:spPr/>
      <dgm:t>
        <a:bodyPr/>
        <a:lstStyle/>
        <a:p>
          <a:r>
            <a:rPr lang="en-US"/>
            <a:t>It's not as much about how we identify as it is about the initial "do I see diversity." </a:t>
          </a:r>
        </a:p>
      </dgm:t>
    </dgm:pt>
    <dgm:pt modelId="{82630201-F612-457C-BE31-93812F67B468}" type="parTrans" cxnId="{F31E7F18-6A27-43EE-86DA-DB664472A1B8}">
      <dgm:prSet/>
      <dgm:spPr/>
      <dgm:t>
        <a:bodyPr/>
        <a:lstStyle/>
        <a:p>
          <a:endParaRPr lang="en-US"/>
        </a:p>
      </dgm:t>
    </dgm:pt>
    <dgm:pt modelId="{E24428B5-E61C-48E0-9C8C-882873134DB9}" type="sibTrans" cxnId="{F31E7F18-6A27-43EE-86DA-DB664472A1B8}">
      <dgm:prSet/>
      <dgm:spPr/>
      <dgm:t>
        <a:bodyPr/>
        <a:lstStyle/>
        <a:p>
          <a:endParaRPr lang="en-US"/>
        </a:p>
      </dgm:t>
    </dgm:pt>
    <dgm:pt modelId="{0F7D0F81-C432-47AF-978A-C0549905C026}">
      <dgm:prSet/>
      <dgm:spPr/>
      <dgm:t>
        <a:bodyPr/>
        <a:lstStyle/>
        <a:p>
          <a:r>
            <a:rPr lang="en-US"/>
            <a:t>White presenting or all femme/masculine presenting people has an impact on our training space(s). </a:t>
          </a:r>
        </a:p>
      </dgm:t>
    </dgm:pt>
    <dgm:pt modelId="{9EA6D2F1-B7C5-4FC8-A24B-836E4790AFED}" type="parTrans" cxnId="{B9F33481-26CE-4B58-AB74-214C38D10B8D}">
      <dgm:prSet/>
      <dgm:spPr/>
      <dgm:t>
        <a:bodyPr/>
        <a:lstStyle/>
        <a:p>
          <a:endParaRPr lang="en-US"/>
        </a:p>
      </dgm:t>
    </dgm:pt>
    <dgm:pt modelId="{FD247155-10CA-4A5F-B283-B9D522857342}" type="sibTrans" cxnId="{B9F33481-26CE-4B58-AB74-214C38D10B8D}">
      <dgm:prSet/>
      <dgm:spPr/>
      <dgm:t>
        <a:bodyPr/>
        <a:lstStyle/>
        <a:p>
          <a:endParaRPr lang="en-US"/>
        </a:p>
      </dgm:t>
    </dgm:pt>
    <dgm:pt modelId="{AD7AD532-A546-4F39-8199-0475FED4FDE2}">
      <dgm:prSet/>
      <dgm:spPr/>
      <dgm:t>
        <a:bodyPr/>
        <a:lstStyle/>
        <a:p>
          <a:r>
            <a:rPr lang="en-US"/>
            <a:t>As we work to build our teams, we need to be aware of the dynamics of power and representation. </a:t>
          </a:r>
        </a:p>
      </dgm:t>
    </dgm:pt>
    <dgm:pt modelId="{FB52C30A-5EE4-4DB2-8E1A-3BC2592FE886}" type="parTrans" cxnId="{E336DFB7-A5BC-4742-8999-C2D027A06481}">
      <dgm:prSet/>
      <dgm:spPr/>
      <dgm:t>
        <a:bodyPr/>
        <a:lstStyle/>
        <a:p>
          <a:endParaRPr lang="en-US"/>
        </a:p>
      </dgm:t>
    </dgm:pt>
    <dgm:pt modelId="{AF0D3ED6-B016-4E17-9B9E-1445628CD704}" type="sibTrans" cxnId="{E336DFB7-A5BC-4742-8999-C2D027A06481}">
      <dgm:prSet/>
      <dgm:spPr/>
      <dgm:t>
        <a:bodyPr/>
        <a:lstStyle/>
        <a:p>
          <a:endParaRPr lang="en-US"/>
        </a:p>
      </dgm:t>
    </dgm:pt>
    <dgm:pt modelId="{52EB01F6-8C1B-4E00-8C18-1ABF3B887CF9}">
      <dgm:prSet/>
      <dgm:spPr/>
      <dgm:t>
        <a:bodyPr/>
        <a:lstStyle/>
        <a:p>
          <a:r>
            <a:rPr lang="en-US"/>
            <a:t>Taking into account leadership styles and work styles. </a:t>
          </a:r>
        </a:p>
      </dgm:t>
    </dgm:pt>
    <dgm:pt modelId="{6B991E71-FF39-44B2-89B9-D582FEB10802}" type="parTrans" cxnId="{19260728-EC73-499E-A07B-B7858F0F5A8D}">
      <dgm:prSet/>
      <dgm:spPr/>
      <dgm:t>
        <a:bodyPr/>
        <a:lstStyle/>
        <a:p>
          <a:endParaRPr lang="en-US"/>
        </a:p>
      </dgm:t>
    </dgm:pt>
    <dgm:pt modelId="{CF3947B0-6E74-4F02-AE77-8AD9879DD71B}" type="sibTrans" cxnId="{19260728-EC73-499E-A07B-B7858F0F5A8D}">
      <dgm:prSet/>
      <dgm:spPr/>
      <dgm:t>
        <a:bodyPr/>
        <a:lstStyle/>
        <a:p>
          <a:endParaRPr lang="en-US"/>
        </a:p>
      </dgm:t>
    </dgm:pt>
    <dgm:pt modelId="{A3149F9C-C376-47DB-9A88-9C8005F510A0}" type="pres">
      <dgm:prSet presAssocID="{D45B63EA-AC12-4417-849B-4504F6CBE857}" presName="vert0" presStyleCnt="0">
        <dgm:presLayoutVars>
          <dgm:dir/>
          <dgm:animOne val="branch"/>
          <dgm:animLvl val="lvl"/>
        </dgm:presLayoutVars>
      </dgm:prSet>
      <dgm:spPr/>
    </dgm:pt>
    <dgm:pt modelId="{412BB992-AF2E-4DA3-89AA-29D86CB67B6A}" type="pres">
      <dgm:prSet presAssocID="{AD105D64-B359-4BE3-B7BF-6A426B04B821}" presName="thickLine" presStyleLbl="alignNode1" presStyleIdx="0" presStyleCnt="4"/>
      <dgm:spPr/>
    </dgm:pt>
    <dgm:pt modelId="{F3864361-2FA5-4A3E-AE87-3D6AECF16EF6}" type="pres">
      <dgm:prSet presAssocID="{AD105D64-B359-4BE3-B7BF-6A426B04B821}" presName="horz1" presStyleCnt="0"/>
      <dgm:spPr/>
    </dgm:pt>
    <dgm:pt modelId="{9860AD99-4A39-4783-B54B-6BB391EF375E}" type="pres">
      <dgm:prSet presAssocID="{AD105D64-B359-4BE3-B7BF-6A426B04B821}" presName="tx1" presStyleLbl="revTx" presStyleIdx="0" presStyleCnt="4"/>
      <dgm:spPr/>
    </dgm:pt>
    <dgm:pt modelId="{925F0854-A696-4BA1-A25D-806A0904FBD5}" type="pres">
      <dgm:prSet presAssocID="{AD105D64-B359-4BE3-B7BF-6A426B04B821}" presName="vert1" presStyleCnt="0"/>
      <dgm:spPr/>
    </dgm:pt>
    <dgm:pt modelId="{CC107BDB-FECC-4EE2-BE3A-C267CC5D1DD3}" type="pres">
      <dgm:prSet presAssocID="{0F7D0F81-C432-47AF-978A-C0549905C026}" presName="thickLine" presStyleLbl="alignNode1" presStyleIdx="1" presStyleCnt="4"/>
      <dgm:spPr/>
    </dgm:pt>
    <dgm:pt modelId="{BFE1386F-EE24-41B8-B10B-202A7E31AC6E}" type="pres">
      <dgm:prSet presAssocID="{0F7D0F81-C432-47AF-978A-C0549905C026}" presName="horz1" presStyleCnt="0"/>
      <dgm:spPr/>
    </dgm:pt>
    <dgm:pt modelId="{0335EE42-18B7-4C87-844D-FDF27FD86F88}" type="pres">
      <dgm:prSet presAssocID="{0F7D0F81-C432-47AF-978A-C0549905C026}" presName="tx1" presStyleLbl="revTx" presStyleIdx="1" presStyleCnt="4"/>
      <dgm:spPr/>
    </dgm:pt>
    <dgm:pt modelId="{1387F3E4-DFDA-481D-A039-5C219DD6E8FA}" type="pres">
      <dgm:prSet presAssocID="{0F7D0F81-C432-47AF-978A-C0549905C026}" presName="vert1" presStyleCnt="0"/>
      <dgm:spPr/>
    </dgm:pt>
    <dgm:pt modelId="{F3F8BF18-8690-4113-B6CE-C490322C39C7}" type="pres">
      <dgm:prSet presAssocID="{AD7AD532-A546-4F39-8199-0475FED4FDE2}" presName="thickLine" presStyleLbl="alignNode1" presStyleIdx="2" presStyleCnt="4"/>
      <dgm:spPr/>
    </dgm:pt>
    <dgm:pt modelId="{C19CB0AD-B170-4956-A6B5-F8F5E6B7551B}" type="pres">
      <dgm:prSet presAssocID="{AD7AD532-A546-4F39-8199-0475FED4FDE2}" presName="horz1" presStyleCnt="0"/>
      <dgm:spPr/>
    </dgm:pt>
    <dgm:pt modelId="{50CF380F-E069-4B97-B9D1-827D8AFF0AA5}" type="pres">
      <dgm:prSet presAssocID="{AD7AD532-A546-4F39-8199-0475FED4FDE2}" presName="tx1" presStyleLbl="revTx" presStyleIdx="2" presStyleCnt="4"/>
      <dgm:spPr/>
    </dgm:pt>
    <dgm:pt modelId="{27D4BBAD-FC00-4E53-80FA-E6011465BEEB}" type="pres">
      <dgm:prSet presAssocID="{AD7AD532-A546-4F39-8199-0475FED4FDE2}" presName="vert1" presStyleCnt="0"/>
      <dgm:spPr/>
    </dgm:pt>
    <dgm:pt modelId="{9C2CEA91-2592-490A-92B8-534E325479D4}" type="pres">
      <dgm:prSet presAssocID="{52EB01F6-8C1B-4E00-8C18-1ABF3B887CF9}" presName="thickLine" presStyleLbl="alignNode1" presStyleIdx="3" presStyleCnt="4"/>
      <dgm:spPr/>
    </dgm:pt>
    <dgm:pt modelId="{15243916-401F-418C-972D-5BFF081B30AA}" type="pres">
      <dgm:prSet presAssocID="{52EB01F6-8C1B-4E00-8C18-1ABF3B887CF9}" presName="horz1" presStyleCnt="0"/>
      <dgm:spPr/>
    </dgm:pt>
    <dgm:pt modelId="{E859F21C-E277-40FC-9769-AC1E9A48D629}" type="pres">
      <dgm:prSet presAssocID="{52EB01F6-8C1B-4E00-8C18-1ABF3B887CF9}" presName="tx1" presStyleLbl="revTx" presStyleIdx="3" presStyleCnt="4"/>
      <dgm:spPr/>
    </dgm:pt>
    <dgm:pt modelId="{F4A37890-4629-4C75-944C-865B0615A697}" type="pres">
      <dgm:prSet presAssocID="{52EB01F6-8C1B-4E00-8C18-1ABF3B887CF9}" presName="vert1" presStyleCnt="0"/>
      <dgm:spPr/>
    </dgm:pt>
  </dgm:ptLst>
  <dgm:cxnLst>
    <dgm:cxn modelId="{F31E7F18-6A27-43EE-86DA-DB664472A1B8}" srcId="{D45B63EA-AC12-4417-849B-4504F6CBE857}" destId="{AD105D64-B359-4BE3-B7BF-6A426B04B821}" srcOrd="0" destOrd="0" parTransId="{82630201-F612-457C-BE31-93812F67B468}" sibTransId="{E24428B5-E61C-48E0-9C8C-882873134DB9}"/>
    <dgm:cxn modelId="{0819AF22-58D6-45FE-AFAB-DECD6329C253}" type="presOf" srcId="{AD7AD532-A546-4F39-8199-0475FED4FDE2}" destId="{50CF380F-E069-4B97-B9D1-827D8AFF0AA5}" srcOrd="0" destOrd="0" presId="urn:microsoft.com/office/officeart/2008/layout/LinedList"/>
    <dgm:cxn modelId="{19260728-EC73-499E-A07B-B7858F0F5A8D}" srcId="{D45B63EA-AC12-4417-849B-4504F6CBE857}" destId="{52EB01F6-8C1B-4E00-8C18-1ABF3B887CF9}" srcOrd="3" destOrd="0" parTransId="{6B991E71-FF39-44B2-89B9-D582FEB10802}" sibTransId="{CF3947B0-6E74-4F02-AE77-8AD9879DD71B}"/>
    <dgm:cxn modelId="{AFFFF432-4912-4206-9F05-09467F2893AD}" type="presOf" srcId="{52EB01F6-8C1B-4E00-8C18-1ABF3B887CF9}" destId="{E859F21C-E277-40FC-9769-AC1E9A48D629}" srcOrd="0" destOrd="0" presId="urn:microsoft.com/office/officeart/2008/layout/LinedList"/>
    <dgm:cxn modelId="{B9F33481-26CE-4B58-AB74-214C38D10B8D}" srcId="{D45B63EA-AC12-4417-849B-4504F6CBE857}" destId="{0F7D0F81-C432-47AF-978A-C0549905C026}" srcOrd="1" destOrd="0" parTransId="{9EA6D2F1-B7C5-4FC8-A24B-836E4790AFED}" sibTransId="{FD247155-10CA-4A5F-B283-B9D522857342}"/>
    <dgm:cxn modelId="{A032D4A7-6D7B-4F99-8E09-6338C175B14B}" type="presOf" srcId="{AD105D64-B359-4BE3-B7BF-6A426B04B821}" destId="{9860AD99-4A39-4783-B54B-6BB391EF375E}" srcOrd="0" destOrd="0" presId="urn:microsoft.com/office/officeart/2008/layout/LinedList"/>
    <dgm:cxn modelId="{E336DFB7-A5BC-4742-8999-C2D027A06481}" srcId="{D45B63EA-AC12-4417-849B-4504F6CBE857}" destId="{AD7AD532-A546-4F39-8199-0475FED4FDE2}" srcOrd="2" destOrd="0" parTransId="{FB52C30A-5EE4-4DB2-8E1A-3BC2592FE886}" sibTransId="{AF0D3ED6-B016-4E17-9B9E-1445628CD704}"/>
    <dgm:cxn modelId="{93AD99D3-697A-4E01-ACFB-1FEE96FFE135}" type="presOf" srcId="{0F7D0F81-C432-47AF-978A-C0549905C026}" destId="{0335EE42-18B7-4C87-844D-FDF27FD86F88}" srcOrd="0" destOrd="0" presId="urn:microsoft.com/office/officeart/2008/layout/LinedList"/>
    <dgm:cxn modelId="{9C1D09E9-EBDD-41A6-8638-067EE1D5AF6C}" type="presOf" srcId="{D45B63EA-AC12-4417-849B-4504F6CBE857}" destId="{A3149F9C-C376-47DB-9A88-9C8005F510A0}" srcOrd="0" destOrd="0" presId="urn:microsoft.com/office/officeart/2008/layout/LinedList"/>
    <dgm:cxn modelId="{4397FEE8-B0E3-40CC-BC38-0C067EBE323F}" type="presParOf" srcId="{A3149F9C-C376-47DB-9A88-9C8005F510A0}" destId="{412BB992-AF2E-4DA3-89AA-29D86CB67B6A}" srcOrd="0" destOrd="0" presId="urn:microsoft.com/office/officeart/2008/layout/LinedList"/>
    <dgm:cxn modelId="{3917A3B2-FC9E-47C9-85D2-310A8F87C4CC}" type="presParOf" srcId="{A3149F9C-C376-47DB-9A88-9C8005F510A0}" destId="{F3864361-2FA5-4A3E-AE87-3D6AECF16EF6}" srcOrd="1" destOrd="0" presId="urn:microsoft.com/office/officeart/2008/layout/LinedList"/>
    <dgm:cxn modelId="{9F06928D-647D-4AB0-A79C-18FB5F6B7035}" type="presParOf" srcId="{F3864361-2FA5-4A3E-AE87-3D6AECF16EF6}" destId="{9860AD99-4A39-4783-B54B-6BB391EF375E}" srcOrd="0" destOrd="0" presId="urn:microsoft.com/office/officeart/2008/layout/LinedList"/>
    <dgm:cxn modelId="{DF0FAD11-3171-44E3-BD4D-4968FAF4CF8D}" type="presParOf" srcId="{F3864361-2FA5-4A3E-AE87-3D6AECF16EF6}" destId="{925F0854-A696-4BA1-A25D-806A0904FBD5}" srcOrd="1" destOrd="0" presId="urn:microsoft.com/office/officeart/2008/layout/LinedList"/>
    <dgm:cxn modelId="{64FA8E15-433B-432B-B8F1-0EA98F22DE43}" type="presParOf" srcId="{A3149F9C-C376-47DB-9A88-9C8005F510A0}" destId="{CC107BDB-FECC-4EE2-BE3A-C267CC5D1DD3}" srcOrd="2" destOrd="0" presId="urn:microsoft.com/office/officeart/2008/layout/LinedList"/>
    <dgm:cxn modelId="{E1966A27-574C-4941-B6BC-DBCD74E16C43}" type="presParOf" srcId="{A3149F9C-C376-47DB-9A88-9C8005F510A0}" destId="{BFE1386F-EE24-41B8-B10B-202A7E31AC6E}" srcOrd="3" destOrd="0" presId="urn:microsoft.com/office/officeart/2008/layout/LinedList"/>
    <dgm:cxn modelId="{0D981CB4-C474-4CD3-8CDE-990A5878D0F7}" type="presParOf" srcId="{BFE1386F-EE24-41B8-B10B-202A7E31AC6E}" destId="{0335EE42-18B7-4C87-844D-FDF27FD86F88}" srcOrd="0" destOrd="0" presId="urn:microsoft.com/office/officeart/2008/layout/LinedList"/>
    <dgm:cxn modelId="{D112D7EB-CA1D-4753-A0D8-ADA3CB0B65E8}" type="presParOf" srcId="{BFE1386F-EE24-41B8-B10B-202A7E31AC6E}" destId="{1387F3E4-DFDA-481D-A039-5C219DD6E8FA}" srcOrd="1" destOrd="0" presId="urn:microsoft.com/office/officeart/2008/layout/LinedList"/>
    <dgm:cxn modelId="{556CA50A-E03A-406F-B149-2080E3D31C13}" type="presParOf" srcId="{A3149F9C-C376-47DB-9A88-9C8005F510A0}" destId="{F3F8BF18-8690-4113-B6CE-C490322C39C7}" srcOrd="4" destOrd="0" presId="urn:microsoft.com/office/officeart/2008/layout/LinedList"/>
    <dgm:cxn modelId="{8CF886C9-2455-4552-BA72-0A67FF812464}" type="presParOf" srcId="{A3149F9C-C376-47DB-9A88-9C8005F510A0}" destId="{C19CB0AD-B170-4956-A6B5-F8F5E6B7551B}" srcOrd="5" destOrd="0" presId="urn:microsoft.com/office/officeart/2008/layout/LinedList"/>
    <dgm:cxn modelId="{D68B3AFD-E7D7-4E42-9051-D2CF1DB4DE80}" type="presParOf" srcId="{C19CB0AD-B170-4956-A6B5-F8F5E6B7551B}" destId="{50CF380F-E069-4B97-B9D1-827D8AFF0AA5}" srcOrd="0" destOrd="0" presId="urn:microsoft.com/office/officeart/2008/layout/LinedList"/>
    <dgm:cxn modelId="{C64B8DA4-695F-45CF-9F5B-165B0D3ADCA4}" type="presParOf" srcId="{C19CB0AD-B170-4956-A6B5-F8F5E6B7551B}" destId="{27D4BBAD-FC00-4E53-80FA-E6011465BEEB}" srcOrd="1" destOrd="0" presId="urn:microsoft.com/office/officeart/2008/layout/LinedList"/>
    <dgm:cxn modelId="{1BA2B150-987B-4212-A859-A96B13AE3A82}" type="presParOf" srcId="{A3149F9C-C376-47DB-9A88-9C8005F510A0}" destId="{9C2CEA91-2592-490A-92B8-534E325479D4}" srcOrd="6" destOrd="0" presId="urn:microsoft.com/office/officeart/2008/layout/LinedList"/>
    <dgm:cxn modelId="{847D3F1D-D6B7-4ECB-9215-B4FBB208BD51}" type="presParOf" srcId="{A3149F9C-C376-47DB-9A88-9C8005F510A0}" destId="{15243916-401F-418C-972D-5BFF081B30AA}" srcOrd="7" destOrd="0" presId="urn:microsoft.com/office/officeart/2008/layout/LinedList"/>
    <dgm:cxn modelId="{0B5DA67C-8E7C-48EF-A6AC-2B5C75092871}" type="presParOf" srcId="{15243916-401F-418C-972D-5BFF081B30AA}" destId="{E859F21C-E277-40FC-9769-AC1E9A48D629}" srcOrd="0" destOrd="0" presId="urn:microsoft.com/office/officeart/2008/layout/LinedList"/>
    <dgm:cxn modelId="{8A78FAF6-E5E2-459D-9E4B-6274ACF06BE1}" type="presParOf" srcId="{15243916-401F-418C-972D-5BFF081B30AA}" destId="{F4A37890-4629-4C75-944C-865B0615A69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C7D141-7B26-4AC4-A2AB-A93BB81C5C9E}" type="doc">
      <dgm:prSet loTypeId="urn:microsoft.com/office/officeart/2005/8/layout/vList2" loCatId="list" qsTypeId="urn:microsoft.com/office/officeart/2005/8/quickstyle/simple1" qsCatId="simple" csTypeId="urn:microsoft.com/office/officeart/2005/8/colors/accent3_2" csCatId="accent3"/>
      <dgm:spPr/>
      <dgm:t>
        <a:bodyPr/>
        <a:lstStyle/>
        <a:p>
          <a:endParaRPr lang="en-US"/>
        </a:p>
      </dgm:t>
    </dgm:pt>
    <dgm:pt modelId="{658AE390-80AF-43A8-B35C-3B1C4A277B66}">
      <dgm:prSet/>
      <dgm:spPr/>
      <dgm:t>
        <a:bodyPr/>
        <a:lstStyle/>
        <a:p>
          <a:r>
            <a:rPr lang="en-US"/>
            <a:t>First 45 Minutes – Review of any highlighted notes in the facilitator agenda, any thoughts from the person who was last on this team, and a light review of the evaluations. </a:t>
          </a:r>
        </a:p>
      </dgm:t>
    </dgm:pt>
    <dgm:pt modelId="{18F05C17-2892-413E-B487-1079B8651C48}" type="parTrans" cxnId="{E0288A82-203C-49FF-AB72-05139749333F}">
      <dgm:prSet/>
      <dgm:spPr/>
      <dgm:t>
        <a:bodyPr/>
        <a:lstStyle/>
        <a:p>
          <a:endParaRPr lang="en-US"/>
        </a:p>
      </dgm:t>
    </dgm:pt>
    <dgm:pt modelId="{BFEE2CD4-289C-40CA-85B6-0F09D56AC5B8}" type="sibTrans" cxnId="{E0288A82-203C-49FF-AB72-05139749333F}">
      <dgm:prSet/>
      <dgm:spPr/>
      <dgm:t>
        <a:bodyPr/>
        <a:lstStyle/>
        <a:p>
          <a:endParaRPr lang="en-US"/>
        </a:p>
      </dgm:t>
    </dgm:pt>
    <dgm:pt modelId="{61E0E0E5-9922-43D8-94BB-CBDE47410C08}">
      <dgm:prSet/>
      <dgm:spPr/>
      <dgm:t>
        <a:bodyPr/>
        <a:lstStyle/>
        <a:p>
          <a:r>
            <a:rPr lang="en-US"/>
            <a:t>Teams have the outcomes table as a guide.  </a:t>
          </a:r>
        </a:p>
      </dgm:t>
    </dgm:pt>
    <dgm:pt modelId="{662C7F75-7100-4E3B-98BA-687289C36F6F}" type="parTrans" cxnId="{E8EF718B-721C-4D0F-B1D9-6D0B1CB2DFD3}">
      <dgm:prSet/>
      <dgm:spPr/>
      <dgm:t>
        <a:bodyPr/>
        <a:lstStyle/>
        <a:p>
          <a:endParaRPr lang="en-US"/>
        </a:p>
      </dgm:t>
    </dgm:pt>
    <dgm:pt modelId="{72AA0063-550E-4909-BD30-5280DA32FA5D}" type="sibTrans" cxnId="{E8EF718B-721C-4D0F-B1D9-6D0B1CB2DFD3}">
      <dgm:prSet/>
      <dgm:spPr/>
      <dgm:t>
        <a:bodyPr/>
        <a:lstStyle/>
        <a:p>
          <a:endParaRPr lang="en-US"/>
        </a:p>
      </dgm:t>
    </dgm:pt>
    <dgm:pt modelId="{B51978CD-A04C-4239-AFDD-A16D72D0F71F}">
      <dgm:prSet/>
      <dgm:spPr/>
      <dgm:t>
        <a:bodyPr/>
        <a:lstStyle/>
        <a:p>
          <a:r>
            <a:rPr lang="en-US"/>
            <a:t>Review all handouts, slides, pre-attendance handouts</a:t>
          </a:r>
        </a:p>
      </dgm:t>
    </dgm:pt>
    <dgm:pt modelId="{250CCCBE-D582-46FC-91EC-35623458E8E3}" type="parTrans" cxnId="{CAA0052E-1329-47FD-A460-F5ADDB8B1BE8}">
      <dgm:prSet/>
      <dgm:spPr/>
      <dgm:t>
        <a:bodyPr/>
        <a:lstStyle/>
        <a:p>
          <a:endParaRPr lang="en-US"/>
        </a:p>
      </dgm:t>
    </dgm:pt>
    <dgm:pt modelId="{A265759D-F321-43DD-9352-5E6C290262FC}" type="sibTrans" cxnId="{CAA0052E-1329-47FD-A460-F5ADDB8B1BE8}">
      <dgm:prSet/>
      <dgm:spPr/>
      <dgm:t>
        <a:bodyPr/>
        <a:lstStyle/>
        <a:p>
          <a:endParaRPr lang="en-US"/>
        </a:p>
      </dgm:t>
    </dgm:pt>
    <dgm:pt modelId="{B4B81ECA-EBF5-43E9-97EF-A9EF27DE9374}">
      <dgm:prSet/>
      <dgm:spPr/>
      <dgm:t>
        <a:bodyPr/>
        <a:lstStyle/>
        <a:p>
          <a:r>
            <a:rPr lang="en-US"/>
            <a:t>Set meetings for continued revision, prep, and planning</a:t>
          </a:r>
        </a:p>
      </dgm:t>
    </dgm:pt>
    <dgm:pt modelId="{652B48F7-739D-4160-8A45-53E4809B3C8B}" type="parTrans" cxnId="{540471F7-4474-4923-96BE-E78A17992059}">
      <dgm:prSet/>
      <dgm:spPr/>
      <dgm:t>
        <a:bodyPr/>
        <a:lstStyle/>
        <a:p>
          <a:endParaRPr lang="en-US"/>
        </a:p>
      </dgm:t>
    </dgm:pt>
    <dgm:pt modelId="{D207CC3E-0011-4BC2-98AF-997C47C270EE}" type="sibTrans" cxnId="{540471F7-4474-4923-96BE-E78A17992059}">
      <dgm:prSet/>
      <dgm:spPr/>
      <dgm:t>
        <a:bodyPr/>
        <a:lstStyle/>
        <a:p>
          <a:endParaRPr lang="en-US"/>
        </a:p>
      </dgm:t>
    </dgm:pt>
    <dgm:pt modelId="{7AC2F5D7-457F-470D-BB52-CF7D9F2A8A7B}" type="pres">
      <dgm:prSet presAssocID="{1CC7D141-7B26-4AC4-A2AB-A93BB81C5C9E}" presName="linear" presStyleCnt="0">
        <dgm:presLayoutVars>
          <dgm:animLvl val="lvl"/>
          <dgm:resizeHandles val="exact"/>
        </dgm:presLayoutVars>
      </dgm:prSet>
      <dgm:spPr/>
    </dgm:pt>
    <dgm:pt modelId="{10081731-5985-402F-AE00-34C121F1DD0C}" type="pres">
      <dgm:prSet presAssocID="{658AE390-80AF-43A8-B35C-3B1C4A277B66}" presName="parentText" presStyleLbl="node1" presStyleIdx="0" presStyleCnt="3">
        <dgm:presLayoutVars>
          <dgm:chMax val="0"/>
          <dgm:bulletEnabled val="1"/>
        </dgm:presLayoutVars>
      </dgm:prSet>
      <dgm:spPr/>
    </dgm:pt>
    <dgm:pt modelId="{327A6BFB-0236-499B-BB67-840488F63386}" type="pres">
      <dgm:prSet presAssocID="{BFEE2CD4-289C-40CA-85B6-0F09D56AC5B8}" presName="spacer" presStyleCnt="0"/>
      <dgm:spPr/>
    </dgm:pt>
    <dgm:pt modelId="{E1E3A6BB-8B7D-46BC-BEBA-EB98BBD77765}" type="pres">
      <dgm:prSet presAssocID="{61E0E0E5-9922-43D8-94BB-CBDE47410C08}" presName="parentText" presStyleLbl="node1" presStyleIdx="1" presStyleCnt="3">
        <dgm:presLayoutVars>
          <dgm:chMax val="0"/>
          <dgm:bulletEnabled val="1"/>
        </dgm:presLayoutVars>
      </dgm:prSet>
      <dgm:spPr/>
    </dgm:pt>
    <dgm:pt modelId="{A3E96D24-6C44-4706-B9E6-AA0EFB4394D7}" type="pres">
      <dgm:prSet presAssocID="{61E0E0E5-9922-43D8-94BB-CBDE47410C08}" presName="childText" presStyleLbl="revTx" presStyleIdx="0" presStyleCnt="1">
        <dgm:presLayoutVars>
          <dgm:bulletEnabled val="1"/>
        </dgm:presLayoutVars>
      </dgm:prSet>
      <dgm:spPr/>
    </dgm:pt>
    <dgm:pt modelId="{32EA689D-B786-4333-BE0E-CA886B967492}" type="pres">
      <dgm:prSet presAssocID="{B4B81ECA-EBF5-43E9-97EF-A9EF27DE9374}" presName="parentText" presStyleLbl="node1" presStyleIdx="2" presStyleCnt="3">
        <dgm:presLayoutVars>
          <dgm:chMax val="0"/>
          <dgm:bulletEnabled val="1"/>
        </dgm:presLayoutVars>
      </dgm:prSet>
      <dgm:spPr/>
    </dgm:pt>
  </dgm:ptLst>
  <dgm:cxnLst>
    <dgm:cxn modelId="{E46B1D03-0AE9-439D-9D68-BE98F25CF973}" type="presOf" srcId="{B4B81ECA-EBF5-43E9-97EF-A9EF27DE9374}" destId="{32EA689D-B786-4333-BE0E-CA886B967492}" srcOrd="0" destOrd="0" presId="urn:microsoft.com/office/officeart/2005/8/layout/vList2"/>
    <dgm:cxn modelId="{CAA0052E-1329-47FD-A460-F5ADDB8B1BE8}" srcId="{61E0E0E5-9922-43D8-94BB-CBDE47410C08}" destId="{B51978CD-A04C-4239-AFDD-A16D72D0F71F}" srcOrd="0" destOrd="0" parTransId="{250CCCBE-D582-46FC-91EC-35623458E8E3}" sibTransId="{A265759D-F321-43DD-9352-5E6C290262FC}"/>
    <dgm:cxn modelId="{0B7B203D-D466-40D4-AD56-FDB79AD97B35}" type="presOf" srcId="{B51978CD-A04C-4239-AFDD-A16D72D0F71F}" destId="{A3E96D24-6C44-4706-B9E6-AA0EFB4394D7}" srcOrd="0" destOrd="0" presId="urn:microsoft.com/office/officeart/2005/8/layout/vList2"/>
    <dgm:cxn modelId="{14304F42-6076-4C27-9B41-3D09B787CB58}" type="presOf" srcId="{1CC7D141-7B26-4AC4-A2AB-A93BB81C5C9E}" destId="{7AC2F5D7-457F-470D-BB52-CF7D9F2A8A7B}" srcOrd="0" destOrd="0" presId="urn:microsoft.com/office/officeart/2005/8/layout/vList2"/>
    <dgm:cxn modelId="{028D837D-22EA-42C4-9611-5841A2784FEC}" type="presOf" srcId="{61E0E0E5-9922-43D8-94BB-CBDE47410C08}" destId="{E1E3A6BB-8B7D-46BC-BEBA-EB98BBD77765}" srcOrd="0" destOrd="0" presId="urn:microsoft.com/office/officeart/2005/8/layout/vList2"/>
    <dgm:cxn modelId="{E0288A82-203C-49FF-AB72-05139749333F}" srcId="{1CC7D141-7B26-4AC4-A2AB-A93BB81C5C9E}" destId="{658AE390-80AF-43A8-B35C-3B1C4A277B66}" srcOrd="0" destOrd="0" parTransId="{18F05C17-2892-413E-B487-1079B8651C48}" sibTransId="{BFEE2CD4-289C-40CA-85B6-0F09D56AC5B8}"/>
    <dgm:cxn modelId="{E8EF718B-721C-4D0F-B1D9-6D0B1CB2DFD3}" srcId="{1CC7D141-7B26-4AC4-A2AB-A93BB81C5C9E}" destId="{61E0E0E5-9922-43D8-94BB-CBDE47410C08}" srcOrd="1" destOrd="0" parTransId="{662C7F75-7100-4E3B-98BA-687289C36F6F}" sibTransId="{72AA0063-550E-4909-BD30-5280DA32FA5D}"/>
    <dgm:cxn modelId="{F4185EF3-3B59-4C2D-B293-6FE2FB918D25}" type="presOf" srcId="{658AE390-80AF-43A8-B35C-3B1C4A277B66}" destId="{10081731-5985-402F-AE00-34C121F1DD0C}" srcOrd="0" destOrd="0" presId="urn:microsoft.com/office/officeart/2005/8/layout/vList2"/>
    <dgm:cxn modelId="{540471F7-4474-4923-96BE-E78A17992059}" srcId="{1CC7D141-7B26-4AC4-A2AB-A93BB81C5C9E}" destId="{B4B81ECA-EBF5-43E9-97EF-A9EF27DE9374}" srcOrd="2" destOrd="0" parTransId="{652B48F7-739D-4160-8A45-53E4809B3C8B}" sibTransId="{D207CC3E-0011-4BC2-98AF-997C47C270EE}"/>
    <dgm:cxn modelId="{48205BE0-C11A-417F-B243-B609FE038C0C}" type="presParOf" srcId="{7AC2F5D7-457F-470D-BB52-CF7D9F2A8A7B}" destId="{10081731-5985-402F-AE00-34C121F1DD0C}" srcOrd="0" destOrd="0" presId="urn:microsoft.com/office/officeart/2005/8/layout/vList2"/>
    <dgm:cxn modelId="{650704CA-312F-4D4F-97D3-DEA9A7FD7764}" type="presParOf" srcId="{7AC2F5D7-457F-470D-BB52-CF7D9F2A8A7B}" destId="{327A6BFB-0236-499B-BB67-840488F63386}" srcOrd="1" destOrd="0" presId="urn:microsoft.com/office/officeart/2005/8/layout/vList2"/>
    <dgm:cxn modelId="{6F8303E7-C679-4B9C-998E-0019B281D4F1}" type="presParOf" srcId="{7AC2F5D7-457F-470D-BB52-CF7D9F2A8A7B}" destId="{E1E3A6BB-8B7D-46BC-BEBA-EB98BBD77765}" srcOrd="2" destOrd="0" presId="urn:microsoft.com/office/officeart/2005/8/layout/vList2"/>
    <dgm:cxn modelId="{E9459562-F52C-4B89-9184-E0C34827AACE}" type="presParOf" srcId="{7AC2F5D7-457F-470D-BB52-CF7D9F2A8A7B}" destId="{A3E96D24-6C44-4706-B9E6-AA0EFB4394D7}" srcOrd="3" destOrd="0" presId="urn:microsoft.com/office/officeart/2005/8/layout/vList2"/>
    <dgm:cxn modelId="{CF87718B-54E0-47FE-B6D1-249EED814BC9}" type="presParOf" srcId="{7AC2F5D7-457F-470D-BB52-CF7D9F2A8A7B}" destId="{32EA689D-B786-4333-BE0E-CA886B96749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CA43A8-2392-4D64-81BA-24E9F903CF02}">
      <dsp:nvSpPr>
        <dsp:cNvPr id="0" name=""/>
        <dsp:cNvSpPr/>
      </dsp:nvSpPr>
      <dsp:spPr>
        <a:xfrm>
          <a:off x="488222" y="3414"/>
          <a:ext cx="3245568" cy="194734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Behaviorist</a:t>
          </a:r>
          <a:r>
            <a:rPr lang="en-US" sz="2100" kern="1200">
              <a:latin typeface="Euphemia"/>
            </a:rPr>
            <a:t> :</a:t>
          </a:r>
          <a:r>
            <a:rPr lang="en-US" sz="2100" i="0" kern="1200">
              <a:latin typeface="Euphemia"/>
            </a:rPr>
            <a:t> </a:t>
          </a:r>
          <a:r>
            <a:rPr lang="en-US" sz="2100" i="1" kern="1200">
              <a:latin typeface="Book Antiqua"/>
            </a:rPr>
            <a:t>“New behavior can be caused and ‘shaped’ with well-designed structures around the learner.”</a:t>
          </a:r>
          <a:endParaRPr lang="en-US" sz="2100" kern="1200">
            <a:latin typeface="Euphemia"/>
          </a:endParaRPr>
        </a:p>
      </dsp:txBody>
      <dsp:txXfrm>
        <a:off x="488222" y="3414"/>
        <a:ext cx="3245568" cy="1947341"/>
      </dsp:txXfrm>
    </dsp:sp>
    <dsp:sp modelId="{1CDEBAAB-FDFD-4E90-A07F-42E020C50A73}">
      <dsp:nvSpPr>
        <dsp:cNvPr id="0" name=""/>
        <dsp:cNvSpPr/>
      </dsp:nvSpPr>
      <dsp:spPr>
        <a:xfrm>
          <a:off x="4058348" y="3414"/>
          <a:ext cx="3245568" cy="1947341"/>
        </a:xfrm>
        <a:prstGeom prst="rect">
          <a:avLst/>
        </a:prstGeom>
        <a:gradFill rotWithShape="0">
          <a:gsLst>
            <a:gs pos="0">
              <a:schemeClr val="accent2">
                <a:hueOff val="37813"/>
                <a:satOff val="4346"/>
                <a:lumOff val="-3464"/>
                <a:alphaOff val="0"/>
                <a:satMod val="103000"/>
                <a:lumMod val="102000"/>
                <a:tint val="94000"/>
              </a:schemeClr>
            </a:gs>
            <a:gs pos="50000">
              <a:schemeClr val="accent2">
                <a:hueOff val="37813"/>
                <a:satOff val="4346"/>
                <a:lumOff val="-3464"/>
                <a:alphaOff val="0"/>
                <a:satMod val="110000"/>
                <a:lumMod val="100000"/>
                <a:shade val="100000"/>
              </a:schemeClr>
            </a:gs>
            <a:gs pos="100000">
              <a:schemeClr val="accent2">
                <a:hueOff val="37813"/>
                <a:satOff val="4346"/>
                <a:lumOff val="-346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Structuralist</a:t>
          </a:r>
          <a:r>
            <a:rPr lang="en-US" sz="2100" kern="1200">
              <a:latin typeface="Euphemia"/>
            </a:rPr>
            <a:t>: </a:t>
          </a:r>
          <a:r>
            <a:rPr lang="en-US" sz="2100" i="1" kern="1200">
              <a:latin typeface="Book Antiqua"/>
            </a:rPr>
            <a:t> “The mind is like a computer; the teacher is the programmer.” </a:t>
          </a:r>
        </a:p>
      </dsp:txBody>
      <dsp:txXfrm>
        <a:off x="4058348" y="3414"/>
        <a:ext cx="3245568" cy="1947341"/>
      </dsp:txXfrm>
    </dsp:sp>
    <dsp:sp modelId="{2B111DE2-DAA9-4B57-9D71-AFE7710E9EB7}">
      <dsp:nvSpPr>
        <dsp:cNvPr id="0" name=""/>
        <dsp:cNvSpPr/>
      </dsp:nvSpPr>
      <dsp:spPr>
        <a:xfrm>
          <a:off x="7628473" y="3414"/>
          <a:ext cx="3245568" cy="1947341"/>
        </a:xfrm>
        <a:prstGeom prst="rect">
          <a:avLst/>
        </a:prstGeom>
        <a:gradFill rotWithShape="0">
          <a:gsLst>
            <a:gs pos="0">
              <a:schemeClr val="accent2">
                <a:hueOff val="75626"/>
                <a:satOff val="8693"/>
                <a:lumOff val="-6929"/>
                <a:alphaOff val="0"/>
                <a:satMod val="103000"/>
                <a:lumMod val="102000"/>
                <a:tint val="94000"/>
              </a:schemeClr>
            </a:gs>
            <a:gs pos="50000">
              <a:schemeClr val="accent2">
                <a:hueOff val="75626"/>
                <a:satOff val="8693"/>
                <a:lumOff val="-6929"/>
                <a:alphaOff val="0"/>
                <a:satMod val="110000"/>
                <a:lumMod val="100000"/>
                <a:shade val="100000"/>
              </a:schemeClr>
            </a:gs>
            <a:gs pos="100000">
              <a:schemeClr val="accent2">
                <a:hueOff val="75626"/>
                <a:satOff val="8693"/>
                <a:lumOff val="-692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Functionalist</a:t>
          </a:r>
          <a:r>
            <a:rPr lang="en-US" sz="2100" kern="1200">
              <a:latin typeface="Euphemia"/>
            </a:rPr>
            <a:t>: </a:t>
          </a:r>
          <a:r>
            <a:rPr lang="en-US" sz="2100" i="1" kern="1200">
              <a:latin typeface="Book Antiqua"/>
              <a:cs typeface="Calibri"/>
            </a:rPr>
            <a:t>“People learn best by doing, and they will do best what they want to do. People will learn what is practical.”</a:t>
          </a:r>
        </a:p>
      </dsp:txBody>
      <dsp:txXfrm>
        <a:off x="7628473" y="3414"/>
        <a:ext cx="3245568" cy="1947341"/>
      </dsp:txXfrm>
    </dsp:sp>
    <dsp:sp modelId="{5D836D9F-6170-4353-AD3D-D63B04FDBE0D}">
      <dsp:nvSpPr>
        <dsp:cNvPr id="0" name=""/>
        <dsp:cNvSpPr/>
      </dsp:nvSpPr>
      <dsp:spPr>
        <a:xfrm>
          <a:off x="4058348" y="2275312"/>
          <a:ext cx="3245568" cy="1947341"/>
        </a:xfrm>
        <a:prstGeom prst="rect">
          <a:avLst/>
        </a:prstGeom>
        <a:gradFill rotWithShape="0">
          <a:gsLst>
            <a:gs pos="0">
              <a:schemeClr val="accent2">
                <a:hueOff val="113439"/>
                <a:satOff val="13039"/>
                <a:lumOff val="-10393"/>
                <a:alphaOff val="0"/>
                <a:satMod val="103000"/>
                <a:lumMod val="102000"/>
                <a:tint val="94000"/>
              </a:schemeClr>
            </a:gs>
            <a:gs pos="50000">
              <a:schemeClr val="accent2">
                <a:hueOff val="113439"/>
                <a:satOff val="13039"/>
                <a:lumOff val="-10393"/>
                <a:alphaOff val="0"/>
                <a:satMod val="110000"/>
                <a:lumMod val="100000"/>
                <a:shade val="100000"/>
              </a:schemeClr>
            </a:gs>
            <a:gs pos="100000">
              <a:schemeClr val="accent2">
                <a:hueOff val="113439"/>
                <a:satOff val="13039"/>
                <a:lumOff val="-1039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Humanist</a:t>
          </a:r>
          <a:r>
            <a:rPr lang="en-US" sz="2100" kern="1200">
              <a:latin typeface="Euphemia"/>
            </a:rPr>
            <a:t>: </a:t>
          </a:r>
          <a:r>
            <a:rPr lang="en-US" sz="2100" i="1" kern="1200">
              <a:latin typeface="Book Antiqua"/>
            </a:rPr>
            <a:t>“Learning is self-directed discovery. People are natural and unfold (like a flower) if others do not inhibit the process.”  </a:t>
          </a:r>
          <a:r>
            <a:rPr lang="en-US" sz="2100" kern="1200">
              <a:latin typeface="Book Antiqua"/>
            </a:rPr>
            <a:t> </a:t>
          </a:r>
        </a:p>
      </dsp:txBody>
      <dsp:txXfrm>
        <a:off x="4058348" y="2275312"/>
        <a:ext cx="3245568" cy="19473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18493-4125-4AFF-833B-40BF7CD0277D}">
      <dsp:nvSpPr>
        <dsp:cNvPr id="0" name=""/>
        <dsp:cNvSpPr/>
      </dsp:nvSpPr>
      <dsp:spPr>
        <a:xfrm>
          <a:off x="87996" y="625639"/>
          <a:ext cx="1271740" cy="127174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1C3244-33E3-4E06-9D1D-E57BDD4E088C}">
      <dsp:nvSpPr>
        <dsp:cNvPr id="0" name=""/>
        <dsp:cNvSpPr/>
      </dsp:nvSpPr>
      <dsp:spPr>
        <a:xfrm>
          <a:off x="355062" y="892705"/>
          <a:ext cx="737609" cy="7376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612280-6E2F-4D2F-AD80-4C58BC721146}">
      <dsp:nvSpPr>
        <dsp:cNvPr id="0" name=""/>
        <dsp:cNvSpPr/>
      </dsp:nvSpPr>
      <dsp:spPr>
        <a:xfrm>
          <a:off x="1632252" y="625639"/>
          <a:ext cx="2997673" cy="127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a:t>How well does your style describe how you think about learning?</a:t>
          </a:r>
        </a:p>
      </dsp:txBody>
      <dsp:txXfrm>
        <a:off x="1632252" y="625639"/>
        <a:ext cx="2997673" cy="1271740"/>
      </dsp:txXfrm>
    </dsp:sp>
    <dsp:sp modelId="{115A8B26-4EA4-4B5C-AFEC-64D6F2E467CA}">
      <dsp:nvSpPr>
        <dsp:cNvPr id="0" name=""/>
        <dsp:cNvSpPr/>
      </dsp:nvSpPr>
      <dsp:spPr>
        <a:xfrm>
          <a:off x="5152248" y="625639"/>
          <a:ext cx="1271740" cy="1271740"/>
        </a:xfrm>
        <a:prstGeom prst="ellipse">
          <a:avLst/>
        </a:prstGeom>
        <a:solidFill>
          <a:schemeClr val="accent2">
            <a:hueOff val="37813"/>
            <a:satOff val="4346"/>
            <a:lumOff val="-3464"/>
            <a:alphaOff val="0"/>
          </a:schemeClr>
        </a:solidFill>
        <a:ln>
          <a:noFill/>
        </a:ln>
        <a:effectLst/>
      </dsp:spPr>
      <dsp:style>
        <a:lnRef idx="0">
          <a:scrgbClr r="0" g="0" b="0"/>
        </a:lnRef>
        <a:fillRef idx="1">
          <a:scrgbClr r="0" g="0" b="0"/>
        </a:fillRef>
        <a:effectRef idx="0">
          <a:scrgbClr r="0" g="0" b="0"/>
        </a:effectRef>
        <a:fontRef idx="minor"/>
      </dsp:style>
    </dsp:sp>
    <dsp:sp modelId="{52F6E5BB-C784-41A9-8382-F16C34D7A977}">
      <dsp:nvSpPr>
        <dsp:cNvPr id="0" name=""/>
        <dsp:cNvSpPr/>
      </dsp:nvSpPr>
      <dsp:spPr>
        <a:xfrm>
          <a:off x="5419313" y="892705"/>
          <a:ext cx="737609" cy="7376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FE2597-34B5-48EE-AD18-1E6E6B6144F2}">
      <dsp:nvSpPr>
        <dsp:cNvPr id="0" name=""/>
        <dsp:cNvSpPr/>
      </dsp:nvSpPr>
      <dsp:spPr>
        <a:xfrm>
          <a:off x="6696504" y="625639"/>
          <a:ext cx="2997673" cy="127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a:t>How does it shape how you engage with adult learners? </a:t>
          </a:r>
        </a:p>
      </dsp:txBody>
      <dsp:txXfrm>
        <a:off x="6696504" y="625639"/>
        <a:ext cx="2997673" cy="1271740"/>
      </dsp:txXfrm>
    </dsp:sp>
    <dsp:sp modelId="{E9CE889B-68E2-4296-AD26-2D06A75CAE93}">
      <dsp:nvSpPr>
        <dsp:cNvPr id="0" name=""/>
        <dsp:cNvSpPr/>
      </dsp:nvSpPr>
      <dsp:spPr>
        <a:xfrm>
          <a:off x="87996" y="2674620"/>
          <a:ext cx="1271740" cy="1271740"/>
        </a:xfrm>
        <a:prstGeom prst="ellipse">
          <a:avLst/>
        </a:prstGeom>
        <a:solidFill>
          <a:schemeClr val="accent2">
            <a:hueOff val="75626"/>
            <a:satOff val="8693"/>
            <a:lumOff val="-6929"/>
            <a:alphaOff val="0"/>
          </a:schemeClr>
        </a:solidFill>
        <a:ln>
          <a:noFill/>
        </a:ln>
        <a:effectLst/>
      </dsp:spPr>
      <dsp:style>
        <a:lnRef idx="0">
          <a:scrgbClr r="0" g="0" b="0"/>
        </a:lnRef>
        <a:fillRef idx="1">
          <a:scrgbClr r="0" g="0" b="0"/>
        </a:fillRef>
        <a:effectRef idx="0">
          <a:scrgbClr r="0" g="0" b="0"/>
        </a:effectRef>
        <a:fontRef idx="minor"/>
      </dsp:style>
    </dsp:sp>
    <dsp:sp modelId="{AA5E33DE-F39F-42A3-ABE5-FF68168F40D2}">
      <dsp:nvSpPr>
        <dsp:cNvPr id="0" name=""/>
        <dsp:cNvSpPr/>
      </dsp:nvSpPr>
      <dsp:spPr>
        <a:xfrm>
          <a:off x="355062" y="2941685"/>
          <a:ext cx="737609" cy="7376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356FE6-902D-4625-9BFF-8FEE80C4C6E0}">
      <dsp:nvSpPr>
        <dsp:cNvPr id="0" name=""/>
        <dsp:cNvSpPr/>
      </dsp:nvSpPr>
      <dsp:spPr>
        <a:xfrm>
          <a:off x="1632252" y="2674620"/>
          <a:ext cx="2997673" cy="127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a:t>How does it impact how you express yourself interpersonally in your leadership style?</a:t>
          </a:r>
        </a:p>
      </dsp:txBody>
      <dsp:txXfrm>
        <a:off x="1632252" y="2674620"/>
        <a:ext cx="2997673" cy="1271740"/>
      </dsp:txXfrm>
    </dsp:sp>
    <dsp:sp modelId="{D7737AB5-6BFE-4D4B-991F-FCDCCA9BBE0F}">
      <dsp:nvSpPr>
        <dsp:cNvPr id="0" name=""/>
        <dsp:cNvSpPr/>
      </dsp:nvSpPr>
      <dsp:spPr>
        <a:xfrm>
          <a:off x="5152248" y="2674620"/>
          <a:ext cx="1271740" cy="1271740"/>
        </a:xfrm>
        <a:prstGeom prst="ellipse">
          <a:avLst/>
        </a:prstGeom>
        <a:solidFill>
          <a:schemeClr val="accent2">
            <a:hueOff val="113439"/>
            <a:satOff val="13039"/>
            <a:lumOff val="-10393"/>
            <a:alphaOff val="0"/>
          </a:schemeClr>
        </a:solidFill>
        <a:ln>
          <a:noFill/>
        </a:ln>
        <a:effectLst/>
      </dsp:spPr>
      <dsp:style>
        <a:lnRef idx="0">
          <a:scrgbClr r="0" g="0" b="0"/>
        </a:lnRef>
        <a:fillRef idx="1">
          <a:scrgbClr r="0" g="0" b="0"/>
        </a:fillRef>
        <a:effectRef idx="0">
          <a:scrgbClr r="0" g="0" b="0"/>
        </a:effectRef>
        <a:fontRef idx="minor"/>
      </dsp:style>
    </dsp:sp>
    <dsp:sp modelId="{125C8C9E-03C3-4E0E-9B17-E1D7BD9844BF}">
      <dsp:nvSpPr>
        <dsp:cNvPr id="0" name=""/>
        <dsp:cNvSpPr/>
      </dsp:nvSpPr>
      <dsp:spPr>
        <a:xfrm>
          <a:off x="5419313" y="2941685"/>
          <a:ext cx="737609" cy="7376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00FE36-C3A8-4155-B210-0B7319C6F15E}">
      <dsp:nvSpPr>
        <dsp:cNvPr id="0" name=""/>
        <dsp:cNvSpPr/>
      </dsp:nvSpPr>
      <dsp:spPr>
        <a:xfrm>
          <a:off x="6696504" y="2674620"/>
          <a:ext cx="2997673" cy="127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rtl="0">
            <a:lnSpc>
              <a:spcPct val="100000"/>
            </a:lnSpc>
            <a:spcBef>
              <a:spcPct val="0"/>
            </a:spcBef>
            <a:spcAft>
              <a:spcPct val="35000"/>
            </a:spcAft>
            <a:buNone/>
          </a:pPr>
          <a:r>
            <a:rPr lang="en-US" sz="1900" i="1" kern="1200">
              <a:latin typeface="Aptos Display" panose="02110004020202020204"/>
            </a:rPr>
            <a:t> </a:t>
          </a:r>
          <a:r>
            <a:rPr lang="en-US" sz="1900" i="0" kern="1200"/>
            <a:t>What's my leadership style?</a:t>
          </a:r>
        </a:p>
      </dsp:txBody>
      <dsp:txXfrm>
        <a:off x="6696504" y="2674620"/>
        <a:ext cx="2997673" cy="12717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C83172-BAF9-407F-B911-C47B97EA8C48}">
      <dsp:nvSpPr>
        <dsp:cNvPr id="0" name=""/>
        <dsp:cNvSpPr/>
      </dsp:nvSpPr>
      <dsp:spPr>
        <a:xfrm>
          <a:off x="1810" y="1088637"/>
          <a:ext cx="2081025" cy="104051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Direct</a:t>
          </a:r>
        </a:p>
      </dsp:txBody>
      <dsp:txXfrm>
        <a:off x="32286" y="1119113"/>
        <a:ext cx="2020073" cy="979560"/>
      </dsp:txXfrm>
    </dsp:sp>
    <dsp:sp modelId="{D391C869-12B8-4448-929F-B2EF242A2099}">
      <dsp:nvSpPr>
        <dsp:cNvPr id="0" name=""/>
        <dsp:cNvSpPr/>
      </dsp:nvSpPr>
      <dsp:spPr>
        <a:xfrm>
          <a:off x="2603092" y="1088637"/>
          <a:ext cx="2081025" cy="1040512"/>
        </a:xfrm>
        <a:prstGeom prst="roundRect">
          <a:avLst>
            <a:gd name="adj" fmla="val 10000"/>
          </a:avLst>
        </a:prstGeom>
        <a:solidFill>
          <a:schemeClr val="accent2">
            <a:hueOff val="37813"/>
            <a:satOff val="4346"/>
            <a:lumOff val="-34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Systematic</a:t>
          </a:r>
        </a:p>
      </dsp:txBody>
      <dsp:txXfrm>
        <a:off x="2633568" y="1119113"/>
        <a:ext cx="2020073" cy="979560"/>
      </dsp:txXfrm>
    </dsp:sp>
    <dsp:sp modelId="{A1108CD7-8BD7-4A4E-97CF-04C36FECB6DC}">
      <dsp:nvSpPr>
        <dsp:cNvPr id="0" name=""/>
        <dsp:cNvSpPr/>
      </dsp:nvSpPr>
      <dsp:spPr>
        <a:xfrm>
          <a:off x="5204375" y="1088637"/>
          <a:ext cx="2081025" cy="1040512"/>
        </a:xfrm>
        <a:prstGeom prst="roundRect">
          <a:avLst>
            <a:gd name="adj" fmla="val 10000"/>
          </a:avLst>
        </a:prstGeom>
        <a:solidFill>
          <a:schemeClr val="accent2">
            <a:hueOff val="75626"/>
            <a:satOff val="8693"/>
            <a:lumOff val="-69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Spirited</a:t>
          </a:r>
        </a:p>
      </dsp:txBody>
      <dsp:txXfrm>
        <a:off x="5234851" y="1119113"/>
        <a:ext cx="2020073" cy="979560"/>
      </dsp:txXfrm>
    </dsp:sp>
    <dsp:sp modelId="{02507158-86EA-447D-8BA6-8006FAC48CE4}">
      <dsp:nvSpPr>
        <dsp:cNvPr id="0" name=""/>
        <dsp:cNvSpPr/>
      </dsp:nvSpPr>
      <dsp:spPr>
        <a:xfrm>
          <a:off x="7805657" y="1088637"/>
          <a:ext cx="2081025" cy="1040512"/>
        </a:xfrm>
        <a:prstGeom prst="roundRect">
          <a:avLst>
            <a:gd name="adj" fmla="val 10000"/>
          </a:avLst>
        </a:prstGeom>
        <a:solidFill>
          <a:schemeClr val="accent2">
            <a:hueOff val="113439"/>
            <a:satOff val="13039"/>
            <a:lumOff val="-10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Considerate</a:t>
          </a:r>
        </a:p>
      </dsp:txBody>
      <dsp:txXfrm>
        <a:off x="7836133" y="1119113"/>
        <a:ext cx="2020073" cy="9795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C2A98C-4475-4824-8B80-B6DA444C5DE9}">
      <dsp:nvSpPr>
        <dsp:cNvPr id="0" name=""/>
        <dsp:cNvSpPr/>
      </dsp:nvSpPr>
      <dsp:spPr>
        <a:xfrm>
          <a:off x="1830082" y="1850"/>
          <a:ext cx="2058842" cy="89003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Direct</a:t>
          </a:r>
        </a:p>
      </dsp:txBody>
      <dsp:txXfrm>
        <a:off x="1873530" y="45298"/>
        <a:ext cx="1971946" cy="803139"/>
      </dsp:txXfrm>
    </dsp:sp>
    <dsp:sp modelId="{65BE3E37-952B-4DA2-B2B1-DFF0C6083B84}">
      <dsp:nvSpPr>
        <dsp:cNvPr id="0" name=""/>
        <dsp:cNvSpPr/>
      </dsp:nvSpPr>
      <dsp:spPr>
        <a:xfrm>
          <a:off x="1830082" y="936387"/>
          <a:ext cx="2058842" cy="890035"/>
        </a:xfrm>
        <a:prstGeom prst="roundRect">
          <a:avLst/>
        </a:prstGeom>
        <a:solidFill>
          <a:schemeClr val="accent2">
            <a:hueOff val="37813"/>
            <a:satOff val="4346"/>
            <a:lumOff val="-34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Systematic</a:t>
          </a:r>
        </a:p>
      </dsp:txBody>
      <dsp:txXfrm>
        <a:off x="1873530" y="979835"/>
        <a:ext cx="1971946" cy="803139"/>
      </dsp:txXfrm>
    </dsp:sp>
    <dsp:sp modelId="{DB7CA748-3610-45B3-A91D-38412D9E59F9}">
      <dsp:nvSpPr>
        <dsp:cNvPr id="0" name=""/>
        <dsp:cNvSpPr/>
      </dsp:nvSpPr>
      <dsp:spPr>
        <a:xfrm>
          <a:off x="1830082" y="1870924"/>
          <a:ext cx="2058842" cy="890035"/>
        </a:xfrm>
        <a:prstGeom prst="roundRect">
          <a:avLst/>
        </a:prstGeom>
        <a:solidFill>
          <a:schemeClr val="accent2">
            <a:hueOff val="75626"/>
            <a:satOff val="8693"/>
            <a:lumOff val="-69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Spirited</a:t>
          </a:r>
        </a:p>
      </dsp:txBody>
      <dsp:txXfrm>
        <a:off x="1873530" y="1914372"/>
        <a:ext cx="1971946" cy="803139"/>
      </dsp:txXfrm>
    </dsp:sp>
    <dsp:sp modelId="{EFF84547-49F6-494C-AB6E-F0EB36D09641}">
      <dsp:nvSpPr>
        <dsp:cNvPr id="0" name=""/>
        <dsp:cNvSpPr/>
      </dsp:nvSpPr>
      <dsp:spPr>
        <a:xfrm>
          <a:off x="1830082" y="2805462"/>
          <a:ext cx="2058842" cy="890035"/>
        </a:xfrm>
        <a:prstGeom prst="roundRect">
          <a:avLst/>
        </a:prstGeom>
        <a:solidFill>
          <a:schemeClr val="accent2">
            <a:hueOff val="113439"/>
            <a:satOff val="13039"/>
            <a:lumOff val="-10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Considerate</a:t>
          </a:r>
        </a:p>
      </dsp:txBody>
      <dsp:txXfrm>
        <a:off x="1873530" y="2848910"/>
        <a:ext cx="1971946" cy="8031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44931-71BB-4738-8CDE-BE3C546E8D0B}">
      <dsp:nvSpPr>
        <dsp:cNvPr id="0" name=""/>
        <dsp:cNvSpPr/>
      </dsp:nvSpPr>
      <dsp:spPr>
        <a:xfrm>
          <a:off x="963447" y="225824"/>
          <a:ext cx="1715475" cy="1715475"/>
        </a:xfrm>
        <a:prstGeom prst="pieWedg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Direct</a:t>
          </a:r>
        </a:p>
      </dsp:txBody>
      <dsp:txXfrm>
        <a:off x="1465898" y="728275"/>
        <a:ext cx="1213024" cy="1213024"/>
      </dsp:txXfrm>
    </dsp:sp>
    <dsp:sp modelId="{05E681C3-01F4-48D7-B926-0849E7B15DF6}">
      <dsp:nvSpPr>
        <dsp:cNvPr id="0" name=""/>
        <dsp:cNvSpPr/>
      </dsp:nvSpPr>
      <dsp:spPr>
        <a:xfrm rot="5400000">
          <a:off x="2758159" y="225824"/>
          <a:ext cx="1715475" cy="1715475"/>
        </a:xfrm>
        <a:prstGeom prst="pieWedge">
          <a:avLst/>
        </a:prstGeom>
        <a:solidFill>
          <a:schemeClr val="accent2">
            <a:hueOff val="37813"/>
            <a:satOff val="4346"/>
            <a:lumOff val="-34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Systematic</a:t>
          </a:r>
        </a:p>
      </dsp:txBody>
      <dsp:txXfrm rot="-5400000">
        <a:off x="2758159" y="728275"/>
        <a:ext cx="1213024" cy="1213024"/>
      </dsp:txXfrm>
    </dsp:sp>
    <dsp:sp modelId="{F5A9EC19-3E9F-471B-A5B3-46395FB054C1}">
      <dsp:nvSpPr>
        <dsp:cNvPr id="0" name=""/>
        <dsp:cNvSpPr/>
      </dsp:nvSpPr>
      <dsp:spPr>
        <a:xfrm rot="10800000">
          <a:off x="2758159" y="2020536"/>
          <a:ext cx="1715475" cy="1715475"/>
        </a:xfrm>
        <a:prstGeom prst="pieWedge">
          <a:avLst/>
        </a:prstGeom>
        <a:solidFill>
          <a:schemeClr val="accent2">
            <a:hueOff val="75626"/>
            <a:satOff val="8693"/>
            <a:lumOff val="-69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Spirited</a:t>
          </a:r>
        </a:p>
      </dsp:txBody>
      <dsp:txXfrm rot="10800000">
        <a:off x="2758159" y="2020536"/>
        <a:ext cx="1213024" cy="1213024"/>
      </dsp:txXfrm>
    </dsp:sp>
    <dsp:sp modelId="{2351D3BA-ED0B-48CE-ABF7-F1E7D1396BAC}">
      <dsp:nvSpPr>
        <dsp:cNvPr id="0" name=""/>
        <dsp:cNvSpPr/>
      </dsp:nvSpPr>
      <dsp:spPr>
        <a:xfrm rot="16200000">
          <a:off x="963447" y="2020536"/>
          <a:ext cx="1715475" cy="1715475"/>
        </a:xfrm>
        <a:prstGeom prst="pieWedge">
          <a:avLst/>
        </a:prstGeom>
        <a:solidFill>
          <a:schemeClr val="accent2">
            <a:hueOff val="113439"/>
            <a:satOff val="13039"/>
            <a:lumOff val="-10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Considerate</a:t>
          </a:r>
        </a:p>
      </dsp:txBody>
      <dsp:txXfrm rot="5400000">
        <a:off x="1465898" y="2020536"/>
        <a:ext cx="1213024" cy="1213024"/>
      </dsp:txXfrm>
    </dsp:sp>
    <dsp:sp modelId="{3C273A7F-5B62-4037-BAC9-7FAC1B57B38A}">
      <dsp:nvSpPr>
        <dsp:cNvPr id="0" name=""/>
        <dsp:cNvSpPr/>
      </dsp:nvSpPr>
      <dsp:spPr>
        <a:xfrm>
          <a:off x="2422393" y="1624353"/>
          <a:ext cx="592294" cy="515038"/>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2F572C-3D64-4B45-A83F-7899DB17FFFF}">
      <dsp:nvSpPr>
        <dsp:cNvPr id="0" name=""/>
        <dsp:cNvSpPr/>
      </dsp:nvSpPr>
      <dsp:spPr>
        <a:xfrm rot="10800000">
          <a:off x="2422393" y="1822445"/>
          <a:ext cx="592294" cy="515038"/>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BB992-AF2E-4DA3-89AA-29D86CB67B6A}">
      <dsp:nvSpPr>
        <dsp:cNvPr id="0" name=""/>
        <dsp:cNvSpPr/>
      </dsp:nvSpPr>
      <dsp:spPr>
        <a:xfrm>
          <a:off x="0" y="0"/>
          <a:ext cx="619598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60AD99-4A39-4783-B54B-6BB391EF375E}">
      <dsp:nvSpPr>
        <dsp:cNvPr id="0" name=""/>
        <dsp:cNvSpPr/>
      </dsp:nvSpPr>
      <dsp:spPr>
        <a:xfrm>
          <a:off x="0" y="0"/>
          <a:ext cx="6195986" cy="142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It's not as much about how we identify as it is about the initial "do I see diversity." </a:t>
          </a:r>
        </a:p>
      </dsp:txBody>
      <dsp:txXfrm>
        <a:off x="0" y="0"/>
        <a:ext cx="6195986" cy="1422400"/>
      </dsp:txXfrm>
    </dsp:sp>
    <dsp:sp modelId="{CC107BDB-FECC-4EE2-BE3A-C267CC5D1DD3}">
      <dsp:nvSpPr>
        <dsp:cNvPr id="0" name=""/>
        <dsp:cNvSpPr/>
      </dsp:nvSpPr>
      <dsp:spPr>
        <a:xfrm>
          <a:off x="0" y="1422400"/>
          <a:ext cx="619598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35EE42-18B7-4C87-844D-FDF27FD86F88}">
      <dsp:nvSpPr>
        <dsp:cNvPr id="0" name=""/>
        <dsp:cNvSpPr/>
      </dsp:nvSpPr>
      <dsp:spPr>
        <a:xfrm>
          <a:off x="0" y="1422400"/>
          <a:ext cx="6195986" cy="142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White presenting or all femme/masculine presenting people has an impact on our training space(s). </a:t>
          </a:r>
        </a:p>
      </dsp:txBody>
      <dsp:txXfrm>
        <a:off x="0" y="1422400"/>
        <a:ext cx="6195986" cy="1422400"/>
      </dsp:txXfrm>
    </dsp:sp>
    <dsp:sp modelId="{F3F8BF18-8690-4113-B6CE-C490322C39C7}">
      <dsp:nvSpPr>
        <dsp:cNvPr id="0" name=""/>
        <dsp:cNvSpPr/>
      </dsp:nvSpPr>
      <dsp:spPr>
        <a:xfrm>
          <a:off x="0" y="2844800"/>
          <a:ext cx="619598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CF380F-E069-4B97-B9D1-827D8AFF0AA5}">
      <dsp:nvSpPr>
        <dsp:cNvPr id="0" name=""/>
        <dsp:cNvSpPr/>
      </dsp:nvSpPr>
      <dsp:spPr>
        <a:xfrm>
          <a:off x="0" y="2844800"/>
          <a:ext cx="6195986" cy="142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As we work to build our teams, we need to be aware of the dynamics of power and representation. </a:t>
          </a:r>
        </a:p>
      </dsp:txBody>
      <dsp:txXfrm>
        <a:off x="0" y="2844800"/>
        <a:ext cx="6195986" cy="1422400"/>
      </dsp:txXfrm>
    </dsp:sp>
    <dsp:sp modelId="{9C2CEA91-2592-490A-92B8-534E325479D4}">
      <dsp:nvSpPr>
        <dsp:cNvPr id="0" name=""/>
        <dsp:cNvSpPr/>
      </dsp:nvSpPr>
      <dsp:spPr>
        <a:xfrm>
          <a:off x="0" y="4267199"/>
          <a:ext cx="619598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59F21C-E277-40FC-9769-AC1E9A48D629}">
      <dsp:nvSpPr>
        <dsp:cNvPr id="0" name=""/>
        <dsp:cNvSpPr/>
      </dsp:nvSpPr>
      <dsp:spPr>
        <a:xfrm>
          <a:off x="0" y="4267200"/>
          <a:ext cx="6195986" cy="142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Taking into account leadership styles and work styles. </a:t>
          </a:r>
        </a:p>
      </dsp:txBody>
      <dsp:txXfrm>
        <a:off x="0" y="4267200"/>
        <a:ext cx="6195986" cy="14224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81731-5985-402F-AE00-34C121F1DD0C}">
      <dsp:nvSpPr>
        <dsp:cNvPr id="0" name=""/>
        <dsp:cNvSpPr/>
      </dsp:nvSpPr>
      <dsp:spPr>
        <a:xfrm>
          <a:off x="0" y="82699"/>
          <a:ext cx="6195986" cy="16988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First 45 Minutes – Review of any highlighted notes in the facilitator agenda, any thoughts from the person who was last on this team, and a light review of the evaluations. </a:t>
          </a:r>
        </a:p>
      </dsp:txBody>
      <dsp:txXfrm>
        <a:off x="82931" y="165630"/>
        <a:ext cx="6030124" cy="1532978"/>
      </dsp:txXfrm>
    </dsp:sp>
    <dsp:sp modelId="{E1E3A6BB-8B7D-46BC-BEBA-EB98BBD77765}">
      <dsp:nvSpPr>
        <dsp:cNvPr id="0" name=""/>
        <dsp:cNvSpPr/>
      </dsp:nvSpPr>
      <dsp:spPr>
        <a:xfrm>
          <a:off x="0" y="1844899"/>
          <a:ext cx="6195986" cy="16988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Teams have the outcomes table as a guide.  </a:t>
          </a:r>
        </a:p>
      </dsp:txBody>
      <dsp:txXfrm>
        <a:off x="82931" y="1927830"/>
        <a:ext cx="6030124" cy="1532978"/>
      </dsp:txXfrm>
    </dsp:sp>
    <dsp:sp modelId="{A3E96D24-6C44-4706-B9E6-AA0EFB4394D7}">
      <dsp:nvSpPr>
        <dsp:cNvPr id="0" name=""/>
        <dsp:cNvSpPr/>
      </dsp:nvSpPr>
      <dsp:spPr>
        <a:xfrm>
          <a:off x="0" y="3543740"/>
          <a:ext cx="6195986"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723"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Review all handouts, slides, pre-attendance handouts</a:t>
          </a:r>
        </a:p>
      </dsp:txBody>
      <dsp:txXfrm>
        <a:off x="0" y="3543740"/>
        <a:ext cx="6195986" cy="364320"/>
      </dsp:txXfrm>
    </dsp:sp>
    <dsp:sp modelId="{32EA689D-B786-4333-BE0E-CA886B967492}">
      <dsp:nvSpPr>
        <dsp:cNvPr id="0" name=""/>
        <dsp:cNvSpPr/>
      </dsp:nvSpPr>
      <dsp:spPr>
        <a:xfrm>
          <a:off x="0" y="3908060"/>
          <a:ext cx="6195986" cy="16988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Set meetings for continued revision, prep, and planning</a:t>
          </a:r>
        </a:p>
      </dsp:txBody>
      <dsp:txXfrm>
        <a:off x="82931" y="3990991"/>
        <a:ext cx="6030124" cy="153297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6/10/2026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6/10/2026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extLst>
      <p:ext uri="{BB962C8B-B14F-4D97-AF65-F5344CB8AC3E}">
        <p14:creationId xmlns:p14="http://schemas.microsoft.com/office/powerpoint/2010/main" val="1902692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C13921-5B32-48C6-A487-4B1D5320647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4387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16</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Behaviorist - "The Doctor" or "The Manipulator"</a:t>
            </a:r>
          </a:p>
          <a:p>
            <a:r>
              <a:rPr lang="en-US">
                <a:latin typeface="Calibri"/>
                <a:ea typeface="Calibri"/>
                <a:cs typeface="Calibri"/>
              </a:rPr>
              <a:t>Structuralist - "The Expert" or "The Elitist"</a:t>
            </a:r>
          </a:p>
          <a:p>
            <a:r>
              <a:rPr lang="en-US">
                <a:latin typeface="Calibri"/>
                <a:ea typeface="Calibri"/>
                <a:cs typeface="Calibri"/>
              </a:rPr>
              <a:t>Functionalist - "The Coach" or "Sink or Swim" </a:t>
            </a:r>
          </a:p>
          <a:p>
            <a:r>
              <a:rPr lang="en-US">
                <a:latin typeface="Calibri"/>
                <a:ea typeface="Calibri"/>
                <a:cs typeface="Calibri"/>
              </a:rPr>
              <a:t>Humanist - "The Counselor" or "The Fuzzy Thinker" </a:t>
            </a:r>
          </a:p>
          <a:p>
            <a:r>
              <a:rPr lang="en-US">
                <a:latin typeface="Calibri"/>
                <a:ea typeface="Calibri"/>
                <a:cs typeface="Calibri"/>
              </a:rPr>
              <a:t>(^positive vs. Negative expression of the style)</a:t>
            </a:r>
          </a:p>
        </p:txBody>
      </p:sp>
      <p:sp>
        <p:nvSpPr>
          <p:cNvPr id="4" name="Slide Number Placeholder 3"/>
          <p:cNvSpPr>
            <a:spLocks noGrp="1"/>
          </p:cNvSpPr>
          <p:nvPr>
            <p:ph type="sldNum" sz="quarter" idx="5"/>
          </p:nvPr>
        </p:nvSpPr>
        <p:spPr/>
        <p:txBody>
          <a:bodyPr/>
          <a:lstStyle/>
          <a:p>
            <a:fld id="{841221E5-7225-48EB-A4EE-420E7BFCF705}" type="slidenum">
              <a:rPr lang="en-US" smtClean="0"/>
              <a:pPr/>
              <a:t>22</a:t>
            </a:fld>
            <a:endParaRPr lang="en-US"/>
          </a:p>
        </p:txBody>
      </p:sp>
    </p:spTree>
    <p:extLst>
      <p:ext uri="{BB962C8B-B14F-4D97-AF65-F5344CB8AC3E}">
        <p14:creationId xmlns:p14="http://schemas.microsoft.com/office/powerpoint/2010/main" val="2194570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-5 minutes for table discussion </a:t>
            </a:r>
          </a:p>
          <a:p>
            <a:r>
              <a:rPr lang="en-US">
                <a:latin typeface="Calibri"/>
                <a:ea typeface="Calibri"/>
                <a:cs typeface="Calibri"/>
              </a:rPr>
              <a:t>-4 minutes group discussion </a:t>
            </a:r>
          </a:p>
          <a:p>
            <a:r>
              <a:rPr lang="en-US">
                <a:latin typeface="Calibri"/>
                <a:ea typeface="Calibri"/>
                <a:cs typeface="Calibri"/>
              </a:rPr>
              <a:t> 1.) Raise your hand by style</a:t>
            </a:r>
          </a:p>
          <a:p>
            <a:r>
              <a:rPr lang="en-US">
                <a:latin typeface="Calibri"/>
                <a:ea typeface="Calibri"/>
                <a:cs typeface="Calibri"/>
              </a:rPr>
              <a:t>    2.) Popcorn share out -  one person per first 3 questions</a:t>
            </a:r>
          </a:p>
          <a:p>
            <a:endParaRPr lang="en-US">
              <a:latin typeface="Calibri"/>
              <a:ea typeface="Calibri"/>
              <a:cs typeface="Calibri"/>
            </a:endParaRPr>
          </a:p>
          <a:p>
            <a:r>
              <a:rPr lang="en-US">
                <a:latin typeface="Calibri"/>
                <a:ea typeface="Calibri"/>
                <a:cs typeface="Calibri"/>
              </a:rPr>
              <a:t>Finish Facilitator Styles by 9:45am</a:t>
            </a:r>
          </a:p>
        </p:txBody>
      </p:sp>
      <p:sp>
        <p:nvSpPr>
          <p:cNvPr id="4" name="Slide Number Placeholder 3"/>
          <p:cNvSpPr>
            <a:spLocks noGrp="1"/>
          </p:cNvSpPr>
          <p:nvPr>
            <p:ph type="sldNum" sz="quarter" idx="5"/>
          </p:nvPr>
        </p:nvSpPr>
        <p:spPr/>
        <p:txBody>
          <a:bodyPr/>
          <a:lstStyle/>
          <a:p>
            <a:fld id="{841221E5-7225-48EB-A4EE-420E7BFCF705}" type="slidenum">
              <a:rPr lang="en-US" smtClean="0"/>
              <a:pPr/>
              <a:t>23</a:t>
            </a:fld>
            <a:endParaRPr lang="en-US"/>
          </a:p>
        </p:txBody>
      </p:sp>
    </p:spTree>
    <p:extLst>
      <p:ext uri="{BB962C8B-B14F-4D97-AF65-F5344CB8AC3E}">
        <p14:creationId xmlns:p14="http://schemas.microsoft.com/office/powerpoint/2010/main" val="2018151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10 minutes</a:t>
            </a:r>
          </a:p>
          <a:p>
            <a:endParaRPr lang="en-US">
              <a:latin typeface="Calibri"/>
              <a:ea typeface="Calibri"/>
              <a:cs typeface="Calibri"/>
            </a:endParaRPr>
          </a:p>
          <a:p>
            <a:r>
              <a:rPr lang="en-US">
                <a:latin typeface="Calibri"/>
                <a:ea typeface="Calibri"/>
                <a:cs typeface="Calibri"/>
              </a:rPr>
              <a:t>Ideally 6 people in each group </a:t>
            </a:r>
          </a:p>
          <a:p>
            <a:r>
              <a:rPr lang="en-US">
                <a:latin typeface="Calibri"/>
                <a:ea typeface="Calibri"/>
                <a:cs typeface="Calibri"/>
              </a:rPr>
              <a:t>Total groups 7-8</a:t>
            </a:r>
          </a:p>
        </p:txBody>
      </p:sp>
      <p:sp>
        <p:nvSpPr>
          <p:cNvPr id="4" name="Slide Number Placeholder 3"/>
          <p:cNvSpPr>
            <a:spLocks noGrp="1"/>
          </p:cNvSpPr>
          <p:nvPr>
            <p:ph type="sldNum" sz="quarter" idx="5"/>
          </p:nvPr>
        </p:nvSpPr>
        <p:spPr/>
        <p:txBody>
          <a:bodyPr/>
          <a:lstStyle/>
          <a:p>
            <a:fld id="{841221E5-7225-48EB-A4EE-420E7BFCF705}" type="slidenum">
              <a:rPr lang="en-US" smtClean="0"/>
              <a:pPr/>
              <a:t>33</a:t>
            </a:fld>
            <a:endParaRPr lang="en-US"/>
          </a:p>
        </p:txBody>
      </p:sp>
    </p:spTree>
    <p:extLst>
      <p:ext uri="{BB962C8B-B14F-4D97-AF65-F5344CB8AC3E}">
        <p14:creationId xmlns:p14="http://schemas.microsoft.com/office/powerpoint/2010/main" val="382674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35 minutes</a:t>
            </a:r>
          </a:p>
          <a:p>
            <a:endParaRPr lang="en-US">
              <a:latin typeface="Calibri"/>
              <a:ea typeface="Calibri"/>
              <a:cs typeface="Calibri"/>
            </a:endParaRPr>
          </a:p>
          <a:p>
            <a:r>
              <a:rPr lang="en-US">
                <a:latin typeface="Calibri"/>
                <a:ea typeface="Calibri"/>
                <a:cs typeface="Calibri"/>
              </a:rPr>
              <a:t>6 minutes at each section. = 20 minutes total </a:t>
            </a:r>
          </a:p>
          <a:p>
            <a:endParaRPr lang="en-US">
              <a:latin typeface="Calibri"/>
              <a:ea typeface="Calibri"/>
              <a:cs typeface="Calibri"/>
            </a:endParaRPr>
          </a:p>
          <a:p>
            <a:r>
              <a:rPr lang="en-US">
                <a:latin typeface="Calibri"/>
                <a:ea typeface="Calibri"/>
                <a:cs typeface="Calibri"/>
              </a:rPr>
              <a:t>10 minutes gallery walk </a:t>
            </a:r>
          </a:p>
        </p:txBody>
      </p:sp>
      <p:sp>
        <p:nvSpPr>
          <p:cNvPr id="4" name="Slide Number Placeholder 3"/>
          <p:cNvSpPr>
            <a:spLocks noGrp="1"/>
          </p:cNvSpPr>
          <p:nvPr>
            <p:ph type="sldNum" sz="quarter" idx="5"/>
          </p:nvPr>
        </p:nvSpPr>
        <p:spPr/>
        <p:txBody>
          <a:bodyPr/>
          <a:lstStyle/>
          <a:p>
            <a:fld id="{841221E5-7225-48EB-A4EE-420E7BFCF705}" type="slidenum">
              <a:rPr lang="en-US" smtClean="0"/>
              <a:pPr/>
              <a:t>34</a:t>
            </a:fld>
            <a:endParaRPr lang="en-US"/>
          </a:p>
        </p:txBody>
      </p:sp>
    </p:spTree>
    <p:extLst>
      <p:ext uri="{BB962C8B-B14F-4D97-AF65-F5344CB8AC3E}">
        <p14:creationId xmlns:p14="http://schemas.microsoft.com/office/powerpoint/2010/main" val="1003907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15 minutes</a:t>
            </a:r>
          </a:p>
        </p:txBody>
      </p:sp>
      <p:sp>
        <p:nvSpPr>
          <p:cNvPr id="4" name="Slide Number Placeholder 3"/>
          <p:cNvSpPr>
            <a:spLocks noGrp="1"/>
          </p:cNvSpPr>
          <p:nvPr>
            <p:ph type="sldNum" sz="quarter" idx="5"/>
          </p:nvPr>
        </p:nvSpPr>
        <p:spPr/>
        <p:txBody>
          <a:bodyPr/>
          <a:lstStyle/>
          <a:p>
            <a:fld id="{841221E5-7225-48EB-A4EE-420E7BFCF705}" type="slidenum">
              <a:rPr lang="en-US" smtClean="0"/>
              <a:pPr/>
              <a:t>35</a:t>
            </a:fld>
            <a:endParaRPr lang="en-US"/>
          </a:p>
        </p:txBody>
      </p:sp>
    </p:spTree>
    <p:extLst>
      <p:ext uri="{BB962C8B-B14F-4D97-AF65-F5344CB8AC3E}">
        <p14:creationId xmlns:p14="http://schemas.microsoft.com/office/powerpoint/2010/main" val="2543882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We also want to discourage folks from forming pre-determined teams that have consistently trained together. </a:t>
            </a:r>
          </a:p>
        </p:txBody>
      </p:sp>
      <p:sp>
        <p:nvSpPr>
          <p:cNvPr id="4" name="Slide Number Placeholder 3"/>
          <p:cNvSpPr>
            <a:spLocks noGrp="1"/>
          </p:cNvSpPr>
          <p:nvPr>
            <p:ph type="sldNum" sz="quarter" idx="5"/>
          </p:nvPr>
        </p:nvSpPr>
        <p:spPr/>
        <p:txBody>
          <a:bodyPr/>
          <a:lstStyle/>
          <a:p>
            <a:fld id="{841221E5-7225-48EB-A4EE-420E7BFCF705}" type="slidenum">
              <a:rPr lang="en-US" smtClean="0"/>
              <a:pPr/>
              <a:t>40</a:t>
            </a:fld>
            <a:endParaRPr lang="en-US"/>
          </a:p>
        </p:txBody>
      </p:sp>
    </p:spTree>
    <p:extLst>
      <p:ext uri="{BB962C8B-B14F-4D97-AF65-F5344CB8AC3E}">
        <p14:creationId xmlns:p14="http://schemas.microsoft.com/office/powerpoint/2010/main" val="1385467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682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2774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9149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e181190efc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e181190efc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Taraja - Pass out paper</a:t>
            </a:r>
            <a:r>
              <a:rPr lang="en"/>
              <a:t>- It is important to see all the different pieces of intersectionality when thinking about equity. If we are only looking at one or two pieces on the wheel then you still leaving inequities unaddressed. Focus on class to help address inequities in school but that still leaves other inequities that disproportionately affect other groups i.e. students of color, LGBTQIA students, students with a disability . This is where allyship is important. If you’re a privileged and/or powerful person and you’re in the room with someone that isn’t, your job as an ally is to make space for them, amplify their voice, and listen. If they aren’t in the conversation, that is the only time when it is appropriate for you to speak on their behalf. Also, ask yourself why they’re not part of the discussion and look for ways to invite them to it.</a:t>
            </a:r>
            <a:endParaRPr/>
          </a:p>
          <a:p>
            <a:pPr marL="0" lvl="0" indent="0" algn="l" rtl="0">
              <a:spcBef>
                <a:spcPts val="0"/>
              </a:spcBef>
              <a:spcAft>
                <a:spcPts val="0"/>
              </a:spcAft>
              <a:buNone/>
            </a:pPr>
            <a:endParaRPr/>
          </a:p>
          <a:p>
            <a:pPr marL="0" lvl="0" indent="0" algn="l" rtl="0">
              <a:spcBef>
                <a:spcPts val="0"/>
              </a:spcBef>
              <a:spcAft>
                <a:spcPts val="0"/>
              </a:spcAft>
              <a:buNone/>
            </a:pPr>
            <a:r>
              <a:rPr lang="en"/>
              <a:t>https://just1voice.com/advocacy/wheel-of-privilege/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731ff56b4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731ff56b4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731ff56b4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731ff56b4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D68022-13DC-C347-A685-05C644A298E1}" type="slidenum">
              <a:rPr lang="en-US" smtClean="0"/>
              <a:t>75</a:t>
            </a:fld>
            <a:endParaRPr lang="en-US"/>
          </a:p>
        </p:txBody>
      </p:sp>
    </p:spTree>
    <p:extLst>
      <p:ext uri="{BB962C8B-B14F-4D97-AF65-F5344CB8AC3E}">
        <p14:creationId xmlns:p14="http://schemas.microsoft.com/office/powerpoint/2010/main" val="2228948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830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79794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6/10/2026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6/10/2026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6/10/2026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6/10/2026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6/10/2026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6/10/2026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6/10/2026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6/10/2026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415492" y="593367"/>
            <a:ext cx="11357841"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415492" y="1645400"/>
            <a:ext cx="5331811" cy="4446400"/>
          </a:xfrm>
          <a:prstGeom prst="rect">
            <a:avLst/>
          </a:prstGeom>
        </p:spPr>
        <p:txBody>
          <a:bodyPr spcFirstLastPara="1" wrap="square" lIns="91425" tIns="91425" rIns="91425" bIns="91425" anchor="t" anchorCtr="0">
            <a:normAutofit/>
          </a:bodyPr>
          <a:lstStyle>
            <a:lvl1pPr marL="609402" lvl="0" indent="-423196">
              <a:spcBef>
                <a:spcPts val="0"/>
              </a:spcBef>
              <a:spcAft>
                <a:spcPts val="0"/>
              </a:spcAft>
              <a:buSzPts val="1400"/>
              <a:buChar char="●"/>
              <a:defRPr sz="1866"/>
            </a:lvl1pPr>
            <a:lvl2pPr marL="1218804" lvl="1" indent="-406268">
              <a:spcBef>
                <a:spcPts val="0"/>
              </a:spcBef>
              <a:spcAft>
                <a:spcPts val="0"/>
              </a:spcAft>
              <a:buSzPts val="1200"/>
              <a:buChar char="○"/>
              <a:defRPr sz="1600"/>
            </a:lvl2pPr>
            <a:lvl3pPr marL="1828205" lvl="2" indent="-406268">
              <a:spcBef>
                <a:spcPts val="0"/>
              </a:spcBef>
              <a:spcAft>
                <a:spcPts val="0"/>
              </a:spcAft>
              <a:buSzPts val="1200"/>
              <a:buChar char="■"/>
              <a:defRPr sz="1600"/>
            </a:lvl3pPr>
            <a:lvl4pPr marL="2437607" lvl="3" indent="-406268">
              <a:spcBef>
                <a:spcPts val="0"/>
              </a:spcBef>
              <a:spcAft>
                <a:spcPts val="0"/>
              </a:spcAft>
              <a:buSzPts val="1200"/>
              <a:buChar char="●"/>
              <a:defRPr sz="1600"/>
            </a:lvl4pPr>
            <a:lvl5pPr marL="3047010" lvl="4" indent="-406268">
              <a:spcBef>
                <a:spcPts val="0"/>
              </a:spcBef>
              <a:spcAft>
                <a:spcPts val="0"/>
              </a:spcAft>
              <a:buSzPts val="1200"/>
              <a:buChar char="○"/>
              <a:defRPr sz="1600"/>
            </a:lvl5pPr>
            <a:lvl6pPr marL="3656412" lvl="5" indent="-406268">
              <a:spcBef>
                <a:spcPts val="0"/>
              </a:spcBef>
              <a:spcAft>
                <a:spcPts val="0"/>
              </a:spcAft>
              <a:buSzPts val="1200"/>
              <a:buChar char="■"/>
              <a:defRPr sz="1600"/>
            </a:lvl6pPr>
            <a:lvl7pPr marL="4265813" lvl="6" indent="-406268">
              <a:spcBef>
                <a:spcPts val="0"/>
              </a:spcBef>
              <a:spcAft>
                <a:spcPts val="0"/>
              </a:spcAft>
              <a:buSzPts val="1200"/>
              <a:buChar char="●"/>
              <a:defRPr sz="1600"/>
            </a:lvl7pPr>
            <a:lvl8pPr marL="4875215" lvl="7" indent="-406268">
              <a:spcBef>
                <a:spcPts val="0"/>
              </a:spcBef>
              <a:spcAft>
                <a:spcPts val="0"/>
              </a:spcAft>
              <a:buSzPts val="1200"/>
              <a:buChar char="○"/>
              <a:defRPr sz="1600"/>
            </a:lvl8pPr>
            <a:lvl9pPr marL="5484617" lvl="8" indent="-406268">
              <a:spcBef>
                <a:spcPts val="0"/>
              </a:spcBef>
              <a:spcAft>
                <a:spcPts val="0"/>
              </a:spcAft>
              <a:buSzPts val="1200"/>
              <a:buChar char="■"/>
              <a:defRPr sz="1600"/>
            </a:lvl9pPr>
          </a:lstStyle>
          <a:p>
            <a:endParaRPr/>
          </a:p>
        </p:txBody>
      </p:sp>
      <p:sp>
        <p:nvSpPr>
          <p:cNvPr id="26" name="Google Shape;26;p5"/>
          <p:cNvSpPr txBox="1">
            <a:spLocks noGrp="1"/>
          </p:cNvSpPr>
          <p:nvPr>
            <p:ph type="body" idx="2"/>
          </p:nvPr>
        </p:nvSpPr>
        <p:spPr>
          <a:xfrm>
            <a:off x="6441522" y="1645400"/>
            <a:ext cx="5331811" cy="4446400"/>
          </a:xfrm>
          <a:prstGeom prst="rect">
            <a:avLst/>
          </a:prstGeom>
        </p:spPr>
        <p:txBody>
          <a:bodyPr spcFirstLastPara="1" wrap="square" lIns="91425" tIns="91425" rIns="91425" bIns="91425" anchor="t" anchorCtr="0">
            <a:normAutofit/>
          </a:bodyPr>
          <a:lstStyle>
            <a:lvl1pPr marL="609402" lvl="0" indent="-423196">
              <a:spcBef>
                <a:spcPts val="0"/>
              </a:spcBef>
              <a:spcAft>
                <a:spcPts val="0"/>
              </a:spcAft>
              <a:buSzPts val="1400"/>
              <a:buChar char="●"/>
              <a:defRPr sz="1866"/>
            </a:lvl1pPr>
            <a:lvl2pPr marL="1218804" lvl="1" indent="-406268">
              <a:spcBef>
                <a:spcPts val="0"/>
              </a:spcBef>
              <a:spcAft>
                <a:spcPts val="0"/>
              </a:spcAft>
              <a:buSzPts val="1200"/>
              <a:buChar char="○"/>
              <a:defRPr sz="1600"/>
            </a:lvl2pPr>
            <a:lvl3pPr marL="1828205" lvl="2" indent="-406268">
              <a:spcBef>
                <a:spcPts val="0"/>
              </a:spcBef>
              <a:spcAft>
                <a:spcPts val="0"/>
              </a:spcAft>
              <a:buSzPts val="1200"/>
              <a:buChar char="■"/>
              <a:defRPr sz="1600"/>
            </a:lvl3pPr>
            <a:lvl4pPr marL="2437607" lvl="3" indent="-406268">
              <a:spcBef>
                <a:spcPts val="0"/>
              </a:spcBef>
              <a:spcAft>
                <a:spcPts val="0"/>
              </a:spcAft>
              <a:buSzPts val="1200"/>
              <a:buChar char="●"/>
              <a:defRPr sz="1600"/>
            </a:lvl4pPr>
            <a:lvl5pPr marL="3047010" lvl="4" indent="-406268">
              <a:spcBef>
                <a:spcPts val="0"/>
              </a:spcBef>
              <a:spcAft>
                <a:spcPts val="0"/>
              </a:spcAft>
              <a:buSzPts val="1200"/>
              <a:buChar char="○"/>
              <a:defRPr sz="1600"/>
            </a:lvl5pPr>
            <a:lvl6pPr marL="3656412" lvl="5" indent="-406268">
              <a:spcBef>
                <a:spcPts val="0"/>
              </a:spcBef>
              <a:spcAft>
                <a:spcPts val="0"/>
              </a:spcAft>
              <a:buSzPts val="1200"/>
              <a:buChar char="■"/>
              <a:defRPr sz="1600"/>
            </a:lvl6pPr>
            <a:lvl7pPr marL="4265813" lvl="6" indent="-406268">
              <a:spcBef>
                <a:spcPts val="0"/>
              </a:spcBef>
              <a:spcAft>
                <a:spcPts val="0"/>
              </a:spcAft>
              <a:buSzPts val="1200"/>
              <a:buChar char="●"/>
              <a:defRPr sz="1600"/>
            </a:lvl7pPr>
            <a:lvl8pPr marL="4875215" lvl="7" indent="-406268">
              <a:spcBef>
                <a:spcPts val="0"/>
              </a:spcBef>
              <a:spcAft>
                <a:spcPts val="0"/>
              </a:spcAft>
              <a:buSzPts val="1200"/>
              <a:buChar char="○"/>
              <a:defRPr sz="1600"/>
            </a:lvl8pPr>
            <a:lvl9pPr marL="5484617" lvl="8" indent="-406268">
              <a:spcBef>
                <a:spcPts val="0"/>
              </a:spcBef>
              <a:spcAft>
                <a:spcPts val="0"/>
              </a:spcAft>
              <a:buSzPts val="1200"/>
              <a:buChar char="■"/>
              <a:defRPr sz="1600"/>
            </a:lvl9pPr>
          </a:lstStyle>
          <a:p>
            <a:endParaRPr/>
          </a:p>
        </p:txBody>
      </p:sp>
      <p:sp>
        <p:nvSpPr>
          <p:cNvPr id="27" name="Google Shape;27;p5"/>
          <p:cNvSpPr txBox="1">
            <a:spLocks noGrp="1"/>
          </p:cNvSpPr>
          <p:nvPr>
            <p:ph type="sldNum" idx="12"/>
          </p:nvPr>
        </p:nvSpPr>
        <p:spPr>
          <a:xfrm>
            <a:off x="11327715" y="6251679"/>
            <a:ext cx="731409"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51835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6/10/2026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62" r:id="rId12"/>
    <p:sldLayoutId id="2147483663" r:id="rId13"/>
    <p:sldLayoutId id="2147483664" r:id="rId14"/>
    <p:sldLayoutId id="2147483665" r:id="rId15"/>
    <p:sldLayoutId id="2147483678" r:id="rId1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gmarquez@nea.org" TargetMode="External"/><Relationship Id="rId2" Type="http://schemas.openxmlformats.org/officeDocument/2006/relationships/hyperlink" Target="mailto:rmartin@nea.org"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hyperlink" Target="https://www.browardschools.com/Page/56023"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44.jpeg"/><Relationship Id="rId2" Type="http://schemas.openxmlformats.org/officeDocument/2006/relationships/diagramData" Target="../diagrams/data7.xml"/><Relationship Id="rId1" Type="http://schemas.openxmlformats.org/officeDocument/2006/relationships/slideLayout" Target="../slideLayouts/slideLayout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1.wdp"/></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Facilitator Planning Meeting</a:t>
            </a:r>
          </a:p>
        </p:txBody>
      </p:sp>
      <p:sp>
        <p:nvSpPr>
          <p:cNvPr id="3" name="Subtitle 2"/>
          <p:cNvSpPr>
            <a:spLocks noGrp="1"/>
          </p:cNvSpPr>
          <p:nvPr>
            <p:ph type="subTitle" idx="1"/>
          </p:nvPr>
        </p:nvSpPr>
        <p:spPr/>
        <p:txBody>
          <a:bodyPr vert="horz" lIns="91440" tIns="45720" rIns="91440" bIns="45720" rtlCol="0" anchor="t">
            <a:normAutofit/>
          </a:bodyPr>
          <a:lstStyle/>
          <a:p>
            <a:r>
              <a:rPr lang="en-US"/>
              <a:t>2026-2027</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051BA6D-9FBD-301F-A30E-66F661355747}"/>
              </a:ext>
            </a:extLst>
          </p:cNvPr>
          <p:cNvGrpSpPr/>
          <p:nvPr/>
        </p:nvGrpSpPr>
        <p:grpSpPr>
          <a:xfrm>
            <a:off x="2078800" y="1072564"/>
            <a:ext cx="8031223" cy="5049160"/>
            <a:chOff x="1088909" y="156614"/>
            <a:chExt cx="9676584" cy="6238845"/>
          </a:xfrm>
        </p:grpSpPr>
        <p:pic>
          <p:nvPicPr>
            <p:cNvPr id="6" name="Picture 5" descr="A map of the united states&#10;&#10;AI-generated content may be incorrect.">
              <a:extLst>
                <a:ext uri="{FF2B5EF4-FFF2-40B4-BE49-F238E27FC236}">
                  <a16:creationId xmlns:a16="http://schemas.microsoft.com/office/drawing/2014/main" id="{B148EF6E-4771-813D-F2F0-150588B25E76}"/>
                </a:ext>
              </a:extLst>
            </p:cNvPr>
            <p:cNvPicPr>
              <a:picLocks noChangeAspect="1"/>
            </p:cNvPicPr>
            <p:nvPr/>
          </p:nvPicPr>
          <p:blipFill>
            <a:blip r:embed="rId2"/>
            <a:srcRect l="5306" t="938" b="-188"/>
            <a:stretch>
              <a:fillRect/>
            </a:stretch>
          </p:blipFill>
          <p:spPr>
            <a:xfrm>
              <a:off x="1088909" y="156614"/>
              <a:ext cx="9676584" cy="623884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TextBox 6">
              <a:extLst>
                <a:ext uri="{FF2B5EF4-FFF2-40B4-BE49-F238E27FC236}">
                  <a16:creationId xmlns:a16="http://schemas.microsoft.com/office/drawing/2014/main" id="{5BE6C2BE-74D0-EDE0-6317-0BC602E930BB}"/>
                </a:ext>
              </a:extLst>
            </p:cNvPr>
            <p:cNvSpPr txBox="1"/>
            <p:nvPr/>
          </p:nvSpPr>
          <p:spPr>
            <a:xfrm>
              <a:off x="6230641" y="5141355"/>
              <a:ext cx="1348779" cy="669394"/>
            </a:xfrm>
            <a:prstGeom prst="rect">
              <a:avLst/>
            </a:prstGeom>
            <a:solidFill>
              <a:srgbClr val="27386B"/>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chemeClr val="bg1"/>
                  </a:solidFill>
                </a:rPr>
                <a:t>Gulf of Mexico</a:t>
              </a:r>
            </a:p>
          </p:txBody>
        </p:sp>
      </p:grpSp>
      <p:sp>
        <p:nvSpPr>
          <p:cNvPr id="11" name="Title 1">
            <a:extLst>
              <a:ext uri="{FF2B5EF4-FFF2-40B4-BE49-F238E27FC236}">
                <a16:creationId xmlns:a16="http://schemas.microsoft.com/office/drawing/2014/main" id="{0D4B29E3-B8F7-515D-072A-A7B79386D66F}"/>
              </a:ext>
            </a:extLst>
          </p:cNvPr>
          <p:cNvSpPr txBox="1">
            <a:spLocks/>
          </p:cNvSpPr>
          <p:nvPr/>
        </p:nvSpPr>
        <p:spPr>
          <a:xfrm>
            <a:off x="3655712" y="93302"/>
            <a:ext cx="4877399" cy="979262"/>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8000"/>
              <a:t>Welcome!</a:t>
            </a:r>
          </a:p>
        </p:txBody>
      </p:sp>
    </p:spTree>
    <p:extLst>
      <p:ext uri="{BB962C8B-B14F-4D97-AF65-F5344CB8AC3E}">
        <p14:creationId xmlns:p14="http://schemas.microsoft.com/office/powerpoint/2010/main" val="3566994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20C554-DD44-19FD-119C-B771C81FAFAA}"/>
              </a:ext>
            </a:extLst>
          </p:cNvPr>
          <p:cNvSpPr>
            <a:spLocks noGrp="1"/>
          </p:cNvSpPr>
          <p:nvPr>
            <p:ph type="body" idx="1"/>
          </p:nvPr>
        </p:nvSpPr>
        <p:spPr>
          <a:xfrm>
            <a:off x="3515549" y="751595"/>
            <a:ext cx="8086203" cy="4708020"/>
          </a:xfrm>
        </p:spPr>
        <p:txBody>
          <a:bodyPr vert="horz" lIns="91440" tIns="45720" rIns="91440" bIns="45720" rtlCol="0" anchor="t">
            <a:noAutofit/>
          </a:bodyPr>
          <a:lstStyle/>
          <a:p>
            <a:pPr>
              <a:lnSpc>
                <a:spcPct val="100000"/>
              </a:lnSpc>
            </a:pPr>
            <a:r>
              <a:rPr lang="en-US" sz="2200">
                <a:ea typeface="+mn-lt"/>
                <a:cs typeface="+mn-lt"/>
              </a:rPr>
              <a:t>By attending this training, you confirm that you are either an NEA affiliate staff person or NEA member in good standing. The information you receive here is only for your use in your capacity as an NEA affiliate staff person or NEA member. </a:t>
            </a:r>
            <a:endParaRPr lang="en-US" sz="2200"/>
          </a:p>
          <a:p>
            <a:pPr>
              <a:lnSpc>
                <a:spcPct val="100000"/>
              </a:lnSpc>
            </a:pPr>
            <a:endParaRPr lang="en-US" sz="2200"/>
          </a:p>
          <a:p>
            <a:pPr>
              <a:lnSpc>
                <a:spcPct val="100000"/>
              </a:lnSpc>
            </a:pPr>
            <a:r>
              <a:rPr lang="en-US" sz="2200">
                <a:ea typeface="+mn-lt"/>
                <a:cs typeface="+mn-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2200"/>
          </a:p>
        </p:txBody>
      </p:sp>
    </p:spTree>
    <p:extLst>
      <p:ext uri="{BB962C8B-B14F-4D97-AF65-F5344CB8AC3E}">
        <p14:creationId xmlns:p14="http://schemas.microsoft.com/office/powerpoint/2010/main" val="35028832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10467-131E-4B7D-3316-97E3505F93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322A96-3A13-99EA-4D1B-4A8B1B7DED9B}"/>
              </a:ext>
            </a:extLst>
          </p:cNvPr>
          <p:cNvSpPr>
            <a:spLocks noGrp="1"/>
          </p:cNvSpPr>
          <p:nvPr>
            <p:ph type="body" idx="1"/>
          </p:nvPr>
        </p:nvSpPr>
        <p:spPr>
          <a:xfrm>
            <a:off x="3515549" y="751595"/>
            <a:ext cx="8086203" cy="4708020"/>
          </a:xfrm>
        </p:spPr>
        <p:txBody>
          <a:bodyPr vert="horz" lIns="91440" tIns="45720" rIns="91440" bIns="45720" rtlCol="0" anchor="t">
            <a:noAutofit/>
          </a:bodyPr>
          <a:lstStyle/>
          <a:p>
            <a:pPr algn="ctr"/>
            <a:r>
              <a:rPr lang="en-US" sz="2200" b="1">
                <a:ea typeface="+mn-lt"/>
                <a:cs typeface="+mn-lt"/>
              </a:rPr>
              <a:t>NEA Standards of Conduct</a:t>
            </a:r>
          </a:p>
          <a:p>
            <a:endParaRPr lang="en-US" sz="2200">
              <a:ea typeface="+mn-lt"/>
              <a:cs typeface="+mn-lt"/>
            </a:endParaRPr>
          </a:p>
          <a:p>
            <a:r>
              <a:rPr lang="en-US" sz="2200">
                <a:ea typeface="+mn-lt"/>
                <a:cs typeface="+mn-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experience any discriminatory or harassing behavior, please report the incident by emailing Ron "Duff" Martin (</a:t>
            </a:r>
            <a:r>
              <a:rPr lang="en-US" sz="2200">
                <a:ea typeface="+mn-lt"/>
                <a:cs typeface="+mn-lt"/>
                <a:hlinkClick r:id="rId2">
                  <a:extLst>
                    <a:ext uri="{A12FA001-AC4F-418D-AE19-62706E023703}">
                      <ahyp:hlinkClr xmlns:ahyp="http://schemas.microsoft.com/office/drawing/2018/hyperlinkcolor" val="tx"/>
                    </a:ext>
                  </a:extLst>
                </a:hlinkClick>
              </a:rPr>
              <a:t>rmartin@nea.org</a:t>
            </a:r>
            <a:r>
              <a:rPr lang="en-US" sz="2200">
                <a:ea typeface="+mn-lt"/>
                <a:cs typeface="+mn-lt"/>
              </a:rPr>
              <a:t>) and Gladys Marquez (</a:t>
            </a:r>
            <a:r>
              <a:rPr lang="en-US" sz="2200">
                <a:ea typeface="+mn-lt"/>
                <a:cs typeface="+mn-lt"/>
                <a:hlinkClick r:id="rId3">
                  <a:extLst>
                    <a:ext uri="{A12FA001-AC4F-418D-AE19-62706E023703}">
                      <ahyp:hlinkClr xmlns:ahyp="http://schemas.microsoft.com/office/drawing/2018/hyperlinkcolor" val="tx"/>
                    </a:ext>
                  </a:extLst>
                </a:hlinkClick>
              </a:rPr>
              <a:t>gmarquez@nea.org</a:t>
            </a:r>
            <a:r>
              <a:rPr lang="en-US" sz="2200">
                <a:ea typeface="+mn-lt"/>
                <a:cs typeface="+mn-lt"/>
              </a:rPr>
              <a:t>). Thank you for your commitment to ensuring a positive event for all.</a:t>
            </a:r>
            <a:endParaRPr lang="en-US"/>
          </a:p>
        </p:txBody>
      </p:sp>
    </p:spTree>
    <p:extLst>
      <p:ext uri="{BB962C8B-B14F-4D97-AF65-F5344CB8AC3E}">
        <p14:creationId xmlns:p14="http://schemas.microsoft.com/office/powerpoint/2010/main" val="5053926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414DF46-E7D2-4146-95BA-57A23C39CF98}" type="slidenum">
              <a:rPr lang="en-US" smtClean="0"/>
              <a:t>5</a:t>
            </a:fld>
            <a:endParaRPr lang="en-US"/>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4294967295"/>
          </p:nvPr>
        </p:nvSpPr>
        <p:spPr>
          <a:xfrm>
            <a:off x="628938" y="822558"/>
            <a:ext cx="3722688" cy="5533793"/>
          </a:xfrm>
        </p:spPr>
        <p:txBody>
          <a:bodyPr vert="horz" lIns="91440" tIns="45720" rIns="91440" bIns="45720" rtlCol="0" anchor="t">
            <a:noAutofit/>
          </a:bodyPr>
          <a:lstStyle/>
          <a:p>
            <a:pPr marL="0" indent="0">
              <a:buNone/>
            </a:pPr>
            <a:r>
              <a:rPr lang="en-US" sz="2000" b="1"/>
              <a:t>Day 1</a:t>
            </a:r>
          </a:p>
          <a:p>
            <a:pPr marL="0" indent="0">
              <a:buNone/>
            </a:pPr>
            <a:r>
              <a:rPr lang="en-US" sz="2000"/>
              <a:t>7:30-8:30 Breakfast</a:t>
            </a:r>
          </a:p>
          <a:p>
            <a:pPr marL="0" indent="0">
              <a:buNone/>
            </a:pPr>
            <a:r>
              <a:rPr lang="en-US" sz="2000"/>
              <a:t>8:30 Convene</a:t>
            </a:r>
          </a:p>
          <a:p>
            <a:pPr marL="0" indent="0">
              <a:buNone/>
            </a:pPr>
            <a:r>
              <a:rPr lang="en-US" sz="2000"/>
              <a:t>10:00-10:15 Break</a:t>
            </a:r>
          </a:p>
          <a:p>
            <a:pPr marL="0" indent="0">
              <a:buNone/>
            </a:pPr>
            <a:r>
              <a:rPr lang="en-US" sz="2000"/>
              <a:t>10:15-11:00 Community Agreements Process</a:t>
            </a:r>
          </a:p>
          <a:p>
            <a:pPr marL="0" indent="0">
              <a:buNone/>
            </a:pPr>
            <a:r>
              <a:rPr lang="en-US" sz="2000"/>
              <a:t>11:00-12:00 Team Reflection</a:t>
            </a:r>
          </a:p>
          <a:p>
            <a:pPr marL="0" indent="0">
              <a:buNone/>
            </a:pPr>
            <a:r>
              <a:rPr lang="en-US" sz="2000"/>
              <a:t>12:00-12:45 Lunch</a:t>
            </a:r>
          </a:p>
          <a:p>
            <a:pPr marL="0" indent="0">
              <a:buNone/>
            </a:pPr>
            <a:r>
              <a:rPr lang="en-US" sz="2000"/>
              <a:t>12:45-2:15 Team Formation</a:t>
            </a:r>
          </a:p>
          <a:p>
            <a:pPr marL="0" indent="0">
              <a:buNone/>
            </a:pPr>
            <a:r>
              <a:rPr lang="en-US" sz="2000"/>
              <a:t>2:15-2:30 Break</a:t>
            </a:r>
            <a:endParaRPr lang="en-US" sz="2400"/>
          </a:p>
          <a:p>
            <a:pPr marL="0" indent="0">
              <a:buNone/>
            </a:pPr>
            <a:r>
              <a:rPr lang="en-US" sz="2000"/>
              <a:t>2:30-4:20 Content Prep and Teams</a:t>
            </a:r>
            <a:endParaRPr lang="en-US" sz="2400"/>
          </a:p>
          <a:p>
            <a:pPr marL="0" indent="0">
              <a:buNone/>
            </a:pPr>
            <a:r>
              <a:rPr lang="en-US" sz="2000"/>
              <a:t>4:20-4:30 – Wrap up</a:t>
            </a:r>
          </a:p>
          <a:p>
            <a:pPr marL="0" indent="0">
              <a:buNone/>
            </a:pPr>
            <a:endParaRPr lang="en-US" sz="2000">
              <a:solidFill>
                <a:schemeClr val="tx2"/>
              </a:solidFill>
            </a:endParaRPr>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8976109" y="4266803"/>
            <a:ext cx="2093573" cy="187558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104289" y="815678"/>
            <a:ext cx="3837214" cy="4171101"/>
          </a:xfrm>
          <a:prstGeom prst="rect">
            <a:avLst/>
          </a:prstGeom>
        </p:spPr>
        <p:txBody>
          <a:bodyPr vert="horz" lIns="0" tIns="45708" rIns="0"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a:solidFill>
                  <a:schemeClr val="tx1"/>
                </a:solidFill>
              </a:rPr>
              <a:t>Day 3</a:t>
            </a:r>
          </a:p>
          <a:p>
            <a:pPr marL="0" indent="0">
              <a:buNone/>
            </a:pPr>
            <a:r>
              <a:rPr lang="en-US">
                <a:solidFill>
                  <a:schemeClr val="tx1"/>
                </a:solidFill>
              </a:rPr>
              <a:t>7:30-8:30 Breakfast</a:t>
            </a:r>
          </a:p>
          <a:p>
            <a:pPr marL="0" indent="0">
              <a:buNone/>
            </a:pPr>
            <a:r>
              <a:rPr lang="en-US">
                <a:solidFill>
                  <a:schemeClr val="tx1"/>
                </a:solidFill>
              </a:rPr>
              <a:t>8:30- 11:30 Content Teams</a:t>
            </a:r>
          </a:p>
          <a:p>
            <a:pPr marL="0" indent="0">
              <a:buNone/>
            </a:pPr>
            <a:r>
              <a:rPr lang="en-US">
                <a:solidFill>
                  <a:schemeClr val="tx1"/>
                </a:solidFill>
              </a:rPr>
              <a:t>11:30-12:30 Team Presentations</a:t>
            </a:r>
          </a:p>
          <a:p>
            <a:pPr marL="0" indent="0">
              <a:buNone/>
            </a:pPr>
            <a:r>
              <a:rPr lang="en-US">
                <a:solidFill>
                  <a:schemeClr val="tx1"/>
                </a:solidFill>
              </a:rPr>
              <a:t>12:30-1:30 Closing</a:t>
            </a:r>
          </a:p>
          <a:p>
            <a:pPr marL="0" indent="0">
              <a:buNone/>
            </a:pPr>
            <a:r>
              <a:rPr lang="en-US">
                <a:solidFill>
                  <a:schemeClr val="tx1"/>
                </a:solidFill>
              </a:rPr>
              <a:t>1:30 Adjourn</a:t>
            </a:r>
          </a:p>
          <a:p>
            <a:pPr marL="0" indent="0">
              <a:buNone/>
            </a:pPr>
            <a:endParaRPr lang="en-US" sz="3599"/>
          </a:p>
          <a:p>
            <a:pPr marL="0" indent="0">
              <a:buNone/>
            </a:pPr>
            <a:endParaRPr lang="en-US" sz="3599"/>
          </a:p>
        </p:txBody>
      </p:sp>
      <p:sp>
        <p:nvSpPr>
          <p:cNvPr id="8" name="Content Placeholder 2">
            <a:extLst>
              <a:ext uri="{FF2B5EF4-FFF2-40B4-BE49-F238E27FC236}">
                <a16:creationId xmlns:a16="http://schemas.microsoft.com/office/drawing/2014/main" id="{D5A9E3C9-07AA-41F6-A08B-5C66AAB1A24E}"/>
              </a:ext>
            </a:extLst>
          </p:cNvPr>
          <p:cNvSpPr txBox="1">
            <a:spLocks/>
          </p:cNvSpPr>
          <p:nvPr/>
        </p:nvSpPr>
        <p:spPr>
          <a:xfrm>
            <a:off x="4661388" y="828261"/>
            <a:ext cx="3452301" cy="5784810"/>
          </a:xfrm>
          <a:prstGeom prst="rect">
            <a:avLst/>
          </a:prstGeom>
        </p:spPr>
        <p:txBody>
          <a:bodyPr vert="horz" lIns="0" tIns="45708" rIns="0"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a:solidFill>
                  <a:schemeClr val="tx1"/>
                </a:solidFill>
              </a:rPr>
              <a:t>Day 2 </a:t>
            </a:r>
          </a:p>
          <a:p>
            <a:pPr marL="0" indent="0">
              <a:buNone/>
            </a:pPr>
            <a:r>
              <a:rPr lang="en-US">
                <a:solidFill>
                  <a:schemeClr val="tx1"/>
                </a:solidFill>
              </a:rPr>
              <a:t>7:30-8:30 Breakfast</a:t>
            </a:r>
          </a:p>
          <a:p>
            <a:pPr marL="0" indent="0">
              <a:buNone/>
            </a:pPr>
            <a:r>
              <a:rPr lang="en-US">
                <a:solidFill>
                  <a:schemeClr val="tx1"/>
                </a:solidFill>
              </a:rPr>
              <a:t>8:30-10:00 Whole Group</a:t>
            </a:r>
          </a:p>
          <a:p>
            <a:pPr marL="0" indent="0">
              <a:buNone/>
            </a:pPr>
            <a:r>
              <a:rPr lang="en-US">
                <a:solidFill>
                  <a:schemeClr val="tx1"/>
                </a:solidFill>
              </a:rPr>
              <a:t>10:00-10:15 Break</a:t>
            </a:r>
          </a:p>
          <a:p>
            <a:pPr marL="0" indent="0">
              <a:buNone/>
            </a:pPr>
            <a:r>
              <a:rPr lang="en-US">
                <a:solidFill>
                  <a:schemeClr val="tx1"/>
                </a:solidFill>
              </a:rPr>
              <a:t>10:15-11:45 Break Outs</a:t>
            </a:r>
          </a:p>
          <a:p>
            <a:pPr marL="0" indent="0">
              <a:buNone/>
            </a:pPr>
            <a:r>
              <a:rPr lang="en-US">
                <a:solidFill>
                  <a:schemeClr val="tx1"/>
                </a:solidFill>
              </a:rPr>
              <a:t>11:45-12:30 Lunch</a:t>
            </a:r>
          </a:p>
          <a:p>
            <a:pPr marL="0" indent="0">
              <a:buNone/>
            </a:pPr>
            <a:r>
              <a:rPr lang="en-US">
                <a:solidFill>
                  <a:schemeClr val="tx1"/>
                </a:solidFill>
              </a:rPr>
              <a:t>12:30-2:00 Break Outs</a:t>
            </a:r>
          </a:p>
          <a:p>
            <a:pPr marL="0" indent="0">
              <a:buNone/>
            </a:pPr>
            <a:r>
              <a:rPr lang="en-US">
                <a:solidFill>
                  <a:schemeClr val="tx1"/>
                </a:solidFill>
              </a:rPr>
              <a:t>2:00-2:15 Break</a:t>
            </a:r>
          </a:p>
          <a:p>
            <a:pPr marL="0" indent="0">
              <a:buNone/>
            </a:pPr>
            <a:r>
              <a:rPr lang="en-US">
                <a:solidFill>
                  <a:schemeClr val="tx1"/>
                </a:solidFill>
              </a:rPr>
              <a:t>2:15-3:45 Content Teams</a:t>
            </a:r>
          </a:p>
          <a:p>
            <a:pPr marL="0" indent="0">
              <a:buNone/>
            </a:pPr>
            <a:r>
              <a:rPr lang="en-US">
                <a:solidFill>
                  <a:schemeClr val="tx1"/>
                </a:solidFill>
              </a:rPr>
              <a:t>3:45- 4:30 Closing</a:t>
            </a:r>
          </a:p>
          <a:p>
            <a:pPr marL="0" indent="0">
              <a:buNone/>
            </a:pPr>
            <a:r>
              <a:rPr lang="en-US">
                <a:solidFill>
                  <a:schemeClr val="tx1"/>
                </a:solidFill>
              </a:rPr>
              <a:t>5:30 Team Building</a:t>
            </a:r>
          </a:p>
          <a:p>
            <a:pPr marL="0" indent="0">
              <a:buNone/>
            </a:pPr>
            <a:endParaRPr lang="en-US"/>
          </a:p>
          <a:p>
            <a:pPr marL="0" indent="0">
              <a:buNone/>
            </a:pPr>
            <a:endParaRPr lang="en-US"/>
          </a:p>
        </p:txBody>
      </p:sp>
      <p:sp>
        <p:nvSpPr>
          <p:cNvPr id="10" name="Title 1">
            <a:extLst>
              <a:ext uri="{FF2B5EF4-FFF2-40B4-BE49-F238E27FC236}">
                <a16:creationId xmlns:a16="http://schemas.microsoft.com/office/drawing/2014/main" id="{014EBC4D-88B3-560E-2703-66BD7820B785}"/>
              </a:ext>
            </a:extLst>
          </p:cNvPr>
          <p:cNvSpPr txBox="1">
            <a:spLocks/>
          </p:cNvSpPr>
          <p:nvPr/>
        </p:nvSpPr>
        <p:spPr>
          <a:xfrm>
            <a:off x="3948455" y="-3898"/>
            <a:ext cx="4877399" cy="6017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3200" b="1"/>
              <a:t>3-Day Agenda</a:t>
            </a:r>
            <a:endParaRPr lang="en-US" sz="3200"/>
          </a:p>
        </p:txBody>
      </p:sp>
      <p:cxnSp>
        <p:nvCxnSpPr>
          <p:cNvPr id="11" name="Straight Arrow Connector 10">
            <a:extLst>
              <a:ext uri="{FF2B5EF4-FFF2-40B4-BE49-F238E27FC236}">
                <a16:creationId xmlns:a16="http://schemas.microsoft.com/office/drawing/2014/main" id="{F2156C84-F0F4-75C3-F324-F9E1962D2FC1}"/>
              </a:ext>
            </a:extLst>
          </p:cNvPr>
          <p:cNvCxnSpPr/>
          <p:nvPr/>
        </p:nvCxnSpPr>
        <p:spPr>
          <a:xfrm>
            <a:off x="4411525" y="927060"/>
            <a:ext cx="7483" cy="4928891"/>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596055C-924D-A647-22B7-6B463677785F}"/>
              </a:ext>
            </a:extLst>
          </p:cNvPr>
          <p:cNvCxnSpPr>
            <a:cxnSpLocks/>
          </p:cNvCxnSpPr>
          <p:nvPr/>
        </p:nvCxnSpPr>
        <p:spPr>
          <a:xfrm>
            <a:off x="7985601" y="927060"/>
            <a:ext cx="7483" cy="4928891"/>
          </a:xfrm>
          <a:prstGeom prst="straightConnector1">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3831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08086" y="151316"/>
            <a:ext cx="4819526" cy="786900"/>
          </a:xfrm>
          <a:prstGeom prst="rect">
            <a:avLst/>
          </a:prstGeom>
        </p:spPr>
        <p:txBody>
          <a:bodyPr spcFirstLastPara="1" vert="horz" wrap="square" lIns="91425" tIns="45700" rIns="91425" bIns="45700" rtlCol="0" anchor="ctr" anchorCtr="0">
            <a:normAutofit fontScale="90000"/>
          </a:bodyPr>
          <a:lstStyle/>
          <a:p>
            <a:pPr algn="r">
              <a:spcBef>
                <a:spcPts val="0"/>
              </a:spcBef>
            </a:pPr>
            <a:r>
              <a:rPr lang="en-US" b="1">
                <a:solidFill>
                  <a:srgbClr val="404040"/>
                </a:solidFill>
              </a:rPr>
              <a:t>Logistics to Remember</a:t>
            </a:r>
            <a:endParaRPr lang="en-US" b="1"/>
          </a:p>
        </p:txBody>
      </p:sp>
      <p:sp>
        <p:nvSpPr>
          <p:cNvPr id="199" name="Google Shape;199;g135435d5bc1_0_38"/>
          <p:cNvSpPr txBox="1">
            <a:spLocks noGrp="1"/>
          </p:cNvSpPr>
          <p:nvPr>
            <p:ph type="body" idx="1"/>
          </p:nvPr>
        </p:nvSpPr>
        <p:spPr>
          <a:xfrm>
            <a:off x="906951" y="1125704"/>
            <a:ext cx="3421796"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Karla </a:t>
            </a:r>
            <a:r>
              <a:rPr lang="en-US">
                <a:solidFill>
                  <a:schemeClr val="dk1"/>
                </a:solidFill>
              </a:rPr>
              <a:t>as a Resource</a:t>
            </a:r>
          </a:p>
          <a:p>
            <a:pPr marL="0" indent="0">
              <a:spcBef>
                <a:spcPts val="640"/>
              </a:spcBef>
              <a:buNone/>
            </a:pPr>
            <a:r>
              <a:rPr lang="en-US">
                <a:solidFill>
                  <a:schemeClr val="dk1"/>
                </a:solidFill>
              </a:rPr>
              <a:t>Travel</a:t>
            </a:r>
          </a:p>
        </p:txBody>
      </p:sp>
      <p:pic>
        <p:nvPicPr>
          <p:cNvPr id="5" name="Picture 4"/>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027612" y="1107937"/>
            <a:ext cx="7011988" cy="4969360"/>
          </a:xfrm>
          <a:prstGeom prst="rect">
            <a:avLst/>
          </a:prstGeom>
        </p:spPr>
      </p:pic>
    </p:spTree>
    <p:extLst>
      <p:ext uri="{BB962C8B-B14F-4D97-AF65-F5344CB8AC3E}">
        <p14:creationId xmlns:p14="http://schemas.microsoft.com/office/powerpoint/2010/main" val="16305899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663551" y="334024"/>
            <a:ext cx="4114800" cy="884320"/>
          </a:xfrm>
        </p:spPr>
        <p:txBody>
          <a:bodyPr>
            <a:noAutofit/>
          </a:bodyPr>
          <a:lstStyle/>
          <a:p>
            <a:r>
              <a:rPr lang="en-US" sz="3200" b="1"/>
              <a:t>Our</a:t>
            </a:r>
            <a:br>
              <a:rPr lang="en-US" sz="3200" b="1"/>
            </a:br>
            <a:r>
              <a:rPr lang="en-US" sz="3200" b="1"/>
              <a:t>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169877" y="1578829"/>
            <a:ext cx="6709158" cy="4584662"/>
          </a:xfrm>
        </p:spPr>
        <p:txBody>
          <a:bodyPr vert="horz" lIns="91440" tIns="45720" rIns="91440" bIns="45720" rtlCol="0" anchor="t">
            <a:normAutofit/>
          </a:bodyPr>
          <a:lstStyle/>
          <a:p>
            <a:pPr marL="457200" indent="-280988">
              <a:buFont typeface="Arial" panose="020B0604020202020204" pitchFamily="34" charset="0"/>
              <a:buChar char="•"/>
            </a:pPr>
            <a:r>
              <a:rPr lang="en-US" sz="3200"/>
              <a:t>Day 1 – Form teams, begin content work</a:t>
            </a:r>
          </a:p>
          <a:p>
            <a:pPr marL="457200" indent="-280988">
              <a:buFont typeface="Arial" panose="020B0604020202020204" pitchFamily="34" charset="0"/>
              <a:buChar char="•"/>
            </a:pPr>
            <a:r>
              <a:rPr lang="en-US" sz="3200"/>
              <a:t>Day 2 – Improve our practice</a:t>
            </a:r>
          </a:p>
          <a:p>
            <a:pPr marL="457200" indent="-280988">
              <a:buFont typeface="Arial" panose="020B0604020202020204" pitchFamily="34" charset="0"/>
              <a:buChar char="•"/>
            </a:pPr>
            <a:r>
              <a:rPr lang="en-US" sz="3200"/>
              <a:t>Day 3 - Finish, or Make Plans to Finish</a:t>
            </a:r>
          </a:p>
        </p:txBody>
      </p:sp>
      <p:sp>
        <p:nvSpPr>
          <p:cNvPr id="4" name="Slide Number Placeholder 3"/>
          <p:cNvSpPr>
            <a:spLocks noGrp="1"/>
          </p:cNvSpPr>
          <p:nvPr>
            <p:ph type="sldNum" sz="quarter" idx="12"/>
          </p:nvPr>
        </p:nvSpPr>
        <p:spPr/>
        <p:txBody>
          <a:bodyPr/>
          <a:lstStyle/>
          <a:p>
            <a:fld id="{5414DF46-E7D2-4146-95BA-57A23C39CF98}" type="slidenum">
              <a:rPr lang="en-US" smtClean="0"/>
              <a:t>7</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58987" y="1713462"/>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4389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4212" y="1513114"/>
            <a:ext cx="4038600" cy="762000"/>
          </a:xfrm>
        </p:spPr>
        <p:txBody>
          <a:bodyPr>
            <a:normAutofit fontScale="90000"/>
          </a:bodyPr>
          <a:lstStyle/>
          <a:p>
            <a:r>
              <a:rPr lang="en-US" sz="5300" cap="none"/>
              <a:t>Ellen</a:t>
            </a:r>
            <a:br>
              <a:rPr lang="en-US" b="1"/>
            </a:br>
            <a:br>
              <a:rPr lang="en-US" b="1"/>
            </a:br>
            <a:r>
              <a:rPr lang="en-US" b="1"/>
              <a:t>Why are we Here? </a:t>
            </a:r>
          </a:p>
        </p:txBody>
      </p:sp>
      <p:pic>
        <p:nvPicPr>
          <p:cNvPr id="6" name="Picture Placeholder 5" descr="A picture containing text, indoor, dishware&#10;&#10;Description automatically generated"/>
          <p:cNvPicPr>
            <a:picLocks noGrp="1" noChangeAspect="1"/>
          </p:cNvPicPr>
          <p:nvPr>
            <p:ph type="pic" idx="1"/>
          </p:nvPr>
        </p:nvPicPr>
        <p:blipFill>
          <a:blip r:embed="rId2"/>
          <a:srcRect t="4086" b="4086"/>
          <a:stretch>
            <a:fillRect/>
          </a:stretch>
        </p:blipFill>
        <p:spPr>
          <a:xfrm>
            <a:off x="5308627" y="482600"/>
            <a:ext cx="6195986" cy="5689600"/>
          </a:xfrm>
          <a:prstGeom prst="rect">
            <a:avLst/>
          </a:prstGeom>
        </p:spPr>
      </p:pic>
      <p:sp>
        <p:nvSpPr>
          <p:cNvPr id="4" name="Text Placeholder 3"/>
          <p:cNvSpPr>
            <a:spLocks noGrp="1"/>
          </p:cNvSpPr>
          <p:nvPr>
            <p:ph type="body" sz="half" idx="2"/>
          </p:nvPr>
        </p:nvSpPr>
        <p:spPr>
          <a:xfrm>
            <a:off x="760412" y="2656114"/>
            <a:ext cx="3886200" cy="3516086"/>
          </a:xfrm>
        </p:spPr>
        <p:txBody>
          <a:bodyPr>
            <a:normAutofit/>
          </a:bodyPr>
          <a:lstStyle/>
          <a:p>
            <a:r>
              <a:rPr lang="en-US" sz="2800"/>
              <a:t>Me</a:t>
            </a:r>
          </a:p>
          <a:p>
            <a:r>
              <a:rPr lang="en-US" sz="2800"/>
              <a:t>You</a:t>
            </a:r>
          </a:p>
          <a:p>
            <a:r>
              <a:rPr lang="en-US" sz="2800"/>
              <a:t>This Team</a:t>
            </a:r>
          </a:p>
        </p:txBody>
      </p:sp>
    </p:spTree>
    <p:extLst>
      <p:ext uri="{BB962C8B-B14F-4D97-AF65-F5344CB8AC3E}">
        <p14:creationId xmlns:p14="http://schemas.microsoft.com/office/powerpoint/2010/main" val="7848923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D83B5-EB86-C366-7F86-34738FC791C8}"/>
              </a:ext>
            </a:extLst>
          </p:cNvPr>
          <p:cNvSpPr>
            <a:spLocks noGrp="1"/>
          </p:cNvSpPr>
          <p:nvPr>
            <p:ph type="title"/>
          </p:nvPr>
        </p:nvSpPr>
        <p:spPr>
          <a:xfrm>
            <a:off x="661590" y="177800"/>
            <a:ext cx="10714647" cy="593498"/>
          </a:xfrm>
        </p:spPr>
        <p:txBody>
          <a:bodyPr/>
          <a:lstStyle/>
          <a:p>
            <a:r>
              <a:rPr lang="en-US" b="1"/>
              <a:t>Why are YOU here? </a:t>
            </a:r>
          </a:p>
        </p:txBody>
      </p:sp>
      <p:sp>
        <p:nvSpPr>
          <p:cNvPr id="3" name="Content Placeholder 2">
            <a:extLst>
              <a:ext uri="{FF2B5EF4-FFF2-40B4-BE49-F238E27FC236}">
                <a16:creationId xmlns:a16="http://schemas.microsoft.com/office/drawing/2014/main" id="{68A4F1CF-8FD7-076B-7485-F2113E4D0CE1}"/>
              </a:ext>
            </a:extLst>
          </p:cNvPr>
          <p:cNvSpPr>
            <a:spLocks noGrp="1"/>
          </p:cNvSpPr>
          <p:nvPr>
            <p:ph idx="1"/>
          </p:nvPr>
        </p:nvSpPr>
        <p:spPr>
          <a:xfrm>
            <a:off x="784022" y="967468"/>
            <a:ext cx="5184783" cy="5361214"/>
          </a:xfrm>
        </p:spPr>
        <p:txBody>
          <a:bodyPr vert="horz" lIns="91440" tIns="45720" rIns="91440" bIns="45720" rtlCol="0" anchor="t">
            <a:normAutofit lnSpcReduction="10000"/>
          </a:bodyPr>
          <a:lstStyle/>
          <a:p>
            <a:pPr marL="0" indent="0">
              <a:buNone/>
            </a:pPr>
            <a:r>
              <a:rPr lang="en-US" sz="2400" b="1"/>
              <a:t>Total: 1,770 </a:t>
            </a:r>
          </a:p>
          <a:p>
            <a:pPr marL="0" indent="0">
              <a:buNone/>
            </a:pPr>
            <a:r>
              <a:rPr lang="en-US" sz="2400"/>
              <a:t>Men-Women: 817-712   W - 40%</a:t>
            </a:r>
          </a:p>
          <a:p>
            <a:pPr marL="0" indent="0">
              <a:buNone/>
            </a:pPr>
            <a:r>
              <a:rPr lang="en-US" sz="2400"/>
              <a:t>LGBTQIA+ ?</a:t>
            </a:r>
          </a:p>
          <a:p>
            <a:pPr marL="0" indent="0">
              <a:buNone/>
            </a:pPr>
            <a:r>
              <a:rPr lang="en-US" sz="2400"/>
              <a:t>AI/NA:10</a:t>
            </a:r>
          </a:p>
          <a:p>
            <a:pPr marL="0" indent="0">
              <a:buNone/>
            </a:pPr>
            <a:r>
              <a:rPr lang="en-US" sz="2400"/>
              <a:t>NH: 6</a:t>
            </a:r>
          </a:p>
          <a:p>
            <a:pPr marL="0" indent="0">
              <a:buNone/>
            </a:pPr>
            <a:r>
              <a:rPr lang="en-US" sz="2400"/>
              <a:t>Multiple: 20</a:t>
            </a:r>
          </a:p>
          <a:p>
            <a:pPr marL="0" indent="0">
              <a:buNone/>
            </a:pPr>
            <a:r>
              <a:rPr lang="en-US" sz="2400"/>
              <a:t>Asian: 21</a:t>
            </a:r>
          </a:p>
          <a:p>
            <a:pPr marL="0" indent="0">
              <a:buNone/>
            </a:pPr>
            <a:r>
              <a:rPr lang="en-US" sz="2400"/>
              <a:t>Black: 169</a:t>
            </a:r>
          </a:p>
          <a:p>
            <a:pPr marL="0" indent="0">
              <a:buNone/>
            </a:pPr>
            <a:r>
              <a:rPr lang="en-US" sz="2400"/>
              <a:t>Hispanic: 99 </a:t>
            </a:r>
          </a:p>
          <a:p>
            <a:pPr marL="0" indent="0">
              <a:buNone/>
            </a:pPr>
            <a:r>
              <a:rPr lang="en-US" sz="2400"/>
              <a:t>   Total 18%</a:t>
            </a:r>
          </a:p>
          <a:p>
            <a:pPr marL="0" indent="0">
              <a:buNone/>
            </a:pPr>
            <a:r>
              <a:rPr lang="en-US" sz="2400"/>
              <a:t>White Men 1,031  - Total 58%      </a:t>
            </a:r>
          </a:p>
        </p:txBody>
      </p:sp>
      <p:sp>
        <p:nvSpPr>
          <p:cNvPr id="5" name="Content Placeholder 2">
            <a:extLst>
              <a:ext uri="{FF2B5EF4-FFF2-40B4-BE49-F238E27FC236}">
                <a16:creationId xmlns:a16="http://schemas.microsoft.com/office/drawing/2014/main" id="{7AEAE266-501E-EFE9-D95A-744CF1412969}"/>
              </a:ext>
            </a:extLst>
          </p:cNvPr>
          <p:cNvSpPr txBox="1">
            <a:spLocks/>
          </p:cNvSpPr>
          <p:nvPr/>
        </p:nvSpPr>
        <p:spPr>
          <a:xfrm>
            <a:off x="6488316" y="875292"/>
            <a:ext cx="5280010" cy="5286374"/>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2400" b="1"/>
              <a:t>Total: 58 (28 States and NEA)</a:t>
            </a:r>
          </a:p>
          <a:p>
            <a:pPr marL="0" indent="0">
              <a:buNone/>
            </a:pPr>
            <a:r>
              <a:rPr lang="en-US" sz="2400"/>
              <a:t>Men-Women: 19-39 W- 67%</a:t>
            </a:r>
          </a:p>
          <a:p>
            <a:pPr marL="0" indent="0">
              <a:buNone/>
            </a:pPr>
            <a:r>
              <a:rPr lang="en-US" sz="2400"/>
              <a:t>Gender Non-Conforming/Non-Binary  - 2 (.04%) </a:t>
            </a:r>
          </a:p>
          <a:p>
            <a:pPr marL="0" indent="0">
              <a:buNone/>
            </a:pPr>
            <a:r>
              <a:rPr lang="en-US" sz="2400"/>
              <a:t>LGBTQIA+ : 15  - 26%                   </a:t>
            </a:r>
          </a:p>
          <a:p>
            <a:pPr marL="0" indent="0">
              <a:buNone/>
            </a:pPr>
            <a:r>
              <a:rPr lang="en-US" sz="2400"/>
              <a:t>Other than White: 28 - 49%  </a:t>
            </a:r>
          </a:p>
          <a:p>
            <a:pPr marL="0" indent="0">
              <a:buNone/>
            </a:pPr>
            <a:r>
              <a:rPr lang="en-US" sz="2400"/>
              <a:t>White Men – 12%</a:t>
            </a:r>
          </a:p>
        </p:txBody>
      </p:sp>
    </p:spTree>
    <p:extLst>
      <p:ext uri="{BB962C8B-B14F-4D97-AF65-F5344CB8AC3E}">
        <p14:creationId xmlns:p14="http://schemas.microsoft.com/office/powerpoint/2010/main" val="859241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241" y="0"/>
            <a:ext cx="9782801" cy="992334"/>
          </a:xfrm>
        </p:spPr>
        <p:txBody>
          <a:bodyPr>
            <a:normAutofit/>
          </a:bodyPr>
          <a:lstStyle/>
          <a:p>
            <a:r>
              <a:rPr lang="en-US" sz="4800" b="1"/>
              <a:t>Core Beliefs of this Program</a:t>
            </a:r>
          </a:p>
        </p:txBody>
      </p:sp>
      <p:sp>
        <p:nvSpPr>
          <p:cNvPr id="3" name="Content Placeholder 2"/>
          <p:cNvSpPr>
            <a:spLocks noGrp="1"/>
          </p:cNvSpPr>
          <p:nvPr>
            <p:ph idx="1"/>
          </p:nvPr>
        </p:nvSpPr>
        <p:spPr>
          <a:xfrm>
            <a:off x="676788" y="992334"/>
            <a:ext cx="11008190" cy="5013251"/>
          </a:xfrm>
        </p:spPr>
        <p:txBody>
          <a:bodyPr vert="horz" lIns="91440" tIns="45720" rIns="91440" bIns="45720" rtlCol="0" anchor="t">
            <a:normAutofit/>
          </a:bodyPr>
          <a:lstStyle/>
          <a:p>
            <a:pPr marL="685800" indent="-245745"/>
            <a:r>
              <a:rPr lang="en-US" sz="4000"/>
              <a:t>Those closest to the work need to lead others in the work.</a:t>
            </a:r>
            <a:endParaRPr lang="en-US"/>
          </a:p>
          <a:p>
            <a:pPr marL="685800" indent="-245745"/>
            <a:r>
              <a:rPr lang="en-US" sz="4000"/>
              <a:t>Democracy is a messy process that is continually practiced and modeled.</a:t>
            </a:r>
          </a:p>
          <a:p>
            <a:pPr marL="685800" indent="-245745"/>
            <a:r>
              <a:rPr lang="en-US" sz="4000"/>
              <a:t>If you figure it out, help the next person get it.</a:t>
            </a:r>
          </a:p>
        </p:txBody>
      </p:sp>
    </p:spTree>
    <p:extLst>
      <p:ext uri="{BB962C8B-B14F-4D97-AF65-F5344CB8AC3E}">
        <p14:creationId xmlns:p14="http://schemas.microsoft.com/office/powerpoint/2010/main" val="2016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7EF85-3F7C-6E98-3372-456F5CE22A8E}"/>
              </a:ext>
            </a:extLst>
          </p:cNvPr>
          <p:cNvSpPr>
            <a:spLocks noGrp="1"/>
          </p:cNvSpPr>
          <p:nvPr>
            <p:ph type="title"/>
          </p:nvPr>
        </p:nvSpPr>
        <p:spPr>
          <a:xfrm>
            <a:off x="708162" y="106937"/>
            <a:ext cx="9782801" cy="600302"/>
          </a:xfrm>
        </p:spPr>
        <p:txBody>
          <a:bodyPr/>
          <a:lstStyle/>
          <a:p>
            <a:r>
              <a:rPr lang="en-US" b="1">
                <a:solidFill>
                  <a:schemeClr val="tx1"/>
                </a:solidFill>
                <a:ea typeface="+mj-lt"/>
                <a:cs typeface="+mj-lt"/>
              </a:rPr>
              <a:t>Why We Choose This Work</a:t>
            </a:r>
          </a:p>
        </p:txBody>
      </p:sp>
      <p:sp>
        <p:nvSpPr>
          <p:cNvPr id="3" name="Content Placeholder 2">
            <a:extLst>
              <a:ext uri="{FF2B5EF4-FFF2-40B4-BE49-F238E27FC236}">
                <a16:creationId xmlns:a16="http://schemas.microsoft.com/office/drawing/2014/main" id="{0A68144D-AF0F-4EB8-7912-41F2604C46C6}"/>
              </a:ext>
            </a:extLst>
          </p:cNvPr>
          <p:cNvSpPr>
            <a:spLocks noGrp="1"/>
          </p:cNvSpPr>
          <p:nvPr>
            <p:ph idx="1"/>
          </p:nvPr>
        </p:nvSpPr>
        <p:spPr>
          <a:xfrm>
            <a:off x="709203" y="804183"/>
            <a:ext cx="10667034" cy="5368017"/>
          </a:xfrm>
        </p:spPr>
        <p:txBody>
          <a:bodyPr vert="horz" lIns="91440" tIns="45720" rIns="91440" bIns="45720" rtlCol="0" anchor="t">
            <a:normAutofit fontScale="85000" lnSpcReduction="20000"/>
          </a:bodyPr>
          <a:lstStyle/>
          <a:p>
            <a:pPr marL="0" indent="0">
              <a:lnSpc>
                <a:spcPct val="150000"/>
              </a:lnSpc>
              <a:buNone/>
            </a:pPr>
            <a:r>
              <a:rPr lang="en-US">
                <a:ea typeface="+mn-lt"/>
                <a:cs typeface="+mn-lt"/>
              </a:rPr>
              <a:t>We choose this work because our values and our purpose are not separable. We show up because we believe in collective action, equity, justice, liberation, and solidarity, and because this community gives us hope when the world makes hope hard to hold. This space demands honest reflection, genuine growth, and the courage to be challenged and to challenge back, and we are better humans for it. We believe that those closest to the work are best positioned to lead it, and we choose to be people who open doors rather than guard them. Many on this team came first as participants before returning as facilitators. That history carries both a responsibility and a joy: if you figure it out, you help the next person get there too.</a:t>
            </a:r>
            <a:endParaRPr lang="en-US"/>
          </a:p>
        </p:txBody>
      </p:sp>
    </p:spTree>
    <p:extLst>
      <p:ext uri="{BB962C8B-B14F-4D97-AF65-F5344CB8AC3E}">
        <p14:creationId xmlns:p14="http://schemas.microsoft.com/office/powerpoint/2010/main" val="40496260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53D03-8B75-5F41-B870-FEFC94A3B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894D22-F137-275B-D18C-D674BFB03EA5}"/>
              </a:ext>
            </a:extLst>
          </p:cNvPr>
          <p:cNvSpPr>
            <a:spLocks noGrp="1"/>
          </p:cNvSpPr>
          <p:nvPr>
            <p:ph type="title"/>
          </p:nvPr>
        </p:nvSpPr>
        <p:spPr>
          <a:xfrm>
            <a:off x="708162" y="106937"/>
            <a:ext cx="9782801" cy="600302"/>
          </a:xfrm>
        </p:spPr>
        <p:txBody>
          <a:bodyPr/>
          <a:lstStyle/>
          <a:p>
            <a:r>
              <a:rPr lang="en-US" b="1">
                <a:ea typeface="+mj-lt"/>
                <a:cs typeface="+mj-lt"/>
              </a:rPr>
              <a:t>What is Our Shared Purpose</a:t>
            </a:r>
            <a:endParaRPr lang="en-US" b="1"/>
          </a:p>
        </p:txBody>
      </p:sp>
      <p:sp>
        <p:nvSpPr>
          <p:cNvPr id="3" name="Content Placeholder 2">
            <a:extLst>
              <a:ext uri="{FF2B5EF4-FFF2-40B4-BE49-F238E27FC236}">
                <a16:creationId xmlns:a16="http://schemas.microsoft.com/office/drawing/2014/main" id="{05C71ACE-771C-D440-2CBC-F11700CEE8CC}"/>
              </a:ext>
            </a:extLst>
          </p:cNvPr>
          <p:cNvSpPr>
            <a:spLocks noGrp="1"/>
          </p:cNvSpPr>
          <p:nvPr>
            <p:ph idx="1"/>
          </p:nvPr>
        </p:nvSpPr>
        <p:spPr>
          <a:xfrm>
            <a:off x="709203" y="804183"/>
            <a:ext cx="10667034" cy="5368017"/>
          </a:xfrm>
        </p:spPr>
        <p:txBody>
          <a:bodyPr vert="horz" lIns="91440" tIns="45720" rIns="91440" bIns="45720" rtlCol="0" anchor="t">
            <a:normAutofit fontScale="85000" lnSpcReduction="20000"/>
          </a:bodyPr>
          <a:lstStyle/>
          <a:p>
            <a:pPr marL="0" indent="0">
              <a:lnSpc>
                <a:spcPct val="150000"/>
              </a:lnSpc>
              <a:buNone/>
            </a:pPr>
            <a:r>
              <a:rPr lang="en-US">
                <a:ea typeface="+mn-lt"/>
                <a:cs typeface="+mn-lt"/>
              </a:rPr>
              <a:t>Our shared purpose is to equip, connect, and mobilize members and staff to build individual skills and collective power for lasting, equity-driven change through issue campaigns and winning elections. We create brave spaces grounded in popular education and adult learning, because people grow when they are active participants in the process, not passive recipients of content. We advance racial justice, workers' rights, and social justice rooted in the conviction that those closest to the work lead others in it. We do not hand people answers. We help them discover that the power to create change already lives within them, and that shared knowledge, never gatekept, is the foundation of everything we build together.</a:t>
            </a:r>
            <a:endParaRPr lang="en-US"/>
          </a:p>
        </p:txBody>
      </p:sp>
    </p:spTree>
    <p:extLst>
      <p:ext uri="{BB962C8B-B14F-4D97-AF65-F5344CB8AC3E}">
        <p14:creationId xmlns:p14="http://schemas.microsoft.com/office/powerpoint/2010/main" val="707186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160DD-8C7C-A7AE-A13A-7F24919632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9F3D0-D9A4-C20C-431A-E2557711ECEF}"/>
              </a:ext>
            </a:extLst>
          </p:cNvPr>
          <p:cNvSpPr>
            <a:spLocks noGrp="1"/>
          </p:cNvSpPr>
          <p:nvPr>
            <p:ph type="title"/>
          </p:nvPr>
        </p:nvSpPr>
        <p:spPr>
          <a:xfrm>
            <a:off x="708162" y="106937"/>
            <a:ext cx="9782801" cy="600302"/>
          </a:xfrm>
        </p:spPr>
        <p:txBody>
          <a:bodyPr/>
          <a:lstStyle/>
          <a:p>
            <a:r>
              <a:rPr lang="en-US" b="1">
                <a:ea typeface="+mj-lt"/>
                <a:cs typeface="+mj-lt"/>
              </a:rPr>
              <a:t>How We Achieve This Purpose</a:t>
            </a:r>
          </a:p>
        </p:txBody>
      </p:sp>
      <p:sp>
        <p:nvSpPr>
          <p:cNvPr id="3" name="Content Placeholder 2">
            <a:extLst>
              <a:ext uri="{FF2B5EF4-FFF2-40B4-BE49-F238E27FC236}">
                <a16:creationId xmlns:a16="http://schemas.microsoft.com/office/drawing/2014/main" id="{8EC4D3E3-465E-1D5C-1112-02C7C0717609}"/>
              </a:ext>
            </a:extLst>
          </p:cNvPr>
          <p:cNvSpPr>
            <a:spLocks noGrp="1"/>
          </p:cNvSpPr>
          <p:nvPr>
            <p:ph idx="1"/>
          </p:nvPr>
        </p:nvSpPr>
        <p:spPr>
          <a:xfrm>
            <a:off x="709203" y="804183"/>
            <a:ext cx="10667034" cy="5368017"/>
          </a:xfrm>
        </p:spPr>
        <p:txBody>
          <a:bodyPr vert="horz" lIns="91440" tIns="45720" rIns="91440" bIns="45720" rtlCol="0" anchor="t">
            <a:normAutofit fontScale="92500"/>
          </a:bodyPr>
          <a:lstStyle/>
          <a:p>
            <a:pPr marL="0" indent="0">
              <a:lnSpc>
                <a:spcPct val="150000"/>
              </a:lnSpc>
              <a:buNone/>
            </a:pPr>
            <a:r>
              <a:rPr lang="en-US">
                <a:ea typeface="+mn-lt"/>
                <a:cs typeface="+mn-lt"/>
              </a:rPr>
              <a:t>We achieve our purpose through collective leadership, authentic relationships, and a commitment to learning together that is not focused on reaching a finish line. Our approach is responsive: we listen deeply, adjust continuously, and treat participant feedback and honest reflection as conditions of the work itself, not optional add-ons. We model democracy rather than merely teaching it, staying in the messy, uncertain, imperfect process because that is what it looks like to live our values. We show up, even when tired, even through difficulty, building not just for this cycle but for every cycle to come.</a:t>
            </a:r>
            <a:endParaRPr lang="en-US"/>
          </a:p>
        </p:txBody>
      </p:sp>
    </p:spTree>
    <p:extLst>
      <p:ext uri="{BB962C8B-B14F-4D97-AF65-F5344CB8AC3E}">
        <p14:creationId xmlns:p14="http://schemas.microsoft.com/office/powerpoint/2010/main" val="2288751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AF085DD-F899-9389-98E0-49B4DBC934CC}"/>
              </a:ext>
            </a:extLst>
          </p:cNvPr>
          <p:cNvPicPr>
            <a:picLocks noChangeAspect="1"/>
          </p:cNvPicPr>
          <p:nvPr/>
        </p:nvPicPr>
        <p:blipFill>
          <a:blip r:embed="rId3"/>
          <a:stretch>
            <a:fillRect/>
          </a:stretch>
        </p:blipFill>
        <p:spPr>
          <a:xfrm>
            <a:off x="7694815" y="1576020"/>
            <a:ext cx="2768800" cy="2012152"/>
          </a:xfrm>
          <a:prstGeom prst="rect">
            <a:avLst/>
          </a:prstGeom>
        </p:spPr>
      </p:pic>
      <p:pic>
        <p:nvPicPr>
          <p:cNvPr id="14" name="Picture 13">
            <a:extLst>
              <a:ext uri="{FF2B5EF4-FFF2-40B4-BE49-F238E27FC236}">
                <a16:creationId xmlns:a16="http://schemas.microsoft.com/office/drawing/2014/main" id="{75A0D7AA-2B7A-0EEC-0930-FF1768DABFB5}"/>
              </a:ext>
            </a:extLst>
          </p:cNvPr>
          <p:cNvPicPr>
            <a:picLocks noChangeAspect="1"/>
          </p:cNvPicPr>
          <p:nvPr/>
        </p:nvPicPr>
        <p:blipFill rotWithShape="1">
          <a:blip r:embed="rId4"/>
          <a:srcRect l="32172" r="11887"/>
          <a:stretch/>
        </p:blipFill>
        <p:spPr>
          <a:xfrm>
            <a:off x="1058357" y="236890"/>
            <a:ext cx="9779560" cy="940460"/>
          </a:xfrm>
          <a:prstGeom prst="rect">
            <a:avLst/>
          </a:prstGeom>
        </p:spPr>
      </p:pic>
      <p:pic>
        <p:nvPicPr>
          <p:cNvPr id="16" name="Picture 15">
            <a:extLst>
              <a:ext uri="{FF2B5EF4-FFF2-40B4-BE49-F238E27FC236}">
                <a16:creationId xmlns:a16="http://schemas.microsoft.com/office/drawing/2014/main" id="{EE07B3B7-2385-642F-1939-88578D1F0391}"/>
              </a:ext>
            </a:extLst>
          </p:cNvPr>
          <p:cNvPicPr>
            <a:picLocks noChangeAspect="1"/>
          </p:cNvPicPr>
          <p:nvPr/>
        </p:nvPicPr>
        <p:blipFill>
          <a:blip r:embed="rId5"/>
          <a:stretch>
            <a:fillRect/>
          </a:stretch>
        </p:blipFill>
        <p:spPr>
          <a:xfrm>
            <a:off x="1242996" y="1224990"/>
            <a:ext cx="6581161" cy="2009727"/>
          </a:xfrm>
          <a:prstGeom prst="rect">
            <a:avLst/>
          </a:prstGeom>
        </p:spPr>
      </p:pic>
      <p:pic>
        <p:nvPicPr>
          <p:cNvPr id="18" name="Picture 17">
            <a:extLst>
              <a:ext uri="{FF2B5EF4-FFF2-40B4-BE49-F238E27FC236}">
                <a16:creationId xmlns:a16="http://schemas.microsoft.com/office/drawing/2014/main" id="{639F0CDB-6EB9-8D15-B0F3-3C7CFE6B8AE9}"/>
              </a:ext>
            </a:extLst>
          </p:cNvPr>
          <p:cNvPicPr>
            <a:picLocks noChangeAspect="1"/>
          </p:cNvPicPr>
          <p:nvPr/>
        </p:nvPicPr>
        <p:blipFill>
          <a:blip r:embed="rId6"/>
          <a:stretch>
            <a:fillRect/>
          </a:stretch>
        </p:blipFill>
        <p:spPr>
          <a:xfrm>
            <a:off x="1190383" y="3221543"/>
            <a:ext cx="6646026" cy="803482"/>
          </a:xfrm>
          <a:prstGeom prst="rect">
            <a:avLst/>
          </a:prstGeom>
        </p:spPr>
      </p:pic>
      <p:sp>
        <p:nvSpPr>
          <p:cNvPr id="19" name="TextBox 18">
            <a:extLst>
              <a:ext uri="{FF2B5EF4-FFF2-40B4-BE49-F238E27FC236}">
                <a16:creationId xmlns:a16="http://schemas.microsoft.com/office/drawing/2014/main" id="{F11301CA-5878-C337-B849-DC7F7EF116E6}"/>
              </a:ext>
            </a:extLst>
          </p:cNvPr>
          <p:cNvSpPr txBox="1"/>
          <p:nvPr/>
        </p:nvSpPr>
        <p:spPr>
          <a:xfrm>
            <a:off x="1242996" y="3881674"/>
            <a:ext cx="10212870" cy="1569251"/>
          </a:xfrm>
          <a:prstGeom prst="rect">
            <a:avLst/>
          </a:prstGeom>
          <a:noFill/>
        </p:spPr>
        <p:txBody>
          <a:bodyPr wrap="square" rtlCol="0">
            <a:spAutoFit/>
          </a:bodyPr>
          <a:lstStyle/>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Strengthen Public Education as the Cornerstone of Democracy</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Advance Racial Justice and Social Justice</a:t>
            </a:r>
          </a:p>
          <a:p>
            <a:pPr marL="285664" lvl="0" indent="-285664" defTabSz="457063">
              <a:buFont typeface="Arial" panose="020B0604020202020204" pitchFamily="34" charset="0"/>
              <a:buChar char="•"/>
              <a:defRPr/>
            </a:pPr>
            <a:r>
              <a:rPr lang="en-US" sz="1600" b="1">
                <a:solidFill>
                  <a:prstClr val="black"/>
                </a:solidFill>
                <a:latin typeface="Arial Narrow" panose="020B0606020202030204" pitchFamily="34" charset="0"/>
              </a:rPr>
              <a:t>Promote Healthy, Safe, Inclusive, Collaborative, and Future-Focused Public Schools</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Improve Professional Respect and High-Quality Working Conditions</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Support Professional Excellence and Student Learning</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Fuel the Transformation of Affiliate Organizational Capacity</a:t>
            </a:r>
            <a:endParaRPr kumimoji="0" lang="en-US" sz="1799" b="1" i="0" u="none" strike="noStrike" kern="1200" cap="none" spc="0" normalizeH="0" baseline="0" noProof="0">
              <a:ln>
                <a:noFill/>
              </a:ln>
              <a:solidFill>
                <a:prstClr val="black"/>
              </a:solidFill>
              <a:effectLst/>
              <a:uLnTx/>
              <a:uFillTx/>
              <a:latin typeface="Arial Narrow" panose="020B0606020202030204" pitchFamily="34" charset="0"/>
              <a:ea typeface="+mn-ea"/>
              <a:cs typeface="+mn-cs"/>
            </a:endParaRPr>
          </a:p>
        </p:txBody>
      </p:sp>
      <p:pic>
        <p:nvPicPr>
          <p:cNvPr id="21" name="Picture 20">
            <a:extLst>
              <a:ext uri="{FF2B5EF4-FFF2-40B4-BE49-F238E27FC236}">
                <a16:creationId xmlns:a16="http://schemas.microsoft.com/office/drawing/2014/main" id="{1262BC92-825C-A681-B97A-E2E21D33B43E}"/>
              </a:ext>
            </a:extLst>
          </p:cNvPr>
          <p:cNvPicPr>
            <a:picLocks noChangeAspect="1"/>
          </p:cNvPicPr>
          <p:nvPr/>
        </p:nvPicPr>
        <p:blipFill>
          <a:blip r:embed="rId7"/>
          <a:stretch>
            <a:fillRect/>
          </a:stretch>
        </p:blipFill>
        <p:spPr>
          <a:xfrm>
            <a:off x="1242996" y="5531470"/>
            <a:ext cx="7306719" cy="988187"/>
          </a:xfrm>
          <a:prstGeom prst="rect">
            <a:avLst/>
          </a:prstGeom>
        </p:spPr>
      </p:pic>
      <p:pic>
        <p:nvPicPr>
          <p:cNvPr id="3" name="Picture 2" descr="A check mark in a box&#10;&#10;Description automatically generated">
            <a:extLst>
              <a:ext uri="{FF2B5EF4-FFF2-40B4-BE49-F238E27FC236}">
                <a16:creationId xmlns:a16="http://schemas.microsoft.com/office/drawing/2014/main" id="{3E68BB6E-BCF4-1A64-8E6C-A450491412B6}"/>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7689577" y="4247309"/>
            <a:ext cx="2755090" cy="1967921"/>
          </a:xfrm>
          <a:prstGeom prst="rect">
            <a:avLst/>
          </a:prstGeom>
        </p:spPr>
      </p:pic>
    </p:spTree>
    <p:extLst>
      <p:ext uri="{BB962C8B-B14F-4D97-AF65-F5344CB8AC3E}">
        <p14:creationId xmlns:p14="http://schemas.microsoft.com/office/powerpoint/2010/main" val="28171788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out)">
                                      <p:cBhvr>
                                        <p:cTn id="7" dur="2000"/>
                                        <p:tgtEl>
                                          <p:spTgt spid="12"/>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019" y="123092"/>
            <a:ext cx="10215093" cy="555172"/>
          </a:xfrm>
        </p:spPr>
        <p:txBody>
          <a:bodyPr>
            <a:normAutofit fontScale="90000"/>
          </a:bodyPr>
          <a:lstStyle/>
          <a:p>
            <a:r>
              <a:rPr lang="en-US" b="1"/>
              <a:t>By the Numbers</a:t>
            </a:r>
          </a:p>
        </p:txBody>
      </p:sp>
      <p:sp>
        <p:nvSpPr>
          <p:cNvPr id="3" name="Content Placeholder 2"/>
          <p:cNvSpPr>
            <a:spLocks noGrp="1"/>
          </p:cNvSpPr>
          <p:nvPr>
            <p:ph idx="1"/>
          </p:nvPr>
        </p:nvSpPr>
        <p:spPr>
          <a:xfrm>
            <a:off x="688453" y="748603"/>
            <a:ext cx="10899809" cy="5551715"/>
          </a:xfrm>
        </p:spPr>
        <p:txBody>
          <a:bodyPr vert="horz" lIns="91440" tIns="45720" rIns="91440" bIns="45720" rtlCol="0" anchor="t">
            <a:noAutofit/>
          </a:bodyPr>
          <a:lstStyle/>
          <a:p>
            <a:pPr marL="0" indent="0">
              <a:buNone/>
            </a:pPr>
            <a:r>
              <a:rPr lang="en-US" sz="2000"/>
              <a:t>Face to Face Programs </a:t>
            </a:r>
          </a:p>
          <a:p>
            <a:pPr marL="612140" lvl="1" indent="-246380"/>
            <a:r>
              <a:rPr lang="en-US" sz="2000"/>
              <a:t>3 Foundations and 4 Focused Academies (For Staff and Members)</a:t>
            </a:r>
          </a:p>
          <a:p>
            <a:pPr marL="612140" lvl="1" indent="-246380"/>
            <a:r>
              <a:rPr lang="en-US" sz="2000"/>
              <a:t>3 Campaign Lab Academies</a:t>
            </a:r>
          </a:p>
          <a:p>
            <a:pPr marL="612140" lvl="1" indent="-246380"/>
            <a:r>
              <a:rPr lang="en-US" sz="2000"/>
              <a:t>2 State Special Projects (Arizona, Maryland)</a:t>
            </a:r>
            <a:endParaRPr lang="en-US"/>
          </a:p>
          <a:p>
            <a:pPr marL="612140" lvl="1" indent="-246380"/>
            <a:r>
              <a:rPr lang="en-US" sz="2000"/>
              <a:t>3 Conference Tracks </a:t>
            </a:r>
          </a:p>
          <a:p>
            <a:pPr marL="977900" lvl="2" indent="-246380"/>
            <a:r>
              <a:rPr lang="en-US"/>
              <a:t>(Retired, Higher Ed, ESP)</a:t>
            </a:r>
          </a:p>
          <a:p>
            <a:pPr marL="612140" lvl="1" indent="-246380"/>
            <a:r>
              <a:rPr lang="en-US" sz="2000"/>
              <a:t>4  Partnership Programs </a:t>
            </a:r>
          </a:p>
          <a:p>
            <a:pPr marL="977900" lvl="2" indent="-246380"/>
            <a:r>
              <a:rPr lang="en-US"/>
              <a:t>CSRJ, CBMA, School Safety, ESPQ, Campaigns and Elections</a:t>
            </a:r>
          </a:p>
          <a:p>
            <a:pPr marL="0" indent="0">
              <a:buNone/>
            </a:pPr>
            <a:r>
              <a:rPr lang="en-US" sz="2000"/>
              <a:t>Online Programs Using LMS</a:t>
            </a:r>
          </a:p>
          <a:p>
            <a:pPr marL="612140" lvl="1" indent="-246380"/>
            <a:r>
              <a:rPr lang="en-US" sz="2000"/>
              <a:t>10 Online Events (Synchronous)</a:t>
            </a:r>
          </a:p>
          <a:p>
            <a:pPr marL="612140" lvl="1" indent="-246380"/>
            <a:r>
              <a:rPr lang="en-US" sz="2000"/>
              <a:t>All In Person Programs have an LMS Course- Paperless</a:t>
            </a:r>
          </a:p>
          <a:p>
            <a:pPr marL="0" indent="0" algn="ctr">
              <a:buNone/>
            </a:pPr>
            <a:r>
              <a:rPr lang="en-US" sz="2000" b="1"/>
              <a:t>TOTAL 408 Face to Face Participants</a:t>
            </a:r>
          </a:p>
          <a:p>
            <a:pPr marL="0" indent="0" algn="ctr">
              <a:buNone/>
            </a:pPr>
            <a:r>
              <a:rPr lang="en-US" sz="2000" b="1"/>
              <a:t>TOTAL 828 Online Registrants</a:t>
            </a:r>
          </a:p>
          <a:p>
            <a:pPr marL="0" indent="0">
              <a:buNone/>
            </a:pPr>
            <a:r>
              <a:rPr lang="en-US" sz="2000"/>
              <a:t>1.1 Million Dollar Investment Over 1236 People and Us</a:t>
            </a:r>
          </a:p>
        </p:txBody>
      </p:sp>
    </p:spTree>
    <p:extLst>
      <p:ext uri="{BB962C8B-B14F-4D97-AF65-F5344CB8AC3E}">
        <p14:creationId xmlns:p14="http://schemas.microsoft.com/office/powerpoint/2010/main" val="11764995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b="1"/>
              <a:t>Honoring This Space - Kayla</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683401" y="874777"/>
            <a:ext cx="8696731" cy="5384186"/>
          </a:xfrm>
        </p:spPr>
        <p:txBody>
          <a:bodyPr vert="horz" lIns="0" tIns="45708" rIns="0" bIns="45708" rtlCol="0" anchor="t">
            <a:noAutofit/>
          </a:bodyPr>
          <a:lstStyle/>
          <a:p>
            <a:pPr marL="0" indent="0">
              <a:buNone/>
            </a:pPr>
            <a:r>
              <a:rPr lang="en-US" sz="3100">
                <a:ea typeface="+mn-lt"/>
                <a:cs typeface="+mn-lt"/>
              </a:rPr>
              <a:t>We begin by acknowledging that through a history of colonization and brutality, we are currently on the traditional lands (O’odham Jeweḍ, Akimel O’odham, </a:t>
            </a:r>
            <a:r>
              <a:rPr lang="en-US" sz="3100"/>
              <a:t>&amp;</a:t>
            </a:r>
            <a:r>
              <a:rPr lang="en-US" sz="3100">
                <a:ea typeface="+mn-lt"/>
                <a:cs typeface="+mn-lt"/>
              </a:rPr>
              <a:t> Hohokam) stewarded by generations of indigenous people. </a:t>
            </a:r>
            <a:endParaRPr lang="en-US" sz="3100"/>
          </a:p>
          <a:p>
            <a:pPr marL="0" indent="0">
              <a:buNone/>
            </a:pPr>
            <a:r>
              <a:rPr lang="en-US" sz="3100">
                <a:ea typeface="+mn-lt"/>
                <a:cs typeface="+mn-lt"/>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100"/>
          </a:p>
        </p:txBody>
      </p:sp>
      <p:pic>
        <p:nvPicPr>
          <p:cNvPr id="5" name="Picture 4" descr="Akimel O'odham - Kids | Britannica Kids | Homework Help">
            <a:extLst>
              <a:ext uri="{FF2B5EF4-FFF2-40B4-BE49-F238E27FC236}">
                <a16:creationId xmlns:a16="http://schemas.microsoft.com/office/drawing/2014/main" id="{EEC11520-7752-A25C-F8EE-9AEDD20B48F8}"/>
              </a:ext>
            </a:extLst>
          </p:cNvPr>
          <p:cNvPicPr>
            <a:picLocks noChangeAspect="1"/>
          </p:cNvPicPr>
          <p:nvPr/>
        </p:nvPicPr>
        <p:blipFill>
          <a:blip r:embed="rId3">
            <a:alphaModFix amt="14000"/>
          </a:blip>
          <a:stretch>
            <a:fillRect/>
          </a:stretch>
        </p:blipFill>
        <p:spPr>
          <a:xfrm>
            <a:off x="483814" y="-4032"/>
            <a:ext cx="11697959" cy="6391302"/>
          </a:xfrm>
          <a:prstGeom prst="rect">
            <a:avLst/>
          </a:prstGeom>
        </p:spPr>
      </p:pic>
      <p:pic>
        <p:nvPicPr>
          <p:cNvPr id="4" name="Picture 3" descr="A qr code with black squares&#10;&#10;AI-generated content may be incorrect.">
            <a:extLst>
              <a:ext uri="{FF2B5EF4-FFF2-40B4-BE49-F238E27FC236}">
                <a16:creationId xmlns:a16="http://schemas.microsoft.com/office/drawing/2014/main" id="{417F4005-6965-7488-4D1F-9A3489C77773}"/>
              </a:ext>
            </a:extLst>
          </p:cNvPr>
          <p:cNvPicPr>
            <a:picLocks noChangeAspect="1"/>
          </p:cNvPicPr>
          <p:nvPr/>
        </p:nvPicPr>
        <p:blipFill>
          <a:blip r:embed="rId4"/>
          <a:srcRect l="4912" t="5226" r="6316" b="4530"/>
          <a:stretch>
            <a:fillRect/>
          </a:stretch>
        </p:blipFill>
        <p:spPr>
          <a:xfrm>
            <a:off x="9603769" y="3643088"/>
            <a:ext cx="2459492" cy="2589551"/>
          </a:xfrm>
          <a:prstGeom prst="rect">
            <a:avLst/>
          </a:prstGeom>
        </p:spPr>
      </p:pic>
      <p:sp>
        <p:nvSpPr>
          <p:cNvPr id="6" name="TextBox 5">
            <a:extLst>
              <a:ext uri="{FF2B5EF4-FFF2-40B4-BE49-F238E27FC236}">
                <a16:creationId xmlns:a16="http://schemas.microsoft.com/office/drawing/2014/main" id="{CB33B1BC-32FC-F97F-666F-668DE16A8D66}"/>
              </a:ext>
            </a:extLst>
          </p:cNvPr>
          <p:cNvSpPr txBox="1"/>
          <p:nvPr/>
        </p:nvSpPr>
        <p:spPr>
          <a:xfrm>
            <a:off x="9710132" y="3333706"/>
            <a:ext cx="246292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b="1">
                <a:solidFill>
                  <a:srgbClr val="FF0000"/>
                </a:solidFill>
              </a:rPr>
              <a:t>Scan here to learn more:</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333153"/>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 Alan</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50"/>
              <a:t>Lean Into Discomfort </a:t>
            </a:r>
          </a:p>
          <a:p>
            <a:pPr marL="0" indent="0">
              <a:buNone/>
            </a:pPr>
            <a:r>
              <a:rPr lang="en-US" sz="2799"/>
              <a:t>Reaching Empathy</a:t>
            </a:r>
          </a:p>
          <a:p>
            <a:pPr marL="0" indent="0">
              <a:buNone/>
            </a:pPr>
            <a:r>
              <a:rPr lang="en-US" sz="2799"/>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086" y="0"/>
            <a:ext cx="9782801" cy="769257"/>
          </a:xfrm>
        </p:spPr>
        <p:txBody>
          <a:bodyPr/>
          <a:lstStyle/>
          <a:p>
            <a:r>
              <a:rPr lang="en-US" b="1"/>
              <a:t>Introductions – Jeny, Rita, and Scout</a:t>
            </a:r>
          </a:p>
        </p:txBody>
      </p:sp>
      <p:pic>
        <p:nvPicPr>
          <p:cNvPr id="15" name="Picture 14" descr="Smiling young man in focus seated with three other people out of focus">
            <a:extLst>
              <a:ext uri="{FF2B5EF4-FFF2-40B4-BE49-F238E27FC236}">
                <a16:creationId xmlns:a16="http://schemas.microsoft.com/office/drawing/2014/main" id="{3D61DB2B-0BCB-2043-6660-0B2207B34A8F}"/>
              </a:ext>
            </a:extLst>
          </p:cNvPr>
          <p:cNvPicPr>
            <a:picLocks noChangeAspect="1"/>
          </p:cNvPicPr>
          <p:nvPr/>
        </p:nvPicPr>
        <p:blipFill>
          <a:blip r:embed="rId2"/>
          <a:stretch>
            <a:fillRect/>
          </a:stretch>
        </p:blipFill>
        <p:spPr>
          <a:xfrm>
            <a:off x="6915786" y="2927307"/>
            <a:ext cx="4683610" cy="3121800"/>
          </a:xfrm>
          <a:prstGeom prst="rect">
            <a:avLst/>
          </a:prstGeom>
        </p:spPr>
      </p:pic>
      <p:pic>
        <p:nvPicPr>
          <p:cNvPr id="17" name="Picture 16" descr="People with pride flags">
            <a:extLst>
              <a:ext uri="{FF2B5EF4-FFF2-40B4-BE49-F238E27FC236}">
                <a16:creationId xmlns:a16="http://schemas.microsoft.com/office/drawing/2014/main" id="{E6C3612D-7123-E49A-D0F8-87DA8B23ADD2}"/>
              </a:ext>
            </a:extLst>
          </p:cNvPr>
          <p:cNvPicPr>
            <a:picLocks noChangeAspect="1"/>
          </p:cNvPicPr>
          <p:nvPr/>
        </p:nvPicPr>
        <p:blipFill>
          <a:blip r:embed="rId3"/>
          <a:stretch>
            <a:fillRect/>
          </a:stretch>
        </p:blipFill>
        <p:spPr>
          <a:xfrm>
            <a:off x="939629" y="1072663"/>
            <a:ext cx="4685103" cy="3121800"/>
          </a:xfrm>
          <a:prstGeom prst="rect">
            <a:avLst/>
          </a:prstGeom>
        </p:spPr>
      </p:pic>
    </p:spTree>
    <p:extLst>
      <p:ext uri="{BB962C8B-B14F-4D97-AF65-F5344CB8AC3E}">
        <p14:creationId xmlns:p14="http://schemas.microsoft.com/office/powerpoint/2010/main" val="2215648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2238" y="1559795"/>
            <a:ext cx="6308149" cy="3733800"/>
          </a:xfrm>
        </p:spPr>
        <p:txBody>
          <a:bodyPr vert="horz" lIns="91440" tIns="45720" rIns="91440" bIns="45720" rtlCol="0" anchor="t">
            <a:normAutofit fontScale="92500" lnSpcReduction="10000"/>
          </a:bodyPr>
          <a:lstStyle/>
          <a:p>
            <a:pPr marL="0" indent="0">
              <a:buNone/>
            </a:pPr>
            <a:r>
              <a:rPr lang="en-US" sz="5400" b="1">
                <a:ea typeface="+mn-lt"/>
                <a:cs typeface="+mn-lt"/>
              </a:rPr>
              <a:t>Future of this Program: 🐘 The Elephant in the Room </a:t>
            </a:r>
            <a:endParaRPr lang="en-US" sz="3200" b="1">
              <a:ea typeface="+mn-lt"/>
              <a:cs typeface="+mn-lt"/>
            </a:endParaRPr>
          </a:p>
          <a:p>
            <a:pPr marL="0" indent="0">
              <a:buNone/>
            </a:pPr>
            <a:endParaRPr lang="en-US" sz="5400"/>
          </a:p>
          <a:p>
            <a:pPr marL="0" indent="0">
              <a:buNone/>
            </a:pPr>
            <a:r>
              <a:rPr lang="en-US" sz="4400"/>
              <a:t>Ellen</a:t>
            </a:r>
          </a:p>
        </p:txBody>
      </p:sp>
      <p:pic>
        <p:nvPicPr>
          <p:cNvPr id="5" name="Picture 4" descr="A close-up of hands holding each other&#10;&#10;AI-generated content may be incorrect.">
            <a:extLst>
              <a:ext uri="{FF2B5EF4-FFF2-40B4-BE49-F238E27FC236}">
                <a16:creationId xmlns:a16="http://schemas.microsoft.com/office/drawing/2014/main" id="{77D96AB1-37A2-2319-CD5F-1C4CBFB3DB0C}"/>
              </a:ext>
            </a:extLst>
          </p:cNvPr>
          <p:cNvPicPr>
            <a:picLocks noChangeAspect="1"/>
          </p:cNvPicPr>
          <p:nvPr/>
        </p:nvPicPr>
        <p:blipFill>
          <a:blip r:embed="rId2"/>
          <a:stretch>
            <a:fillRect/>
          </a:stretch>
        </p:blipFill>
        <p:spPr>
          <a:xfrm>
            <a:off x="1027298" y="2318573"/>
            <a:ext cx="3092537" cy="2220855"/>
          </a:xfrm>
          <a:prstGeom prst="rect">
            <a:avLst/>
          </a:prstGeom>
        </p:spPr>
      </p:pic>
    </p:spTree>
    <p:extLst>
      <p:ext uri="{BB962C8B-B14F-4D97-AF65-F5344CB8AC3E}">
        <p14:creationId xmlns:p14="http://schemas.microsoft.com/office/powerpoint/2010/main" val="20332410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46057" y="687897"/>
            <a:ext cx="5730179" cy="5484303"/>
          </a:xfrm>
        </p:spPr>
        <p:txBody>
          <a:bodyPr vert="horz" lIns="91440" tIns="45720" rIns="91440" bIns="45720" rtlCol="0" anchor="t">
            <a:normAutofit/>
          </a:bodyPr>
          <a:lstStyle/>
          <a:p>
            <a:pPr marL="0" indent="0">
              <a:buNone/>
            </a:pPr>
            <a:r>
              <a:rPr lang="en-US" sz="4800" b="1"/>
              <a:t>Styles</a:t>
            </a:r>
          </a:p>
          <a:p>
            <a:pPr marL="0" indent="0">
              <a:buNone/>
            </a:pPr>
            <a:endParaRPr lang="en-US" sz="4800"/>
          </a:p>
          <a:p>
            <a:pPr marL="0" indent="0">
              <a:buNone/>
            </a:pPr>
            <a:r>
              <a:rPr lang="en-US" sz="4800"/>
              <a:t>Katie</a:t>
            </a:r>
          </a:p>
          <a:p>
            <a:pPr marL="0" indent="0">
              <a:buNone/>
            </a:pPr>
            <a:r>
              <a:rPr lang="en-US" sz="4800"/>
              <a:t>Andrew</a:t>
            </a:r>
          </a:p>
        </p:txBody>
      </p:sp>
      <p:pic>
        <p:nvPicPr>
          <p:cNvPr id="6" name="Picture 5"/>
          <p:cNvPicPr>
            <a:picLocks noChangeAspect="1"/>
          </p:cNvPicPr>
          <p:nvPr/>
        </p:nvPicPr>
        <p:blipFill rotWithShape="1">
          <a:blip r:embed="rId2"/>
          <a:srcRect l="9159" r="9159"/>
          <a:stretch/>
        </p:blipFill>
        <p:spPr>
          <a:xfrm>
            <a:off x="1067689"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Understanding Your Leadership Style - The Changing Point Life!">
            <a:extLst>
              <a:ext uri="{FF2B5EF4-FFF2-40B4-BE49-F238E27FC236}">
                <a16:creationId xmlns:a16="http://schemas.microsoft.com/office/drawing/2014/main" id="{5EFA1659-54A6-85AD-43FF-A67EBE535B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873" b="15536"/>
          <a:stretch/>
        </p:blipFill>
        <p:spPr bwMode="auto">
          <a:xfrm>
            <a:off x="1659472" y="365908"/>
            <a:ext cx="8874619" cy="3055943"/>
          </a:xfrm>
          <a:prstGeom prst="rect">
            <a:avLst/>
          </a:prstGeom>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6AEA35B4-1539-8F8B-92FD-770DDC42CE39}"/>
              </a:ext>
            </a:extLst>
          </p:cNvPr>
          <p:cNvSpPr>
            <a:spLocks noGrp="1"/>
          </p:cNvSpPr>
          <p:nvPr>
            <p:ph idx="1"/>
          </p:nvPr>
        </p:nvSpPr>
        <p:spPr>
          <a:xfrm>
            <a:off x="1305456" y="4117908"/>
            <a:ext cx="9731944" cy="2054292"/>
          </a:xfrm>
        </p:spPr>
        <p:txBody>
          <a:bodyPr vert="horz" lIns="91416" tIns="45708" rIns="91416" bIns="45708" rtlCol="0" anchor="b">
            <a:normAutofit/>
          </a:bodyPr>
          <a:lstStyle/>
          <a:p>
            <a:pPr marL="0" indent="0">
              <a:buNone/>
            </a:pPr>
            <a:r>
              <a:rPr lang="en-US" sz="2400"/>
              <a:t>Katie and Andrew </a:t>
            </a:r>
          </a:p>
        </p:txBody>
      </p:sp>
      <p:sp>
        <p:nvSpPr>
          <p:cNvPr id="4" name="TextBox 3">
            <a:extLst>
              <a:ext uri="{FF2B5EF4-FFF2-40B4-BE49-F238E27FC236}">
                <a16:creationId xmlns:a16="http://schemas.microsoft.com/office/drawing/2014/main" id="{31A3FC57-BA7E-C2BD-00B5-645B08C591BB}"/>
              </a:ext>
            </a:extLst>
          </p:cNvPr>
          <p:cNvSpPr txBox="1"/>
          <p:nvPr/>
        </p:nvSpPr>
        <p:spPr>
          <a:xfrm>
            <a:off x="1210833" y="3735363"/>
            <a:ext cx="9928585" cy="1638886"/>
          </a:xfrm>
          <a:prstGeom prst="rect">
            <a:avLst/>
          </a:prstGeom>
          <a:noFill/>
        </p:spPr>
        <p:txBody>
          <a:bodyPr wrap="square" lIns="91416" tIns="45708" rIns="91416" bIns="45708" rtlCol="0" anchor="t">
            <a:spAutoFit/>
          </a:bodyPr>
          <a:lstStyle/>
          <a:p>
            <a:pPr marL="245745" indent="-245745" algn="ctr">
              <a:spcAft>
                <a:spcPts val="600"/>
              </a:spcAft>
            </a:pPr>
            <a:endParaRPr lang="en-US" sz="2450">
              <a:latin typeface="Euphemia"/>
              <a:cs typeface="Calibri"/>
            </a:endParaRPr>
          </a:p>
          <a:p>
            <a:pPr marL="245745" indent="-245745" algn="ctr">
              <a:spcAft>
                <a:spcPts val="600"/>
              </a:spcAft>
              <a:buNone/>
            </a:pPr>
            <a:r>
              <a:rPr lang="en-US" sz="2450">
                <a:latin typeface="Euphemia"/>
                <a:cs typeface="Calibri"/>
              </a:rPr>
              <a:t>Or</a:t>
            </a:r>
            <a:r>
              <a:rPr lang="en-US" sz="2450">
                <a:latin typeface="Euphemia"/>
              </a:rPr>
              <a:t> </a:t>
            </a:r>
            <a:endParaRPr lang="en-US" sz="2450"/>
          </a:p>
          <a:p>
            <a:pPr marL="245745" indent="-245745" algn="ctr">
              <a:spcAft>
                <a:spcPts val="600"/>
              </a:spcAft>
            </a:pPr>
            <a:r>
              <a:rPr lang="en-US" sz="2450">
                <a:latin typeface="Euphemia"/>
              </a:rPr>
              <a:t>"Oh         I </a:t>
            </a:r>
            <a:r>
              <a:rPr lang="en-US" sz="2450">
                <a:latin typeface="Euphemia"/>
                <a:cs typeface="Calibri"/>
              </a:rPr>
              <a:t>forgot to do my homework"</a:t>
            </a:r>
            <a:endParaRPr lang="en-US" sz="2450">
              <a:latin typeface="Euphemia"/>
            </a:endParaRPr>
          </a:p>
          <a:p>
            <a:pPr marL="245745" indent="-245745" algn="ctr">
              <a:spcAft>
                <a:spcPts val="600"/>
              </a:spcAft>
              <a:buNone/>
            </a:pPr>
            <a:endParaRPr lang="en-US" sz="1200">
              <a:latin typeface="Euphemia"/>
              <a:cs typeface="Calibri"/>
            </a:endParaRPr>
          </a:p>
        </p:txBody>
      </p:sp>
      <p:pic>
        <p:nvPicPr>
          <p:cNvPr id="13" name="Picture 3" descr="A picture containing clipart&#10;&#10;Description automatically generated">
            <a:extLst>
              <a:ext uri="{FF2B5EF4-FFF2-40B4-BE49-F238E27FC236}">
                <a16:creationId xmlns:a16="http://schemas.microsoft.com/office/drawing/2014/main" id="{43A614C6-64D2-5EE4-30E2-B90520CAC61B}"/>
              </a:ext>
            </a:extLst>
          </p:cNvPr>
          <p:cNvPicPr>
            <a:picLocks noChangeAspect="1"/>
          </p:cNvPicPr>
          <p:nvPr/>
        </p:nvPicPr>
        <p:blipFill>
          <a:blip r:embed="rId3">
            <a:clrChange>
              <a:clrFrom>
                <a:srgbClr val="F7F9F8"/>
              </a:clrFrom>
              <a:clrTo>
                <a:srgbClr val="F7F9F8">
                  <a:alpha val="0"/>
                </a:srgbClr>
              </a:clrTo>
            </a:clrChange>
          </a:blip>
          <a:stretch>
            <a:fillRect/>
          </a:stretch>
        </p:blipFill>
        <p:spPr>
          <a:xfrm>
            <a:off x="4083289" y="4360750"/>
            <a:ext cx="711796" cy="696728"/>
          </a:xfrm>
          <a:prstGeom prst="rect">
            <a:avLst/>
          </a:prstGeom>
        </p:spPr>
      </p:pic>
    </p:spTree>
    <p:extLst>
      <p:ext uri="{BB962C8B-B14F-4D97-AF65-F5344CB8AC3E}">
        <p14:creationId xmlns:p14="http://schemas.microsoft.com/office/powerpoint/2010/main" val="9891014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202541" y="213334"/>
            <a:ext cx="9782801" cy="1239837"/>
          </a:xfrm>
        </p:spPr>
        <p:txBody>
          <a:bodyPr anchor="ctr">
            <a:normAutofit/>
          </a:bodyPr>
          <a:lstStyle/>
          <a:p>
            <a:pPr algn="ctr"/>
            <a:r>
              <a:rPr lang="en-US" sz="4750">
                <a:ea typeface="+mj-lt"/>
                <a:cs typeface="+mj-lt"/>
              </a:rPr>
              <a:t>Facilitator Styles </a:t>
            </a:r>
            <a:endParaRPr lang="en-US" sz="4750"/>
          </a:p>
        </p:txBody>
      </p:sp>
      <p:graphicFrame>
        <p:nvGraphicFramePr>
          <p:cNvPr id="6" name="Diagram 5">
            <a:extLst>
              <a:ext uri="{FF2B5EF4-FFF2-40B4-BE49-F238E27FC236}">
                <a16:creationId xmlns:a16="http://schemas.microsoft.com/office/drawing/2014/main" id="{9C400869-1231-45F2-B173-7CFE51A8EE15}"/>
              </a:ext>
            </a:extLst>
          </p:cNvPr>
          <p:cNvGraphicFramePr/>
          <p:nvPr>
            <p:extLst>
              <p:ext uri="{D42A27DB-BD31-4B8C-83A1-F6EECF244321}">
                <p14:modId xmlns:p14="http://schemas.microsoft.com/office/powerpoint/2010/main" val="2930315895"/>
              </p:ext>
            </p:extLst>
          </p:nvPr>
        </p:nvGraphicFramePr>
        <p:xfrm>
          <a:off x="411102" y="2007724"/>
          <a:ext cx="11362265" cy="42260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4901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202541" y="186683"/>
            <a:ext cx="9782801" cy="1239837"/>
          </a:xfrm>
        </p:spPr>
        <p:txBody>
          <a:bodyPr anchor="ctr">
            <a:normAutofit/>
          </a:bodyPr>
          <a:lstStyle/>
          <a:p>
            <a:pPr algn="ctr"/>
            <a:r>
              <a:rPr lang="en-US" sz="4750">
                <a:ea typeface="+mj-lt"/>
                <a:cs typeface="+mj-lt"/>
              </a:rPr>
              <a:t>Facilitator Styles- </a:t>
            </a:r>
            <a:r>
              <a:rPr lang="en-US" sz="4750" i="1">
                <a:ea typeface="+mj-lt"/>
                <a:cs typeface="+mj-lt"/>
              </a:rPr>
              <a:t>At your table... </a:t>
            </a:r>
            <a:endParaRPr lang="en-US" sz="4750"/>
          </a:p>
        </p:txBody>
      </p:sp>
      <p:graphicFrame>
        <p:nvGraphicFramePr>
          <p:cNvPr id="3" name="Content Placeholder 2">
            <a:extLst>
              <a:ext uri="{FF2B5EF4-FFF2-40B4-BE49-F238E27FC236}">
                <a16:creationId xmlns:a16="http://schemas.microsoft.com/office/drawing/2014/main" id="{BCD9B668-1231-B619-EA0A-B5FE6ABDDD50}"/>
              </a:ext>
            </a:extLst>
          </p:cNvPr>
          <p:cNvGraphicFramePr>
            <a:graphicFrameLocks noGrp="1"/>
          </p:cNvGraphicFramePr>
          <p:nvPr>
            <p:ph idx="1"/>
            <p:extLst>
              <p:ext uri="{D42A27DB-BD31-4B8C-83A1-F6EECF244321}">
                <p14:modId xmlns:p14="http://schemas.microsoft.com/office/powerpoint/2010/main" val="4212690052"/>
              </p:ext>
            </p:extLst>
          </p:nvPr>
        </p:nvGraphicFramePr>
        <p:xfrm>
          <a:off x="1202955" y="1511366"/>
          <a:ext cx="9782175"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8568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p:txBody>
          <a:bodyPr anchor="ctr">
            <a:normAutofit/>
          </a:bodyPr>
          <a:lstStyle/>
          <a:p>
            <a:pPr algn="ctr"/>
            <a:r>
              <a:rPr lang="en-US" sz="4799">
                <a:ea typeface="+mj-lt"/>
                <a:cs typeface="+mj-lt"/>
              </a:rPr>
              <a:t>Leadership Styles</a:t>
            </a:r>
            <a:endParaRPr lang="en-US" sz="4799"/>
          </a:p>
        </p:txBody>
      </p:sp>
      <p:sp>
        <p:nvSpPr>
          <p:cNvPr id="6" name="Content Placeholder 2">
            <a:extLst>
              <a:ext uri="{FF2B5EF4-FFF2-40B4-BE49-F238E27FC236}">
                <a16:creationId xmlns:a16="http://schemas.microsoft.com/office/drawing/2014/main" id="{075D7EC3-0959-BFDB-269C-CDFAC32A60FE}"/>
              </a:ext>
            </a:extLst>
          </p:cNvPr>
          <p:cNvSpPr txBox="1">
            <a:spLocks/>
          </p:cNvSpPr>
          <p:nvPr/>
        </p:nvSpPr>
        <p:spPr>
          <a:xfrm>
            <a:off x="1181729" y="1506371"/>
            <a:ext cx="9285815" cy="2305965"/>
          </a:xfrm>
          <a:prstGeom prst="rect">
            <a:avLst/>
          </a:prstGeom>
        </p:spPr>
        <p:txBody>
          <a:bodyPr vert="horz" lIns="0" tIns="45696" rIns="0" bIns="45696"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u="sng"/>
              <a:t>Step 1</a:t>
            </a:r>
            <a:r>
              <a:rPr lang="en-US" sz="2400"/>
              <a:t>: Go to the chart where your dominant style is posted.</a:t>
            </a:r>
          </a:p>
          <a:p>
            <a:pPr marL="0" indent="0">
              <a:buFont typeface="Arial" panose="020B0604020202020204" pitchFamily="34" charset="0"/>
              <a:buNone/>
            </a:pPr>
            <a:r>
              <a:rPr lang="en-US" sz="2400" u="sng"/>
              <a:t>Step 2: </a:t>
            </a:r>
            <a:r>
              <a:rPr lang="en-US" sz="2400"/>
              <a:t>Create a T-Chart with one side listing what makes this style an asset in the work of a facilitator, and on the other side the challenges this style creates for a facilitator. </a:t>
            </a:r>
            <a:endParaRPr lang="en-US" sz="2400">
              <a:cs typeface="Calibri"/>
            </a:endParaRPr>
          </a:p>
          <a:p>
            <a:pPr marL="0" indent="0">
              <a:buNone/>
            </a:pPr>
            <a:r>
              <a:rPr lang="en-US" sz="2400" u="sng"/>
              <a:t>Step 3</a:t>
            </a:r>
            <a:r>
              <a:rPr lang="en-US" sz="2400"/>
              <a:t>: What's your group's theme song? (Do not sing it right now...)</a:t>
            </a:r>
          </a:p>
          <a:p>
            <a:pPr marL="246306" indent="-246306"/>
            <a:endParaRPr lang="en-US" sz="2799"/>
          </a:p>
          <a:p>
            <a:pPr marL="246306" indent="-246306"/>
            <a:endParaRPr lang="en-US" sz="2799"/>
          </a:p>
        </p:txBody>
      </p:sp>
      <p:graphicFrame>
        <p:nvGraphicFramePr>
          <p:cNvPr id="7" name="Diagram 6">
            <a:extLst>
              <a:ext uri="{FF2B5EF4-FFF2-40B4-BE49-F238E27FC236}">
                <a16:creationId xmlns:a16="http://schemas.microsoft.com/office/drawing/2014/main" id="{06C7DF15-BF14-BC15-98C8-4694B30AB45F}"/>
              </a:ext>
            </a:extLst>
          </p:cNvPr>
          <p:cNvGraphicFramePr/>
          <p:nvPr>
            <p:extLst>
              <p:ext uri="{D42A27DB-BD31-4B8C-83A1-F6EECF244321}">
                <p14:modId xmlns:p14="http://schemas.microsoft.com/office/powerpoint/2010/main" val="3920561740"/>
              </p:ext>
            </p:extLst>
          </p:nvPr>
        </p:nvGraphicFramePr>
        <p:xfrm>
          <a:off x="1184291" y="3716202"/>
          <a:ext cx="9888494" cy="3217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14" descr="A picture containing shape&#10;&#10;Description automatically generated">
            <a:extLst>
              <a:ext uri="{FF2B5EF4-FFF2-40B4-BE49-F238E27FC236}">
                <a16:creationId xmlns:a16="http://schemas.microsoft.com/office/drawing/2014/main" id="{2D42D27D-73D1-07DC-F177-7DD82A5C3842}"/>
              </a:ext>
            </a:extLst>
          </p:cNvPr>
          <p:cNvPicPr>
            <a:picLocks noChangeAspect="1"/>
          </p:cNvPicPr>
          <p:nvPr/>
        </p:nvPicPr>
        <p:blipFill>
          <a:blip r:embed="rId7"/>
          <a:stretch>
            <a:fillRect/>
          </a:stretch>
        </p:blipFill>
        <p:spPr>
          <a:xfrm rot="369317">
            <a:off x="9974597" y="2383626"/>
            <a:ext cx="1966516" cy="2411063"/>
          </a:xfrm>
          <a:prstGeom prst="rect">
            <a:avLst/>
          </a:prstGeom>
          <a:ln>
            <a:noFill/>
          </a:ln>
          <a:effectLst>
            <a:softEdge rad="112500"/>
          </a:effectLst>
        </p:spPr>
      </p:pic>
      <p:sp>
        <p:nvSpPr>
          <p:cNvPr id="16" name="TextBox 15">
            <a:extLst>
              <a:ext uri="{FF2B5EF4-FFF2-40B4-BE49-F238E27FC236}">
                <a16:creationId xmlns:a16="http://schemas.microsoft.com/office/drawing/2014/main" id="{3FB127AE-6DA9-858D-031C-682A888BCDB3}"/>
              </a:ext>
            </a:extLst>
          </p:cNvPr>
          <p:cNvSpPr txBox="1"/>
          <p:nvPr/>
        </p:nvSpPr>
        <p:spPr>
          <a:xfrm rot="404293">
            <a:off x="10468543" y="2531678"/>
            <a:ext cx="1187755" cy="261542"/>
          </a:xfrm>
          <a:prstGeom prst="rect">
            <a:avLst/>
          </a:prstGeom>
          <a:solidFill>
            <a:schemeClr val="bg1"/>
          </a:solidFill>
          <a:ln>
            <a:noFill/>
          </a:ln>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l"/>
            <a:r>
              <a:rPr lang="en-US" sz="1100" i="1">
                <a:latin typeface="Comic Sans MS"/>
              </a:rPr>
              <a:t>SYSTEMATIC</a:t>
            </a:r>
          </a:p>
        </p:txBody>
      </p:sp>
    </p:spTree>
    <p:extLst>
      <p:ext uri="{BB962C8B-B14F-4D97-AF65-F5344CB8AC3E}">
        <p14:creationId xmlns:p14="http://schemas.microsoft.com/office/powerpoint/2010/main" val="3098922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p:txBody>
          <a:bodyPr anchor="ctr">
            <a:normAutofit/>
          </a:bodyPr>
          <a:lstStyle/>
          <a:p>
            <a:pPr algn="ctr"/>
            <a:r>
              <a:rPr lang="en-US" sz="4799">
                <a:ea typeface="+mj-lt"/>
                <a:cs typeface="+mj-lt"/>
              </a:rPr>
              <a:t>Leadership Styles Report Out</a:t>
            </a:r>
            <a:endParaRPr lang="en-US" sz="4799"/>
          </a:p>
        </p:txBody>
      </p:sp>
      <p:sp>
        <p:nvSpPr>
          <p:cNvPr id="3" name="Content Placeholder 2">
            <a:extLst>
              <a:ext uri="{FF2B5EF4-FFF2-40B4-BE49-F238E27FC236}">
                <a16:creationId xmlns:a16="http://schemas.microsoft.com/office/drawing/2014/main" id="{3E0C06E4-C84B-6E73-DB61-EA3860535CBB}"/>
              </a:ext>
            </a:extLst>
          </p:cNvPr>
          <p:cNvSpPr>
            <a:spLocks noGrp="1"/>
          </p:cNvSpPr>
          <p:nvPr>
            <p:ph idx="1"/>
          </p:nvPr>
        </p:nvSpPr>
        <p:spPr>
          <a:xfrm>
            <a:off x="5165124" y="1600200"/>
            <a:ext cx="6211113" cy="4572000"/>
          </a:xfrm>
        </p:spPr>
        <p:txBody>
          <a:bodyPr vert="horz" lIns="0" tIns="45696" rIns="0" bIns="45696" rtlCol="0" anchor="t">
            <a:normAutofit/>
          </a:bodyPr>
          <a:lstStyle/>
          <a:p>
            <a:pPr algn="ctr"/>
            <a:r>
              <a:rPr lang="en-US" sz="3549">
                <a:ea typeface="+mn-lt"/>
                <a:cs typeface="+mn-lt"/>
              </a:rPr>
              <a:t>Tell two superpowers. </a:t>
            </a:r>
          </a:p>
          <a:p>
            <a:pPr algn="ctr"/>
            <a:endParaRPr lang="en-US" sz="1100">
              <a:ea typeface="+mn-lt"/>
              <a:cs typeface="+mn-lt"/>
            </a:endParaRPr>
          </a:p>
          <a:p>
            <a:pPr algn="ctr"/>
            <a:r>
              <a:rPr lang="en-US" sz="3549">
                <a:ea typeface="+mn-lt"/>
                <a:cs typeface="+mn-lt"/>
              </a:rPr>
              <a:t>In a facilitator crisis, how do these superpowers help?</a:t>
            </a:r>
          </a:p>
          <a:p>
            <a:pPr algn="ctr"/>
            <a:endParaRPr lang="en-US" sz="3549"/>
          </a:p>
        </p:txBody>
      </p:sp>
      <p:graphicFrame>
        <p:nvGraphicFramePr>
          <p:cNvPr id="4" name="Diagram 3">
            <a:extLst>
              <a:ext uri="{FF2B5EF4-FFF2-40B4-BE49-F238E27FC236}">
                <a16:creationId xmlns:a16="http://schemas.microsoft.com/office/drawing/2014/main" id="{9C730B96-8D7D-C5E5-AA30-776806CD8487}"/>
              </a:ext>
            </a:extLst>
          </p:cNvPr>
          <p:cNvGraphicFramePr/>
          <p:nvPr>
            <p:extLst>
              <p:ext uri="{D42A27DB-BD31-4B8C-83A1-F6EECF244321}">
                <p14:modId xmlns:p14="http://schemas.microsoft.com/office/powerpoint/2010/main" val="85221526"/>
              </p:ext>
            </p:extLst>
          </p:nvPr>
        </p:nvGraphicFramePr>
        <p:xfrm>
          <a:off x="189428" y="1962693"/>
          <a:ext cx="5719008" cy="36973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0468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531890" y="371231"/>
            <a:ext cx="9782801" cy="1239837"/>
          </a:xfrm>
        </p:spPr>
        <p:txBody>
          <a:bodyPr anchor="ctr">
            <a:normAutofit/>
          </a:bodyPr>
          <a:lstStyle/>
          <a:p>
            <a:pPr algn="ctr"/>
            <a:r>
              <a:rPr lang="en-US" sz="4799">
                <a:ea typeface="+mj-lt"/>
                <a:cs typeface="+mj-lt"/>
              </a:rPr>
              <a:t>Leadership Styles Report Out</a:t>
            </a:r>
            <a:endParaRPr lang="en-US" sz="4799"/>
          </a:p>
        </p:txBody>
      </p:sp>
      <p:sp>
        <p:nvSpPr>
          <p:cNvPr id="7" name="Content Placeholder 2">
            <a:extLst>
              <a:ext uri="{FF2B5EF4-FFF2-40B4-BE49-F238E27FC236}">
                <a16:creationId xmlns:a16="http://schemas.microsoft.com/office/drawing/2014/main" id="{EAA52960-F025-8183-7FF7-88540DB20513}"/>
              </a:ext>
            </a:extLst>
          </p:cNvPr>
          <p:cNvSpPr txBox="1">
            <a:spLocks/>
          </p:cNvSpPr>
          <p:nvPr/>
        </p:nvSpPr>
        <p:spPr>
          <a:xfrm>
            <a:off x="5939155" y="2276599"/>
            <a:ext cx="5437082" cy="3501253"/>
          </a:xfrm>
          <a:prstGeom prst="rect">
            <a:avLst/>
          </a:prstGeom>
        </p:spPr>
        <p:txBody>
          <a:bodyPr vert="horz" lIns="0" tIns="45696" rIns="0" bIns="45696"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549">
                <a:ea typeface="+mn-lt"/>
                <a:cs typeface="+mn-lt"/>
              </a:rPr>
              <a:t>Look back to your challenges on your chart.</a:t>
            </a:r>
            <a:endParaRPr lang="en-US" sz="3549"/>
          </a:p>
          <a:p>
            <a:pPr marL="246306" indent="-246306"/>
            <a:endParaRPr lang="en-US" sz="3549"/>
          </a:p>
          <a:p>
            <a:pPr marL="246306" indent="-246306"/>
            <a:r>
              <a:rPr lang="en-US" sz="3549"/>
              <a:t>Which style can you lean on to fill each gap?</a:t>
            </a:r>
            <a:endParaRPr lang="en-US" sz="3549">
              <a:cs typeface="Calibri"/>
            </a:endParaRPr>
          </a:p>
          <a:p>
            <a:pPr marL="246306" indent="-246306"/>
            <a:r>
              <a:rPr lang="en-US" sz="3549"/>
              <a:t>How do they help with those gaps?</a:t>
            </a:r>
          </a:p>
          <a:p>
            <a:pPr marL="246306" indent="-246306"/>
            <a:endParaRPr lang="en-US" sz="3549"/>
          </a:p>
          <a:p>
            <a:pPr marL="246306" indent="-246306"/>
            <a:endParaRPr lang="en-US" sz="2799"/>
          </a:p>
        </p:txBody>
      </p:sp>
      <p:graphicFrame>
        <p:nvGraphicFramePr>
          <p:cNvPr id="8" name="Diagram 7">
            <a:extLst>
              <a:ext uri="{FF2B5EF4-FFF2-40B4-BE49-F238E27FC236}">
                <a16:creationId xmlns:a16="http://schemas.microsoft.com/office/drawing/2014/main" id="{1DD5967D-7BF6-D6C9-18E2-1E66764868AE}"/>
              </a:ext>
            </a:extLst>
          </p:cNvPr>
          <p:cNvGraphicFramePr/>
          <p:nvPr>
            <p:extLst>
              <p:ext uri="{D42A27DB-BD31-4B8C-83A1-F6EECF244321}">
                <p14:modId xmlns:p14="http://schemas.microsoft.com/office/powerpoint/2010/main" val="1509628633"/>
              </p:ext>
            </p:extLst>
          </p:nvPr>
        </p:nvGraphicFramePr>
        <p:xfrm>
          <a:off x="415435" y="2046308"/>
          <a:ext cx="5437082" cy="3961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5273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p:txBody>
          <a:bodyPr vert="horz" lIns="91416" tIns="45708" rIns="91416" bIns="45708" rtlCol="0" anchor="b">
            <a:normAutofit fontScale="90000"/>
          </a:bodyPr>
          <a:lstStyle/>
          <a:p>
            <a:pPr algn="ctr"/>
            <a:r>
              <a:rPr lang="en-US" sz="5998" kern="1200">
                <a:solidFill>
                  <a:schemeClr val="tx1"/>
                </a:solidFill>
                <a:latin typeface="+mj-lt"/>
                <a:ea typeface="+mj-ea"/>
                <a:cs typeface="+mj-cs"/>
              </a:rPr>
              <a:t>Leadership Styles Report Out</a:t>
            </a:r>
          </a:p>
        </p:txBody>
      </p:sp>
      <p:sp>
        <p:nvSpPr>
          <p:cNvPr id="3" name="Content Placeholder 2">
            <a:extLst>
              <a:ext uri="{FF2B5EF4-FFF2-40B4-BE49-F238E27FC236}">
                <a16:creationId xmlns:a16="http://schemas.microsoft.com/office/drawing/2014/main" id="{C0425D4F-5DD2-A30F-FE58-DD35EC032E60}"/>
              </a:ext>
            </a:extLst>
          </p:cNvPr>
          <p:cNvSpPr>
            <a:spLocks noGrp="1"/>
          </p:cNvSpPr>
          <p:nvPr>
            <p:ph idx="1"/>
          </p:nvPr>
        </p:nvSpPr>
        <p:spPr>
          <a:xfrm>
            <a:off x="1812900" y="1977080"/>
            <a:ext cx="3624073" cy="3194929"/>
          </a:xfrm>
        </p:spPr>
        <p:txBody>
          <a:bodyPr vert="horz" lIns="91416" tIns="45708" rIns="91416" bIns="45708" rtlCol="0" anchor="t">
            <a:noAutofit/>
          </a:bodyPr>
          <a:lstStyle/>
          <a:p>
            <a:pPr marL="0" indent="0" algn="ctr">
              <a:buNone/>
            </a:pPr>
            <a:r>
              <a:rPr lang="en-US" sz="2950"/>
              <a:t>How</a:t>
            </a:r>
            <a:r>
              <a:rPr lang="en-US" sz="2950" kern="1200">
                <a:latin typeface="+mn-lt"/>
                <a:ea typeface="+mn-ea"/>
                <a:cs typeface="+mn-cs"/>
              </a:rPr>
              <a:t> do the aspects of your leadership style affect how you show up in the room? </a:t>
            </a:r>
          </a:p>
          <a:p>
            <a:pPr marL="0" indent="0" algn="ctr">
              <a:buNone/>
            </a:pPr>
            <a:r>
              <a:rPr lang="en-US" sz="2950"/>
              <a:t>What's your group's theme song?</a:t>
            </a:r>
          </a:p>
        </p:txBody>
      </p:sp>
      <p:pic>
        <p:nvPicPr>
          <p:cNvPr id="4098" name="Picture 2" descr="Personality Work Style Assessments - HRDQ Style Suite | HRDQ">
            <a:extLst>
              <a:ext uri="{FF2B5EF4-FFF2-40B4-BE49-F238E27FC236}">
                <a16:creationId xmlns:a16="http://schemas.microsoft.com/office/drawing/2014/main" id="{761A1F44-5452-9613-2FD1-7C037B33F4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61525" y="1438184"/>
            <a:ext cx="5607369" cy="4668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5282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91416" tIns="45708" rIns="91416" bIns="45708" rtlCol="0" anchor="ctr">
            <a:normAutofit/>
          </a:bodyPr>
          <a:lstStyle/>
          <a:p>
            <a:r>
              <a:rPr lang="en-US" sz="3999" b="1"/>
              <a:t>Key Ideas</a:t>
            </a:r>
          </a:p>
        </p:txBody>
      </p:sp>
      <p:sp>
        <p:nvSpPr>
          <p:cNvPr id="12" name="Content Placeholder 11"/>
          <p:cNvSpPr>
            <a:spLocks noGrp="1"/>
          </p:cNvSpPr>
          <p:nvPr>
            <p:ph idx="1"/>
          </p:nvPr>
        </p:nvSpPr>
        <p:spPr>
          <a:xfrm>
            <a:off x="1333944" y="1417637"/>
            <a:ext cx="4382795" cy="4572000"/>
          </a:xfrm>
        </p:spPr>
        <p:txBody>
          <a:bodyPr vert="horz" lIns="91416" tIns="45708" rIns="91416" bIns="45708" rtlCol="0" anchor="ctr">
            <a:normAutofit/>
          </a:bodyPr>
          <a:lstStyle/>
          <a:p>
            <a:pPr lvl="0"/>
            <a:r>
              <a:rPr lang="en-US" sz="1999"/>
              <a:t>Being able to be a leader within a team requires skills from all the quadrants. </a:t>
            </a:r>
          </a:p>
          <a:p>
            <a:pPr lvl="0"/>
            <a:r>
              <a:rPr lang="en-US" sz="1999"/>
              <a:t>Teams need to have a balance to be most effective</a:t>
            </a:r>
          </a:p>
          <a:p>
            <a:pPr lvl="0"/>
            <a:r>
              <a:rPr lang="en-US" sz="1999"/>
              <a:t>How we communicate, how people perceive us and how we listen are all factors in being effective team members.</a:t>
            </a:r>
          </a:p>
        </p:txBody>
      </p:sp>
      <p:pic>
        <p:nvPicPr>
          <p:cNvPr id="11" name="Picture 10" descr="A light bulb with a pencil&#10;&#10;Description automatically generated"/>
          <p:cNvPicPr>
            <a:picLocks noChangeAspect="1"/>
          </p:cNvPicPr>
          <p:nvPr/>
        </p:nvPicPr>
        <p:blipFill rotWithShape="1">
          <a:blip r:embed="rId2"/>
          <a:srcRect r="4" b="3065"/>
          <a:stretch/>
        </p:blipFill>
        <p:spPr>
          <a:xfrm>
            <a:off x="5976231" y="800037"/>
            <a:ext cx="5423997" cy="5257926"/>
          </a:xfrm>
          <a:prstGeom prst="rect">
            <a:avLst/>
          </a:prstGeom>
        </p:spPr>
      </p:pic>
    </p:spTree>
    <p:extLst>
      <p:ext uri="{BB962C8B-B14F-4D97-AF65-F5344CB8AC3E}">
        <p14:creationId xmlns:p14="http://schemas.microsoft.com/office/powerpoint/2010/main" val="28873524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29</a:t>
            </a:fld>
            <a:endParaRPr lang="en-US"/>
          </a:p>
        </p:txBody>
      </p:sp>
      <p:pic>
        <p:nvPicPr>
          <p:cNvPr id="9218" name="Picture 2"/>
          <p:cNvPicPr>
            <a:picLocks noGrp="1" noChangeAspect="1" noChangeArrowheads="1"/>
          </p:cNvPicPr>
          <p:nvPr>
            <p:ph idx="4294967295"/>
          </p:nvPr>
        </p:nvPicPr>
        <p:blipFill>
          <a:blip r:embed="rId2"/>
          <a:stretch>
            <a:fillRect/>
          </a:stretch>
        </p:blipFill>
        <p:spPr bwMode="auto">
          <a:xfrm>
            <a:off x="969818" y="498476"/>
            <a:ext cx="9947564" cy="6406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953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D213A-24AF-3776-5A32-729B3C4F881C}"/>
              </a:ext>
            </a:extLst>
          </p:cNvPr>
          <p:cNvSpPr>
            <a:spLocks noGrp="1"/>
          </p:cNvSpPr>
          <p:nvPr>
            <p:ph type="title"/>
          </p:nvPr>
        </p:nvSpPr>
        <p:spPr>
          <a:xfrm>
            <a:off x="3503612" y="1605932"/>
            <a:ext cx="8283272" cy="2654064"/>
          </a:xfrm>
        </p:spPr>
        <p:txBody>
          <a:bodyPr anchor="b">
            <a:normAutofit/>
          </a:bodyPr>
          <a:lstStyle/>
          <a:p>
            <a:r>
              <a:rPr lang="en-US" b="1"/>
              <a:t>Community Agreement Process</a:t>
            </a:r>
          </a:p>
        </p:txBody>
      </p:sp>
      <p:sp>
        <p:nvSpPr>
          <p:cNvPr id="4" name="Text Placeholder 3"/>
          <p:cNvSpPr>
            <a:spLocks noGrp="1"/>
          </p:cNvSpPr>
          <p:nvPr>
            <p:ph type="body" idx="1"/>
          </p:nvPr>
        </p:nvSpPr>
        <p:spPr>
          <a:xfrm>
            <a:off x="3515549" y="4309412"/>
            <a:ext cx="7264623" cy="1150203"/>
          </a:xfrm>
        </p:spPr>
        <p:txBody>
          <a:bodyPr vert="horz" lIns="91440" tIns="45720" rIns="91440" bIns="45720" rtlCol="0" anchor="t">
            <a:normAutofit/>
          </a:bodyPr>
          <a:lstStyle/>
          <a:p>
            <a:pPr>
              <a:spcAft>
                <a:spcPts val="600"/>
              </a:spcAft>
            </a:pPr>
            <a:r>
              <a:rPr lang="en-US" sz="2200"/>
              <a:t>Ellen</a:t>
            </a:r>
          </a:p>
          <a:p>
            <a:pPr>
              <a:spcAft>
                <a:spcPts val="600"/>
              </a:spcAft>
            </a:pPr>
            <a:r>
              <a:rPr lang="en-US" sz="2200"/>
              <a:t>Melissa</a:t>
            </a:r>
          </a:p>
          <a:p>
            <a:pPr>
              <a:spcAft>
                <a:spcPts val="600"/>
              </a:spcAft>
            </a:pPr>
            <a:r>
              <a:rPr lang="en-US" sz="2200"/>
              <a:t>Albert</a:t>
            </a:r>
          </a:p>
        </p:txBody>
      </p:sp>
    </p:spTree>
    <p:extLst>
      <p:ext uri="{BB962C8B-B14F-4D97-AF65-F5344CB8AC3E}">
        <p14:creationId xmlns:p14="http://schemas.microsoft.com/office/powerpoint/2010/main" val="20480070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B31E8-2134-D501-0F88-F384C9687C08}"/>
              </a:ext>
            </a:extLst>
          </p:cNvPr>
          <p:cNvSpPr>
            <a:spLocks noGrp="1"/>
          </p:cNvSpPr>
          <p:nvPr>
            <p:ph type="title"/>
          </p:nvPr>
        </p:nvSpPr>
        <p:spPr/>
        <p:txBody>
          <a:bodyPr/>
          <a:lstStyle/>
          <a:p>
            <a:r>
              <a:rPr lang="en-US"/>
              <a:t>Small Group Discussion</a:t>
            </a:r>
          </a:p>
        </p:txBody>
      </p:sp>
      <p:sp>
        <p:nvSpPr>
          <p:cNvPr id="3" name="Content Placeholder 2">
            <a:extLst>
              <a:ext uri="{FF2B5EF4-FFF2-40B4-BE49-F238E27FC236}">
                <a16:creationId xmlns:a16="http://schemas.microsoft.com/office/drawing/2014/main" id="{BF075BEF-D770-C433-CFC8-31156C2B7128}"/>
              </a:ext>
            </a:extLst>
          </p:cNvPr>
          <p:cNvSpPr>
            <a:spLocks noGrp="1"/>
          </p:cNvSpPr>
          <p:nvPr>
            <p:ph idx="1"/>
          </p:nvPr>
        </p:nvSpPr>
        <p:spPr/>
        <p:txBody>
          <a:bodyPr vert="horz" lIns="91440" tIns="45720" rIns="91440" bIns="45720" rtlCol="0" anchor="t">
            <a:normAutofit/>
          </a:bodyPr>
          <a:lstStyle/>
          <a:p>
            <a:pPr marL="246380" indent="-246380"/>
            <a:r>
              <a:rPr lang="en-US">
                <a:ea typeface="+mn-lt"/>
                <a:cs typeface="+mn-lt"/>
              </a:rPr>
              <a:t>As facilitators of adult learning, how will we intentionally model and uphold these community agreements with participants?</a:t>
            </a:r>
          </a:p>
          <a:p>
            <a:pPr marL="246380" indent="-246380"/>
            <a:endParaRPr lang="en-US"/>
          </a:p>
          <a:p>
            <a:pPr marL="246380" indent="-246380"/>
            <a:r>
              <a:rPr lang="en-US">
                <a:ea typeface="+mn-lt"/>
                <a:cs typeface="+mn-lt"/>
              </a:rPr>
              <a:t>What will accountability look like in practice amongst one another, and how will we support one another in honoring these agreements throughout our work together?</a:t>
            </a:r>
          </a:p>
        </p:txBody>
      </p:sp>
    </p:spTree>
    <p:extLst>
      <p:ext uri="{BB962C8B-B14F-4D97-AF65-F5344CB8AC3E}">
        <p14:creationId xmlns:p14="http://schemas.microsoft.com/office/powerpoint/2010/main" val="2208782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1371D-77E8-DE58-2CC6-0AACA6512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622378-9546-54FE-4C1D-80D238AE60B8}"/>
              </a:ext>
            </a:extLst>
          </p:cNvPr>
          <p:cNvSpPr>
            <a:spLocks noGrp="1"/>
          </p:cNvSpPr>
          <p:nvPr>
            <p:ph type="title"/>
          </p:nvPr>
        </p:nvSpPr>
        <p:spPr>
          <a:xfrm>
            <a:off x="3503612" y="1605932"/>
            <a:ext cx="8283272" cy="2654064"/>
          </a:xfrm>
        </p:spPr>
        <p:txBody>
          <a:bodyPr anchor="b">
            <a:normAutofit/>
          </a:bodyPr>
          <a:lstStyle/>
          <a:p>
            <a:r>
              <a:rPr lang="en-US" b="1"/>
              <a:t>Team Reflection</a:t>
            </a:r>
          </a:p>
        </p:txBody>
      </p:sp>
      <p:sp>
        <p:nvSpPr>
          <p:cNvPr id="4" name="Text Placeholder 3">
            <a:extLst>
              <a:ext uri="{FF2B5EF4-FFF2-40B4-BE49-F238E27FC236}">
                <a16:creationId xmlns:a16="http://schemas.microsoft.com/office/drawing/2014/main" id="{54A5D323-FC10-097E-FC5B-BAF2F85EBB68}"/>
              </a:ext>
            </a:extLst>
          </p:cNvPr>
          <p:cNvSpPr>
            <a:spLocks noGrp="1"/>
          </p:cNvSpPr>
          <p:nvPr>
            <p:ph type="body" idx="1"/>
          </p:nvPr>
        </p:nvSpPr>
        <p:spPr>
          <a:xfrm>
            <a:off x="3515549" y="4309412"/>
            <a:ext cx="7264623" cy="1150203"/>
          </a:xfrm>
        </p:spPr>
        <p:txBody>
          <a:bodyPr vert="horz" lIns="91440" tIns="45720" rIns="91440" bIns="45720" rtlCol="0" anchor="t">
            <a:normAutofit/>
          </a:bodyPr>
          <a:lstStyle/>
          <a:p>
            <a:pPr>
              <a:spcAft>
                <a:spcPts val="600"/>
              </a:spcAft>
            </a:pPr>
            <a:r>
              <a:rPr lang="en-US" sz="2200"/>
              <a:t>Ilissa</a:t>
            </a:r>
          </a:p>
          <a:p>
            <a:pPr>
              <a:spcAft>
                <a:spcPts val="600"/>
              </a:spcAft>
            </a:pPr>
            <a:r>
              <a:rPr lang="en-US" sz="2200"/>
              <a:t>Josh</a:t>
            </a:r>
          </a:p>
          <a:p>
            <a:pPr>
              <a:spcAft>
                <a:spcPts val="600"/>
              </a:spcAft>
            </a:pPr>
            <a:r>
              <a:rPr lang="en-US" sz="2200"/>
              <a:t>Albert</a:t>
            </a:r>
          </a:p>
        </p:txBody>
      </p:sp>
    </p:spTree>
    <p:extLst>
      <p:ext uri="{BB962C8B-B14F-4D97-AF65-F5344CB8AC3E}">
        <p14:creationId xmlns:p14="http://schemas.microsoft.com/office/powerpoint/2010/main" val="34529811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6518B-E546-6814-D249-94166A4F3F1B}"/>
              </a:ext>
            </a:extLst>
          </p:cNvPr>
          <p:cNvSpPr>
            <a:spLocks noGrp="1"/>
          </p:cNvSpPr>
          <p:nvPr>
            <p:ph type="title"/>
          </p:nvPr>
        </p:nvSpPr>
        <p:spPr/>
        <p:txBody>
          <a:bodyPr/>
          <a:lstStyle/>
          <a:p>
            <a:r>
              <a:rPr lang="en-US"/>
              <a:t>Line Up and Bend the Line - Josh</a:t>
            </a:r>
          </a:p>
        </p:txBody>
      </p:sp>
      <p:sp>
        <p:nvSpPr>
          <p:cNvPr id="3" name="Content Placeholder 2">
            <a:extLst>
              <a:ext uri="{FF2B5EF4-FFF2-40B4-BE49-F238E27FC236}">
                <a16:creationId xmlns:a16="http://schemas.microsoft.com/office/drawing/2014/main" id="{C5DADDBC-CBBB-8111-6240-B12EE1D02BE3}"/>
              </a:ext>
            </a:extLst>
          </p:cNvPr>
          <p:cNvSpPr>
            <a:spLocks noGrp="1"/>
          </p:cNvSpPr>
          <p:nvPr>
            <p:ph idx="1"/>
          </p:nvPr>
        </p:nvSpPr>
        <p:spPr/>
        <p:txBody>
          <a:bodyPr vert="horz" lIns="91440" tIns="45720" rIns="91440" bIns="45720" rtlCol="0" anchor="t">
            <a:normAutofit/>
          </a:bodyPr>
          <a:lstStyle/>
          <a:p>
            <a:pPr marL="246380" indent="-246380"/>
            <a:r>
              <a:rPr lang="en-US"/>
              <a:t>Line up around the room from the most seasoned facilitator to the brand new to the team</a:t>
            </a:r>
          </a:p>
          <a:p>
            <a:pPr marL="246380" indent="-246380"/>
            <a:r>
              <a:rPr lang="en-US"/>
              <a:t>Bend the line</a:t>
            </a:r>
          </a:p>
        </p:txBody>
      </p:sp>
      <p:cxnSp>
        <p:nvCxnSpPr>
          <p:cNvPr id="4" name="Straight Arrow Connector 3">
            <a:extLst>
              <a:ext uri="{FF2B5EF4-FFF2-40B4-BE49-F238E27FC236}">
                <a16:creationId xmlns:a16="http://schemas.microsoft.com/office/drawing/2014/main" id="{56875768-1A42-AF39-7B6F-665069583BF1}"/>
              </a:ext>
            </a:extLst>
          </p:cNvPr>
          <p:cNvCxnSpPr/>
          <p:nvPr/>
        </p:nvCxnSpPr>
        <p:spPr>
          <a:xfrm flipV="1">
            <a:off x="1322685" y="4249066"/>
            <a:ext cx="10346116" cy="20569"/>
          </a:xfrm>
          <a:prstGeom prst="straightConnector1">
            <a:avLst/>
          </a:prstGeom>
          <a:ln w="57150">
            <a:headEnd type="triangle"/>
            <a:tailEnd type="triangle"/>
          </a:ln>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B5C292F6-F503-F569-0ADA-41D59E4BF736}"/>
              </a:ext>
            </a:extLst>
          </p:cNvPr>
          <p:cNvSpPr txBox="1"/>
          <p:nvPr/>
        </p:nvSpPr>
        <p:spPr>
          <a:xfrm>
            <a:off x="954900" y="4526527"/>
            <a:ext cx="127734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Most seasoned</a:t>
            </a:r>
          </a:p>
        </p:txBody>
      </p:sp>
      <p:sp>
        <p:nvSpPr>
          <p:cNvPr id="6" name="TextBox 5">
            <a:extLst>
              <a:ext uri="{FF2B5EF4-FFF2-40B4-BE49-F238E27FC236}">
                <a16:creationId xmlns:a16="http://schemas.microsoft.com/office/drawing/2014/main" id="{794CDF3D-990A-EE75-9BAE-E2EE81384A84}"/>
              </a:ext>
            </a:extLst>
          </p:cNvPr>
          <p:cNvSpPr txBox="1"/>
          <p:nvPr/>
        </p:nvSpPr>
        <p:spPr>
          <a:xfrm>
            <a:off x="10387235" y="4662943"/>
            <a:ext cx="12773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Brand new</a:t>
            </a:r>
          </a:p>
        </p:txBody>
      </p:sp>
    </p:spTree>
    <p:extLst>
      <p:ext uri="{BB962C8B-B14F-4D97-AF65-F5344CB8AC3E}">
        <p14:creationId xmlns:p14="http://schemas.microsoft.com/office/powerpoint/2010/main" val="1665811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E20C3-EDA8-5100-DAB5-103823C474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D9A76-B97C-D4F4-B20F-E5C886AC798B}"/>
              </a:ext>
            </a:extLst>
          </p:cNvPr>
          <p:cNvSpPr>
            <a:spLocks noGrp="1"/>
          </p:cNvSpPr>
          <p:nvPr>
            <p:ph type="title"/>
          </p:nvPr>
        </p:nvSpPr>
        <p:spPr/>
        <p:txBody>
          <a:bodyPr/>
          <a:lstStyle/>
          <a:p>
            <a:r>
              <a:rPr lang="en-US"/>
              <a:t>Facilitation Compass - Ilissa</a:t>
            </a:r>
          </a:p>
        </p:txBody>
      </p:sp>
      <p:sp>
        <p:nvSpPr>
          <p:cNvPr id="5" name="Text Placeholder 4">
            <a:extLst>
              <a:ext uri="{FF2B5EF4-FFF2-40B4-BE49-F238E27FC236}">
                <a16:creationId xmlns:a16="http://schemas.microsoft.com/office/drawing/2014/main" id="{5A61C642-9D1D-05A3-6819-718766F98FEA}"/>
              </a:ext>
            </a:extLst>
          </p:cNvPr>
          <p:cNvSpPr>
            <a:spLocks noGrp="1"/>
          </p:cNvSpPr>
          <p:nvPr>
            <p:ph type="body" sz="half" idx="2"/>
          </p:nvPr>
        </p:nvSpPr>
        <p:spPr>
          <a:xfrm>
            <a:off x="812419" y="1935359"/>
            <a:ext cx="3817046" cy="4401600"/>
          </a:xfrm>
        </p:spPr>
        <p:txBody>
          <a:bodyPr vert="horz" lIns="91440" tIns="45720" rIns="91440" bIns="45720" rtlCol="0" anchor="t">
            <a:normAutofit/>
          </a:bodyPr>
          <a:lstStyle/>
          <a:p>
            <a:pPr>
              <a:lnSpc>
                <a:spcPct val="80000"/>
              </a:lnSpc>
            </a:pPr>
            <a:r>
              <a:rPr lang="en-US"/>
              <a:t>In groups no more than 6, have a conversation around these questions:</a:t>
            </a:r>
          </a:p>
          <a:p>
            <a:pPr marL="342900" indent="-342900">
              <a:lnSpc>
                <a:spcPct val="80000"/>
              </a:lnSpc>
              <a:buFont typeface="Arial" pitchFamily="34" charset="0"/>
              <a:buChar char="•"/>
            </a:pPr>
            <a:r>
              <a:rPr lang="en-US" u="sng"/>
              <a:t>North</a:t>
            </a:r>
            <a:r>
              <a:rPr lang="en-US"/>
              <a:t>: What’s giving me energy?</a:t>
            </a:r>
          </a:p>
          <a:p>
            <a:pPr marL="342900" indent="-342900">
              <a:lnSpc>
                <a:spcPct val="80000"/>
              </a:lnSpc>
              <a:buFont typeface="Arial" pitchFamily="34" charset="0"/>
              <a:buChar char="•"/>
            </a:pPr>
            <a:r>
              <a:rPr lang="en-US" u="sng"/>
              <a:t>South</a:t>
            </a:r>
            <a:r>
              <a:rPr lang="en-US"/>
              <a:t>: What’s challenging me?</a:t>
            </a:r>
          </a:p>
          <a:p>
            <a:pPr marL="342900" indent="-342900">
              <a:lnSpc>
                <a:spcPct val="80000"/>
              </a:lnSpc>
              <a:buFont typeface="Arial" pitchFamily="34" charset="0"/>
              <a:buChar char="•"/>
            </a:pPr>
            <a:r>
              <a:rPr lang="en-US" u="sng"/>
              <a:t>East</a:t>
            </a:r>
            <a:r>
              <a:rPr lang="en-US"/>
              <a:t>: What possibilities do I see ahead?</a:t>
            </a:r>
          </a:p>
          <a:p>
            <a:pPr marL="342900" indent="-342900">
              <a:lnSpc>
                <a:spcPct val="80000"/>
              </a:lnSpc>
              <a:buFont typeface="Arial" pitchFamily="34" charset="0"/>
              <a:buChar char="•"/>
            </a:pPr>
            <a:r>
              <a:rPr lang="en-US" u="sng"/>
              <a:t>West</a:t>
            </a:r>
            <a:r>
              <a:rPr lang="en-US"/>
              <a:t>: What lessons am I carrying forward?</a:t>
            </a:r>
          </a:p>
          <a:p>
            <a:endParaRPr lang="en-US"/>
          </a:p>
        </p:txBody>
      </p:sp>
      <p:pic>
        <p:nvPicPr>
          <p:cNvPr id="4" name="Picture 3" descr="A diagram of a compass&#10;&#10;AI-generated content may be incorrect.">
            <a:extLst>
              <a:ext uri="{FF2B5EF4-FFF2-40B4-BE49-F238E27FC236}">
                <a16:creationId xmlns:a16="http://schemas.microsoft.com/office/drawing/2014/main" id="{8C158E74-BCE4-F395-2D64-9749F73CEB62}"/>
              </a:ext>
            </a:extLst>
          </p:cNvPr>
          <p:cNvPicPr>
            <a:picLocks noChangeAspect="1"/>
          </p:cNvPicPr>
          <p:nvPr/>
        </p:nvPicPr>
        <p:blipFill>
          <a:blip r:embed="rId3"/>
          <a:stretch>
            <a:fillRect/>
          </a:stretch>
        </p:blipFill>
        <p:spPr>
          <a:xfrm>
            <a:off x="5118815" y="106610"/>
            <a:ext cx="6477436" cy="6634897"/>
          </a:xfrm>
          <a:prstGeom prst="rect">
            <a:avLst/>
          </a:prstGeom>
        </p:spPr>
      </p:pic>
    </p:spTree>
    <p:extLst>
      <p:ext uri="{BB962C8B-B14F-4D97-AF65-F5344CB8AC3E}">
        <p14:creationId xmlns:p14="http://schemas.microsoft.com/office/powerpoint/2010/main" val="1762521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58D3-C095-DF77-C529-4BCDBEA78054}"/>
              </a:ext>
            </a:extLst>
          </p:cNvPr>
          <p:cNvSpPr>
            <a:spLocks noGrp="1"/>
          </p:cNvSpPr>
          <p:nvPr>
            <p:ph type="title"/>
          </p:nvPr>
        </p:nvSpPr>
        <p:spPr>
          <a:xfrm>
            <a:off x="657345" y="290502"/>
            <a:ext cx="9782801" cy="967694"/>
          </a:xfrm>
        </p:spPr>
        <p:txBody>
          <a:bodyPr>
            <a:noAutofit/>
          </a:bodyPr>
          <a:lstStyle/>
          <a:p>
            <a:r>
              <a:rPr lang="en-US" sz="4800" b="1"/>
              <a:t>Debrief - </a:t>
            </a:r>
            <a:r>
              <a:rPr lang="en-US" sz="4800"/>
              <a:t>Albert</a:t>
            </a:r>
            <a:endParaRPr lang="en-US" sz="4800" b="1"/>
          </a:p>
        </p:txBody>
      </p:sp>
      <p:pic>
        <p:nvPicPr>
          <p:cNvPr id="4" name="Picture 3" descr="People watching a laptop">
            <a:extLst>
              <a:ext uri="{FF2B5EF4-FFF2-40B4-BE49-F238E27FC236}">
                <a16:creationId xmlns:a16="http://schemas.microsoft.com/office/drawing/2014/main" id="{9A716C27-12E6-10DF-1FDC-580B23F8E6B3}"/>
              </a:ext>
            </a:extLst>
          </p:cNvPr>
          <p:cNvPicPr>
            <a:picLocks noChangeAspect="1"/>
          </p:cNvPicPr>
          <p:nvPr/>
        </p:nvPicPr>
        <p:blipFill>
          <a:blip r:embed="rId3"/>
          <a:stretch>
            <a:fillRect/>
          </a:stretch>
        </p:blipFill>
        <p:spPr>
          <a:xfrm>
            <a:off x="3093074" y="1704154"/>
            <a:ext cx="5998779" cy="3999186"/>
          </a:xfrm>
          <a:prstGeom prst="rect">
            <a:avLst/>
          </a:prstGeom>
        </p:spPr>
      </p:pic>
    </p:spTree>
    <p:extLst>
      <p:ext uri="{BB962C8B-B14F-4D97-AF65-F5344CB8AC3E}">
        <p14:creationId xmlns:p14="http://schemas.microsoft.com/office/powerpoint/2010/main" val="163029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82F6581-EA99-39AD-94B4-DAE9C5F354A3}"/>
              </a:ext>
            </a:extLst>
          </p:cNvPr>
          <p:cNvSpPr>
            <a:spLocks noGrp="1"/>
          </p:cNvSpPr>
          <p:nvPr>
            <p:ph type="title"/>
          </p:nvPr>
        </p:nvSpPr>
        <p:spPr>
          <a:xfrm>
            <a:off x="1074240" y="381000"/>
            <a:ext cx="3293422" cy="1371600"/>
          </a:xfrm>
        </p:spPr>
        <p:txBody>
          <a:bodyPr/>
          <a:lstStyle/>
          <a:p>
            <a:r>
              <a:rPr lang="en-US"/>
              <a:t>LUNCH TIME</a:t>
            </a:r>
          </a:p>
        </p:txBody>
      </p:sp>
      <p:pic>
        <p:nvPicPr>
          <p:cNvPr id="3" name="Picture 2" descr="People preparing picnic">
            <a:extLst>
              <a:ext uri="{FF2B5EF4-FFF2-40B4-BE49-F238E27FC236}">
                <a16:creationId xmlns:a16="http://schemas.microsoft.com/office/drawing/2014/main" id="{B065A08F-AAA1-AC1A-550E-CB14FAC77E91}"/>
              </a:ext>
            </a:extLst>
          </p:cNvPr>
          <p:cNvPicPr>
            <a:picLocks noChangeAspect="1"/>
          </p:cNvPicPr>
          <p:nvPr/>
        </p:nvPicPr>
        <p:blipFill>
          <a:blip r:embed="rId2"/>
          <a:srcRect l="2905" r="24403" b="-2"/>
          <a:stretch>
            <a:fillRect/>
          </a:stretch>
        </p:blipFill>
        <p:spPr>
          <a:xfrm>
            <a:off x="5180251" y="482600"/>
            <a:ext cx="6195986" cy="5689600"/>
          </a:xfrm>
          <a:prstGeom prst="rect">
            <a:avLst/>
          </a:prstGeom>
          <a:noFill/>
        </p:spPr>
      </p:pic>
      <p:sp>
        <p:nvSpPr>
          <p:cNvPr id="5" name="Slide Number Placeholder 4" hidden="1"/>
          <p:cNvSpPr>
            <a:spLocks noGrp="1"/>
          </p:cNvSpPr>
          <p:nvPr>
            <p:ph type="sldNum" sz="quarter" idx="12"/>
          </p:nvPr>
        </p:nvSpPr>
        <p:spPr/>
        <p:txBody>
          <a:bodyPr/>
          <a:lstStyle/>
          <a:p>
            <a:pPr>
              <a:spcAft>
                <a:spcPts val="600"/>
              </a:spcAft>
            </a:pPr>
            <a:fld id="{5414DF46-E7D2-4146-95BA-57A23C39CF98}" type="slidenum">
              <a:rPr lang="en-US" smtClean="0"/>
              <a:pPr>
                <a:spcAft>
                  <a:spcPts val="600"/>
                </a:spcAft>
              </a:pPr>
              <a:t>36</a:t>
            </a:fld>
            <a:endParaRPr lang="en-US"/>
          </a:p>
        </p:txBody>
      </p:sp>
    </p:spTree>
    <p:extLst>
      <p:ext uri="{BB962C8B-B14F-4D97-AF65-F5344CB8AC3E}">
        <p14:creationId xmlns:p14="http://schemas.microsoft.com/office/powerpoint/2010/main" val="4252521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5D532-B26C-F8C4-DA8D-3C139B841C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544693-FEEC-C615-CA6F-D639E5C9102B}"/>
              </a:ext>
            </a:extLst>
          </p:cNvPr>
          <p:cNvSpPr>
            <a:spLocks noGrp="1"/>
          </p:cNvSpPr>
          <p:nvPr>
            <p:ph type="title"/>
          </p:nvPr>
        </p:nvSpPr>
        <p:spPr>
          <a:xfrm>
            <a:off x="3503612" y="1605932"/>
            <a:ext cx="8283272" cy="2654064"/>
          </a:xfrm>
        </p:spPr>
        <p:txBody>
          <a:bodyPr anchor="b">
            <a:normAutofit/>
          </a:bodyPr>
          <a:lstStyle/>
          <a:p>
            <a:r>
              <a:rPr lang="en-US" b="1"/>
              <a:t>Team Formation!</a:t>
            </a:r>
          </a:p>
        </p:txBody>
      </p:sp>
      <p:sp>
        <p:nvSpPr>
          <p:cNvPr id="4" name="Text Placeholder 3">
            <a:extLst>
              <a:ext uri="{FF2B5EF4-FFF2-40B4-BE49-F238E27FC236}">
                <a16:creationId xmlns:a16="http://schemas.microsoft.com/office/drawing/2014/main" id="{222E9A0F-BA7B-E644-9486-051BF24CD401}"/>
              </a:ext>
            </a:extLst>
          </p:cNvPr>
          <p:cNvSpPr>
            <a:spLocks noGrp="1"/>
          </p:cNvSpPr>
          <p:nvPr>
            <p:ph type="body" idx="1"/>
          </p:nvPr>
        </p:nvSpPr>
        <p:spPr>
          <a:xfrm>
            <a:off x="3515549" y="4309412"/>
            <a:ext cx="7264623" cy="1150203"/>
          </a:xfrm>
        </p:spPr>
        <p:txBody>
          <a:bodyPr vert="horz" lIns="91440" tIns="45720" rIns="91440" bIns="45720" rtlCol="0" anchor="t">
            <a:normAutofit/>
          </a:bodyPr>
          <a:lstStyle/>
          <a:p>
            <a:pPr>
              <a:spcAft>
                <a:spcPts val="600"/>
              </a:spcAft>
            </a:pPr>
            <a:r>
              <a:rPr lang="en-US"/>
              <a:t>Barb, Ben, Beth B., and Michael</a:t>
            </a:r>
          </a:p>
        </p:txBody>
      </p:sp>
    </p:spTree>
    <p:extLst>
      <p:ext uri="{BB962C8B-B14F-4D97-AF65-F5344CB8AC3E}">
        <p14:creationId xmlns:p14="http://schemas.microsoft.com/office/powerpoint/2010/main" val="23734177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93A56-1687-DABB-1CAE-25D42EDABFBA}"/>
              </a:ext>
            </a:extLst>
          </p:cNvPr>
          <p:cNvSpPr>
            <a:spLocks noGrp="1"/>
          </p:cNvSpPr>
          <p:nvPr>
            <p:ph type="title"/>
          </p:nvPr>
        </p:nvSpPr>
        <p:spPr>
          <a:xfrm>
            <a:off x="1593435" y="0"/>
            <a:ext cx="9782801" cy="1239837"/>
          </a:xfrm>
        </p:spPr>
        <p:txBody>
          <a:bodyPr/>
          <a:lstStyle/>
          <a:p>
            <a:r>
              <a:rPr lang="en-US"/>
              <a:t>May 2026 Feedback</a:t>
            </a:r>
          </a:p>
        </p:txBody>
      </p:sp>
      <p:sp>
        <p:nvSpPr>
          <p:cNvPr id="3" name="Content Placeholder 2">
            <a:extLst>
              <a:ext uri="{FF2B5EF4-FFF2-40B4-BE49-F238E27FC236}">
                <a16:creationId xmlns:a16="http://schemas.microsoft.com/office/drawing/2014/main" id="{71CF7F44-5044-1184-29A9-29DF3102B201}"/>
              </a:ext>
            </a:extLst>
          </p:cNvPr>
          <p:cNvSpPr>
            <a:spLocks noGrp="1"/>
          </p:cNvSpPr>
          <p:nvPr>
            <p:ph idx="1"/>
          </p:nvPr>
        </p:nvSpPr>
        <p:spPr>
          <a:xfrm>
            <a:off x="1593434" y="1366520"/>
            <a:ext cx="9782801" cy="4572000"/>
          </a:xfrm>
        </p:spPr>
        <p:txBody>
          <a:bodyPr vert="horz" lIns="91440" tIns="45720" rIns="91440" bIns="45720" rtlCol="0" anchor="t">
            <a:normAutofit/>
          </a:bodyPr>
          <a:lstStyle/>
          <a:p>
            <a:pPr marL="246380" indent="-246380"/>
            <a:r>
              <a:rPr lang="en-US"/>
              <a:t>4.76 out of 5</a:t>
            </a:r>
          </a:p>
          <a:p>
            <a:pPr marL="246380" indent="-246380"/>
            <a:r>
              <a:rPr lang="en-US"/>
              <a:t>Moving team formation to Day 1</a:t>
            </a:r>
          </a:p>
          <a:p>
            <a:pPr marL="246380" indent="-246380"/>
            <a:r>
              <a:rPr lang="en-US"/>
              <a:t>"I liked that we reviewed the team formation. It forces us to "walk our talk""</a:t>
            </a:r>
          </a:p>
          <a:p>
            <a:pPr marL="246380" indent="-246380"/>
            <a:r>
              <a:rPr lang="en-US"/>
              <a:t>Good system to represent absent members</a:t>
            </a:r>
          </a:p>
          <a:p>
            <a:pPr marL="246380" indent="-246380"/>
            <a:r>
              <a:rPr lang="en-US"/>
              <a:t>People not honoring the process of conversations before writing names down</a:t>
            </a:r>
          </a:p>
          <a:p>
            <a:pPr marL="246380" indent="-246380"/>
            <a:r>
              <a:rPr lang="en-US"/>
              <a:t>People felt relieved</a:t>
            </a:r>
          </a:p>
          <a:p>
            <a:pPr marL="612140" lvl="1" indent="-246380">
              <a:buFont typeface="Courier New" pitchFamily="34" charset="0"/>
              <a:buChar char="o"/>
            </a:pPr>
            <a:endParaRPr lang="en-US"/>
          </a:p>
          <a:p>
            <a:pPr marL="246380" indent="-246380"/>
            <a:endParaRPr lang="en-US"/>
          </a:p>
        </p:txBody>
      </p:sp>
    </p:spTree>
    <p:extLst>
      <p:ext uri="{BB962C8B-B14F-4D97-AF65-F5344CB8AC3E}">
        <p14:creationId xmlns:p14="http://schemas.microsoft.com/office/powerpoint/2010/main" val="2563469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11792-3FA4-DDBB-4A33-FB80F4602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D8240D-C787-6AFE-3CE0-D908488BF26D}"/>
              </a:ext>
            </a:extLst>
          </p:cNvPr>
          <p:cNvSpPr>
            <a:spLocks noGrp="1"/>
          </p:cNvSpPr>
          <p:nvPr>
            <p:ph type="title"/>
          </p:nvPr>
        </p:nvSpPr>
        <p:spPr>
          <a:xfrm>
            <a:off x="1593435" y="0"/>
            <a:ext cx="9782801" cy="1239837"/>
          </a:xfrm>
        </p:spPr>
        <p:txBody>
          <a:bodyPr/>
          <a:lstStyle/>
          <a:p>
            <a:r>
              <a:rPr lang="en-US"/>
              <a:t>The Goal</a:t>
            </a:r>
          </a:p>
        </p:txBody>
      </p:sp>
      <p:sp>
        <p:nvSpPr>
          <p:cNvPr id="3" name="Content Placeholder 2">
            <a:extLst>
              <a:ext uri="{FF2B5EF4-FFF2-40B4-BE49-F238E27FC236}">
                <a16:creationId xmlns:a16="http://schemas.microsoft.com/office/drawing/2014/main" id="{364DBD94-5D88-337B-24CD-6388B74C5C98}"/>
              </a:ext>
            </a:extLst>
          </p:cNvPr>
          <p:cNvSpPr>
            <a:spLocks noGrp="1"/>
          </p:cNvSpPr>
          <p:nvPr>
            <p:ph idx="1"/>
          </p:nvPr>
        </p:nvSpPr>
        <p:spPr>
          <a:xfrm>
            <a:off x="1593434" y="1366520"/>
            <a:ext cx="9782801" cy="4572000"/>
          </a:xfrm>
        </p:spPr>
        <p:txBody>
          <a:bodyPr vert="horz" lIns="91440" tIns="45720" rIns="91440" bIns="45720" rtlCol="0" anchor="t">
            <a:normAutofit lnSpcReduction="10000"/>
          </a:bodyPr>
          <a:lstStyle/>
          <a:p>
            <a:pPr marL="457200" indent="-457200"/>
            <a:r>
              <a:rPr lang="en-US"/>
              <a:t>8 facilitators per event (9 for Foundations and School Board)</a:t>
            </a:r>
          </a:p>
          <a:p>
            <a:pPr marL="457200" indent="-457200"/>
            <a:r>
              <a:rPr lang="en-US"/>
              <a:t>Each facilitator volunteers for two (2) trainings &amp; serve as an alternate on at least one (1)</a:t>
            </a:r>
          </a:p>
          <a:p>
            <a:pPr marL="457200" indent="-457200"/>
            <a:r>
              <a:rPr lang="en-US"/>
              <a:t>Each training has three (3) alternates, one (1) of which is a priority alternates</a:t>
            </a:r>
          </a:p>
          <a:p>
            <a:pPr marL="457200" indent="-457200"/>
            <a:r>
              <a:rPr lang="en-US"/>
              <a:t>Each facilitator is able to facilitate at their first, second, and/or </a:t>
            </a:r>
            <a:r>
              <a:rPr lang="en-US" u="sng"/>
              <a:t>third choices (if available- no guarantee)</a:t>
            </a:r>
          </a:p>
          <a:p>
            <a:pPr marL="457200" indent="-457200"/>
            <a:r>
              <a:rPr lang="en-US"/>
              <a:t>Each team is diverse, in aspects of identity, state dynamics, etc.</a:t>
            </a:r>
          </a:p>
          <a:p>
            <a:pPr marL="612140" lvl="1" indent="-246380">
              <a:buFont typeface="Courier New" pitchFamily="34" charset="0"/>
              <a:buChar char="o"/>
            </a:pPr>
            <a:endParaRPr lang="en-US"/>
          </a:p>
          <a:p>
            <a:pPr marL="246380" indent="-246380"/>
            <a:endParaRPr lang="en-US"/>
          </a:p>
        </p:txBody>
      </p:sp>
    </p:spTree>
    <p:extLst>
      <p:ext uri="{BB962C8B-B14F-4D97-AF65-F5344CB8AC3E}">
        <p14:creationId xmlns:p14="http://schemas.microsoft.com/office/powerpoint/2010/main" val="1982398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A37EF-1CD9-68A2-1742-592497207DD9}"/>
              </a:ext>
            </a:extLst>
          </p:cNvPr>
          <p:cNvSpPr>
            <a:spLocks noGrp="1"/>
          </p:cNvSpPr>
          <p:nvPr>
            <p:ph type="title"/>
          </p:nvPr>
        </p:nvSpPr>
        <p:spPr>
          <a:xfrm>
            <a:off x="1074240" y="381000"/>
            <a:ext cx="3293422" cy="1371600"/>
          </a:xfrm>
        </p:spPr>
        <p:txBody>
          <a:bodyPr anchor="b">
            <a:normAutofit/>
          </a:bodyPr>
          <a:lstStyle/>
          <a:p>
            <a:r>
              <a:rPr lang="en-US"/>
              <a:t>Team Diversity And Balance </a:t>
            </a:r>
          </a:p>
        </p:txBody>
      </p:sp>
      <p:graphicFrame>
        <p:nvGraphicFramePr>
          <p:cNvPr id="5" name="Content Placeholder 2">
            <a:extLst>
              <a:ext uri="{FF2B5EF4-FFF2-40B4-BE49-F238E27FC236}">
                <a16:creationId xmlns:a16="http://schemas.microsoft.com/office/drawing/2014/main" id="{5714931B-1DC1-954A-E675-849D89EFF78D}"/>
              </a:ext>
            </a:extLst>
          </p:cNvPr>
          <p:cNvGraphicFramePr>
            <a:graphicFrameLocks noGrp="1"/>
          </p:cNvGraphicFramePr>
          <p:nvPr>
            <p:ph idx="1"/>
            <p:extLst>
              <p:ext uri="{D42A27DB-BD31-4B8C-83A1-F6EECF244321}">
                <p14:modId xmlns:p14="http://schemas.microsoft.com/office/powerpoint/2010/main" val="2942362956"/>
              </p:ext>
            </p:extLst>
          </p:nvPr>
        </p:nvGraphicFramePr>
        <p:xfrm>
          <a:off x="5180251" y="482600"/>
          <a:ext cx="6195986" cy="568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People at meeting">
            <a:extLst>
              <a:ext uri="{FF2B5EF4-FFF2-40B4-BE49-F238E27FC236}">
                <a16:creationId xmlns:a16="http://schemas.microsoft.com/office/drawing/2014/main" id="{2985DD36-59A0-9C7A-5D12-8B453E88D5E5}"/>
              </a:ext>
            </a:extLst>
          </p:cNvPr>
          <p:cNvPicPr>
            <a:picLocks noChangeAspect="1"/>
          </p:cNvPicPr>
          <p:nvPr/>
        </p:nvPicPr>
        <p:blipFill>
          <a:blip r:embed="rId8"/>
          <a:stretch>
            <a:fillRect/>
          </a:stretch>
        </p:blipFill>
        <p:spPr>
          <a:xfrm>
            <a:off x="1049023" y="2427890"/>
            <a:ext cx="3318639" cy="2212426"/>
          </a:xfrm>
          <a:prstGeom prst="rect">
            <a:avLst/>
          </a:prstGeom>
        </p:spPr>
      </p:pic>
    </p:spTree>
    <p:extLst>
      <p:ext uri="{BB962C8B-B14F-4D97-AF65-F5344CB8AC3E}">
        <p14:creationId xmlns:p14="http://schemas.microsoft.com/office/powerpoint/2010/main" val="28673084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5019A-BFF6-3250-2A62-A24F4058AD49}"/>
              </a:ext>
            </a:extLst>
          </p:cNvPr>
          <p:cNvSpPr>
            <a:spLocks noGrp="1"/>
          </p:cNvSpPr>
          <p:nvPr>
            <p:ph type="title"/>
          </p:nvPr>
        </p:nvSpPr>
        <p:spPr>
          <a:xfrm>
            <a:off x="1074240" y="381000"/>
            <a:ext cx="3293422" cy="1371600"/>
          </a:xfrm>
        </p:spPr>
        <p:txBody>
          <a:bodyPr anchor="b">
            <a:normAutofit/>
          </a:bodyPr>
          <a:lstStyle/>
          <a:p>
            <a:r>
              <a:rPr lang="en-US"/>
              <a:t>The Process- Round 1</a:t>
            </a:r>
          </a:p>
        </p:txBody>
      </p:sp>
      <p:pic>
        <p:nvPicPr>
          <p:cNvPr id="4" name="Picture 3" descr="A neon sign with numbers and a red and blue circle&#10;&#10;AI-generated content may be incorrect.">
            <a:extLst>
              <a:ext uri="{FF2B5EF4-FFF2-40B4-BE49-F238E27FC236}">
                <a16:creationId xmlns:a16="http://schemas.microsoft.com/office/drawing/2014/main" id="{0C6E294B-46C5-56A2-BD01-5BFF5995E3D5}"/>
              </a:ext>
            </a:extLst>
          </p:cNvPr>
          <p:cNvPicPr>
            <a:picLocks noChangeAspect="1"/>
          </p:cNvPicPr>
          <p:nvPr/>
        </p:nvPicPr>
        <p:blipFill>
          <a:blip r:embed="rId2"/>
          <a:stretch>
            <a:fillRect/>
          </a:stretch>
        </p:blipFill>
        <p:spPr>
          <a:xfrm>
            <a:off x="5180251" y="515971"/>
            <a:ext cx="6195986" cy="5622857"/>
          </a:xfrm>
          <a:prstGeom prst="rect">
            <a:avLst/>
          </a:prstGeom>
          <a:noFill/>
        </p:spPr>
      </p:pic>
      <p:sp>
        <p:nvSpPr>
          <p:cNvPr id="3" name="Content Placeholder 2">
            <a:extLst>
              <a:ext uri="{FF2B5EF4-FFF2-40B4-BE49-F238E27FC236}">
                <a16:creationId xmlns:a16="http://schemas.microsoft.com/office/drawing/2014/main" id="{F7D0663B-2724-9FE5-D054-BB5B3666CF9B}"/>
              </a:ext>
            </a:extLst>
          </p:cNvPr>
          <p:cNvSpPr>
            <a:spLocks noGrp="1"/>
          </p:cNvSpPr>
          <p:nvPr>
            <p:ph type="body" sz="half" idx="2"/>
          </p:nvPr>
        </p:nvSpPr>
        <p:spPr>
          <a:xfrm>
            <a:off x="1074240" y="1828800"/>
            <a:ext cx="3293422" cy="4343400"/>
          </a:xfrm>
        </p:spPr>
        <p:txBody>
          <a:bodyPr vert="horz" lIns="91440" tIns="45720" rIns="91440" bIns="45720" rtlCol="0">
            <a:normAutofit/>
          </a:bodyPr>
          <a:lstStyle/>
          <a:p>
            <a:pPr marL="246380" indent="-246380"/>
            <a:r>
              <a:rPr lang="en-US"/>
              <a:t>All in-person programs are posted around the room in order</a:t>
            </a:r>
          </a:p>
          <a:p>
            <a:pPr marL="246380" indent="-246380"/>
            <a:r>
              <a:rPr lang="en-US"/>
              <a:t>Everyone will go to their first choice for which they wish to be a facilitator. </a:t>
            </a:r>
          </a:p>
          <a:p>
            <a:pPr marL="612140" lvl="1" indent="-246380">
              <a:buFont typeface="Courier New" pitchFamily="34" charset="0"/>
              <a:buChar char="o"/>
            </a:pPr>
            <a:endParaRPr lang="en-US" sz="2000">
              <a:solidFill>
                <a:schemeClr val="bg1"/>
              </a:solidFill>
            </a:endParaRPr>
          </a:p>
        </p:txBody>
      </p:sp>
    </p:spTree>
    <p:extLst>
      <p:ext uri="{BB962C8B-B14F-4D97-AF65-F5344CB8AC3E}">
        <p14:creationId xmlns:p14="http://schemas.microsoft.com/office/powerpoint/2010/main" val="29888544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5019A-BFF6-3250-2A62-A24F4058AD49}"/>
              </a:ext>
            </a:extLst>
          </p:cNvPr>
          <p:cNvSpPr>
            <a:spLocks noGrp="1"/>
          </p:cNvSpPr>
          <p:nvPr>
            <p:ph type="title"/>
          </p:nvPr>
        </p:nvSpPr>
        <p:spPr>
          <a:xfrm>
            <a:off x="1593436" y="177800"/>
            <a:ext cx="9782801" cy="1239837"/>
          </a:xfrm>
        </p:spPr>
        <p:txBody>
          <a:bodyPr anchor="b">
            <a:normAutofit/>
          </a:bodyPr>
          <a:lstStyle/>
          <a:p>
            <a:r>
              <a:rPr lang="en-US"/>
              <a:t>The Process- Round 1- Continued</a:t>
            </a:r>
          </a:p>
        </p:txBody>
      </p:sp>
      <p:sp>
        <p:nvSpPr>
          <p:cNvPr id="3" name="Content Placeholder 2">
            <a:extLst>
              <a:ext uri="{FF2B5EF4-FFF2-40B4-BE49-F238E27FC236}">
                <a16:creationId xmlns:a16="http://schemas.microsoft.com/office/drawing/2014/main" id="{F7D0663B-2724-9FE5-D054-BB5B3666CF9B}"/>
              </a:ext>
            </a:extLst>
          </p:cNvPr>
          <p:cNvSpPr>
            <a:spLocks noGrp="1"/>
          </p:cNvSpPr>
          <p:nvPr>
            <p:ph sz="half" idx="1"/>
          </p:nvPr>
        </p:nvSpPr>
        <p:spPr>
          <a:xfrm>
            <a:off x="1593436" y="1600200"/>
            <a:ext cx="4814586" cy="4572000"/>
          </a:xfrm>
        </p:spPr>
        <p:txBody>
          <a:bodyPr vert="horz" lIns="91440" tIns="45720" rIns="91440" bIns="45720" rtlCol="0">
            <a:normAutofit/>
          </a:bodyPr>
          <a:lstStyle/>
          <a:p>
            <a:pPr marL="246380" indent="-246380"/>
            <a:r>
              <a:rPr lang="en-US" sz="1500"/>
              <a:t>If there are more interested in facilitating than spots available:</a:t>
            </a:r>
          </a:p>
          <a:p>
            <a:pPr marL="612140" lvl="1" indent="-246380">
              <a:buFont typeface="Courier New" pitchFamily="34" charset="0"/>
              <a:buChar char="o"/>
            </a:pPr>
            <a:r>
              <a:rPr lang="en-US" sz="1500"/>
              <a:t>First, anyone can move to a program that has less.</a:t>
            </a:r>
          </a:p>
          <a:p>
            <a:pPr marL="612140" lvl="1" indent="-246380">
              <a:buFont typeface="Courier New" pitchFamily="34" charset="0"/>
              <a:buChar char="o"/>
            </a:pPr>
            <a:r>
              <a:rPr lang="en-US" sz="1500"/>
              <a:t>Look at the makeup of the group and consider representation, availability, experience, etc. </a:t>
            </a:r>
          </a:p>
          <a:p>
            <a:pPr marL="612140" lvl="1" indent="-246380">
              <a:buFont typeface="Courier New" pitchFamily="34" charset="0"/>
              <a:buChar char="o"/>
            </a:pPr>
            <a:r>
              <a:rPr lang="en-US" sz="1500"/>
              <a:t>Last, the group will discuss who could move. </a:t>
            </a:r>
          </a:p>
          <a:p>
            <a:pPr marL="246380" indent="-246380"/>
            <a:r>
              <a:rPr lang="en-US" sz="1500"/>
              <a:t>Anyone who leaves to find another program may write their name as a “priority alternate” of their initial Round 1 pick before departing.   </a:t>
            </a:r>
          </a:p>
          <a:p>
            <a:pPr marL="246380" indent="-246380"/>
            <a:r>
              <a:rPr lang="en-US" sz="1500"/>
              <a:t>Once each group has come to a consensus, they will write down the facilitator names. </a:t>
            </a:r>
          </a:p>
          <a:p>
            <a:pPr marL="246380" indent="-246380"/>
            <a:r>
              <a:rPr lang="en-US" sz="1500"/>
              <a:t>We will repeat this for Round 2</a:t>
            </a:r>
          </a:p>
          <a:p>
            <a:pPr marL="246380" indent="-246380"/>
            <a:endParaRPr lang="en-US" sz="1500"/>
          </a:p>
          <a:p>
            <a:pPr marL="612140" lvl="1" indent="-246380">
              <a:buFont typeface="Courier New" pitchFamily="34" charset="0"/>
              <a:buChar char="o"/>
            </a:pPr>
            <a:endParaRPr lang="en-US" sz="1500"/>
          </a:p>
        </p:txBody>
      </p:sp>
      <p:pic>
        <p:nvPicPr>
          <p:cNvPr id="7" name="Picture 6" descr="A neon sign with numbers and a red and blue circle&#10;&#10;AI-generated content may be incorrect.">
            <a:extLst>
              <a:ext uri="{FF2B5EF4-FFF2-40B4-BE49-F238E27FC236}">
                <a16:creationId xmlns:a16="http://schemas.microsoft.com/office/drawing/2014/main" id="{92D0E749-01B3-C30F-C87C-D7C77304C914}"/>
              </a:ext>
            </a:extLst>
          </p:cNvPr>
          <p:cNvPicPr>
            <a:picLocks noChangeAspect="1"/>
          </p:cNvPicPr>
          <p:nvPr/>
        </p:nvPicPr>
        <p:blipFill>
          <a:blip r:embed="rId2"/>
          <a:srcRect l="2808" r="1626"/>
          <a:stretch>
            <a:fillRect/>
          </a:stretch>
        </p:blipFill>
        <p:spPr>
          <a:xfrm>
            <a:off x="6561651" y="1600200"/>
            <a:ext cx="4814586" cy="4572000"/>
          </a:xfrm>
          <a:prstGeom prst="rect">
            <a:avLst/>
          </a:prstGeom>
          <a:noFill/>
        </p:spPr>
      </p:pic>
    </p:spTree>
    <p:extLst>
      <p:ext uri="{BB962C8B-B14F-4D97-AF65-F5344CB8AC3E}">
        <p14:creationId xmlns:p14="http://schemas.microsoft.com/office/powerpoint/2010/main" val="14172211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8F3C4-AE77-3260-DCC3-643D55F041F3}"/>
              </a:ext>
            </a:extLst>
          </p:cNvPr>
          <p:cNvSpPr>
            <a:spLocks noGrp="1"/>
          </p:cNvSpPr>
          <p:nvPr>
            <p:ph type="title"/>
          </p:nvPr>
        </p:nvSpPr>
        <p:spPr>
          <a:xfrm>
            <a:off x="1074240" y="381000"/>
            <a:ext cx="3293422" cy="1371600"/>
          </a:xfrm>
        </p:spPr>
        <p:txBody>
          <a:bodyPr anchor="b">
            <a:normAutofit/>
          </a:bodyPr>
          <a:lstStyle/>
          <a:p>
            <a:r>
              <a:rPr lang="en-US"/>
              <a:t>Round 2</a:t>
            </a:r>
          </a:p>
        </p:txBody>
      </p:sp>
      <p:pic>
        <p:nvPicPr>
          <p:cNvPr id="6" name="Picture 5" descr="A neon sign with a number and a red and blue circle&#10;&#10;AI-generated content may be incorrect.">
            <a:extLst>
              <a:ext uri="{FF2B5EF4-FFF2-40B4-BE49-F238E27FC236}">
                <a16:creationId xmlns:a16="http://schemas.microsoft.com/office/drawing/2014/main" id="{4C395D48-7D90-DE53-3204-25A3CD8ED855}"/>
              </a:ext>
            </a:extLst>
          </p:cNvPr>
          <p:cNvPicPr>
            <a:picLocks noChangeAspect="1"/>
          </p:cNvPicPr>
          <p:nvPr/>
        </p:nvPicPr>
        <p:blipFill>
          <a:blip r:embed="rId2"/>
          <a:srcRect l="1000" r="719" b="2"/>
          <a:stretch>
            <a:fillRect/>
          </a:stretch>
        </p:blipFill>
        <p:spPr>
          <a:xfrm>
            <a:off x="5180251" y="482600"/>
            <a:ext cx="6195986" cy="5689600"/>
          </a:xfrm>
          <a:prstGeom prst="rect">
            <a:avLst/>
          </a:prstGeom>
          <a:noFill/>
        </p:spPr>
      </p:pic>
      <p:sp>
        <p:nvSpPr>
          <p:cNvPr id="3" name="Content Placeholder 2">
            <a:extLst>
              <a:ext uri="{FF2B5EF4-FFF2-40B4-BE49-F238E27FC236}">
                <a16:creationId xmlns:a16="http://schemas.microsoft.com/office/drawing/2014/main" id="{B4D8BD2B-1140-C9D2-55B0-84F5B98A82B6}"/>
              </a:ext>
            </a:extLst>
          </p:cNvPr>
          <p:cNvSpPr>
            <a:spLocks noGrp="1"/>
          </p:cNvSpPr>
          <p:nvPr>
            <p:ph type="body" sz="half" idx="2"/>
          </p:nvPr>
        </p:nvSpPr>
        <p:spPr>
          <a:xfrm>
            <a:off x="1074240" y="1828800"/>
            <a:ext cx="3293422" cy="4343400"/>
          </a:xfrm>
        </p:spPr>
        <p:txBody>
          <a:bodyPr vert="horz" lIns="91440" tIns="45720" rIns="91440" bIns="45720" rtlCol="0">
            <a:normAutofit/>
          </a:bodyPr>
          <a:lstStyle/>
          <a:p>
            <a:pPr marL="246380" indent="-246380"/>
            <a:r>
              <a:rPr lang="en-US" sz="1700"/>
              <a:t>Go to the second program for which you wish to facilitate</a:t>
            </a:r>
          </a:p>
          <a:p>
            <a:pPr marL="612140" lvl="1" indent="-246380">
              <a:buFont typeface="Courier New" pitchFamily="34" charset="0"/>
              <a:buChar char="o"/>
            </a:pPr>
            <a:r>
              <a:rPr lang="en-US" sz="1700">
                <a:solidFill>
                  <a:schemeClr val="bg1"/>
                </a:solidFill>
              </a:rPr>
              <a:t>If there are more facilitators than spots remaining, then the same rule applies for determining the remaining spots.</a:t>
            </a:r>
          </a:p>
          <a:p>
            <a:pPr marL="612140" lvl="1" indent="-246380">
              <a:buFont typeface="Courier New" pitchFamily="34" charset="0"/>
              <a:buChar char="o"/>
            </a:pPr>
            <a:r>
              <a:rPr lang="en-US" sz="1700">
                <a:solidFill>
                  <a:schemeClr val="bg1"/>
                </a:solidFill>
              </a:rPr>
              <a:t>Should someone move to a new choice, they can place their name as a priority alternate of their initial Round 2 pick.</a:t>
            </a:r>
          </a:p>
          <a:p>
            <a:pPr marL="612140" lvl="1" indent="-246380">
              <a:buFont typeface="Courier New" pitchFamily="34" charset="0"/>
              <a:buChar char="o"/>
            </a:pPr>
            <a:r>
              <a:rPr lang="en-US" sz="1700">
                <a:solidFill>
                  <a:schemeClr val="bg1"/>
                </a:solidFill>
              </a:rPr>
              <a:t>If the program is full, including alternates, move to your third choice. </a:t>
            </a:r>
          </a:p>
          <a:p>
            <a:pPr marL="246380" indent="-246380"/>
            <a:endParaRPr lang="en-US" sz="1700"/>
          </a:p>
        </p:txBody>
      </p:sp>
    </p:spTree>
    <p:extLst>
      <p:ext uri="{BB962C8B-B14F-4D97-AF65-F5344CB8AC3E}">
        <p14:creationId xmlns:p14="http://schemas.microsoft.com/office/powerpoint/2010/main" val="3260341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71F60-9C96-DADD-16F7-8322C8F88514}"/>
              </a:ext>
            </a:extLst>
          </p:cNvPr>
          <p:cNvSpPr>
            <a:spLocks noGrp="1"/>
          </p:cNvSpPr>
          <p:nvPr>
            <p:ph type="title"/>
          </p:nvPr>
        </p:nvSpPr>
        <p:spPr>
          <a:xfrm>
            <a:off x="1593436" y="177800"/>
            <a:ext cx="9782801" cy="1239837"/>
          </a:xfrm>
        </p:spPr>
        <p:txBody>
          <a:bodyPr anchor="b">
            <a:normAutofit/>
          </a:bodyPr>
          <a:lstStyle/>
          <a:p>
            <a:r>
              <a:rPr lang="en-US"/>
              <a:t>Round 3</a:t>
            </a:r>
          </a:p>
        </p:txBody>
      </p:sp>
      <p:sp>
        <p:nvSpPr>
          <p:cNvPr id="3" name="Content Placeholder 2">
            <a:extLst>
              <a:ext uri="{FF2B5EF4-FFF2-40B4-BE49-F238E27FC236}">
                <a16:creationId xmlns:a16="http://schemas.microsoft.com/office/drawing/2014/main" id="{9D9F73FD-ACD9-67E6-E356-64C63F6260FF}"/>
              </a:ext>
            </a:extLst>
          </p:cNvPr>
          <p:cNvSpPr>
            <a:spLocks noGrp="1"/>
          </p:cNvSpPr>
          <p:nvPr>
            <p:ph sz="half" idx="1"/>
          </p:nvPr>
        </p:nvSpPr>
        <p:spPr>
          <a:xfrm>
            <a:off x="1593436" y="1600200"/>
            <a:ext cx="4814586" cy="4572000"/>
          </a:xfrm>
        </p:spPr>
        <p:txBody>
          <a:bodyPr vert="horz" lIns="91440" tIns="45720" rIns="91440" bIns="45720" rtlCol="0">
            <a:normAutofit/>
          </a:bodyPr>
          <a:lstStyle/>
          <a:p>
            <a:pPr marL="246380" indent="-246380"/>
            <a:r>
              <a:rPr lang="en-US"/>
              <a:t>All facilitators can place their name as an alternates on all of the programs they are able and willing to facilitate, and as a Facilitator on all programs that do not have a complete team.</a:t>
            </a:r>
          </a:p>
          <a:p>
            <a:pPr marL="0" indent="0">
              <a:buNone/>
            </a:pPr>
            <a:endParaRPr lang="en-US"/>
          </a:p>
        </p:txBody>
      </p:sp>
      <p:pic>
        <p:nvPicPr>
          <p:cNvPr id="5" name="Picture 4" descr="A neon sign with numbers and a red and blue circle&#10;&#10;AI-generated content may be incorrect.">
            <a:extLst>
              <a:ext uri="{FF2B5EF4-FFF2-40B4-BE49-F238E27FC236}">
                <a16:creationId xmlns:a16="http://schemas.microsoft.com/office/drawing/2014/main" id="{A1B22514-C48C-1030-C09B-EEFDD1B3DB18}"/>
              </a:ext>
            </a:extLst>
          </p:cNvPr>
          <p:cNvPicPr>
            <a:picLocks noChangeAspect="1"/>
          </p:cNvPicPr>
          <p:nvPr/>
        </p:nvPicPr>
        <p:blipFill>
          <a:blip r:embed="rId2"/>
          <a:srcRect l="3790" r="118"/>
          <a:stretch>
            <a:fillRect/>
          </a:stretch>
        </p:blipFill>
        <p:spPr>
          <a:xfrm>
            <a:off x="6561651" y="1600200"/>
            <a:ext cx="4814586" cy="4572000"/>
          </a:xfrm>
          <a:prstGeom prst="rect">
            <a:avLst/>
          </a:prstGeom>
          <a:noFill/>
        </p:spPr>
      </p:pic>
    </p:spTree>
    <p:extLst>
      <p:ext uri="{BB962C8B-B14F-4D97-AF65-F5344CB8AC3E}">
        <p14:creationId xmlns:p14="http://schemas.microsoft.com/office/powerpoint/2010/main" val="38352580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A9DCF-D7FF-1C33-2718-2813B1ADB58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97FFFAC-0BB6-DA5E-29E1-A694B095876D}"/>
              </a:ext>
            </a:extLst>
          </p:cNvPr>
          <p:cNvSpPr>
            <a:spLocks noGrp="1"/>
          </p:cNvSpPr>
          <p:nvPr>
            <p:ph idx="1"/>
          </p:nvPr>
        </p:nvSpPr>
        <p:spPr>
          <a:xfrm>
            <a:off x="1593436" y="1692519"/>
            <a:ext cx="9782801" cy="4479681"/>
          </a:xfrm>
        </p:spPr>
        <p:txBody>
          <a:bodyPr vert="horz" lIns="91440" tIns="45720" rIns="91440" bIns="45720" rtlCol="0" anchor="t">
            <a:normAutofit/>
          </a:bodyPr>
          <a:lstStyle/>
          <a:p>
            <a:pPr marL="0" indent="0" algn="ctr">
              <a:lnSpc>
                <a:spcPct val="100000"/>
              </a:lnSpc>
              <a:buNone/>
            </a:pPr>
            <a:r>
              <a:rPr lang="en-US" sz="6000"/>
              <a:t>Is your team balanced?</a:t>
            </a:r>
          </a:p>
          <a:p>
            <a:pPr marL="246380" indent="-246380" algn="ctr">
              <a:lnSpc>
                <a:spcPct val="100000"/>
              </a:lnSpc>
            </a:pPr>
            <a:endParaRPr lang="en-US" sz="4000"/>
          </a:p>
        </p:txBody>
      </p:sp>
      <p:pic>
        <p:nvPicPr>
          <p:cNvPr id="3" name="Picture 2" descr="Can You Pay A Credit Card With Another Credit Card? – Forbes Advisor">
            <a:extLst>
              <a:ext uri="{FF2B5EF4-FFF2-40B4-BE49-F238E27FC236}">
                <a16:creationId xmlns:a16="http://schemas.microsoft.com/office/drawing/2014/main" id="{6531206A-48AE-811E-DF92-705EB0BCAA8E}"/>
              </a:ext>
            </a:extLst>
          </p:cNvPr>
          <p:cNvPicPr>
            <a:picLocks noChangeAspect="1"/>
          </p:cNvPicPr>
          <p:nvPr/>
        </p:nvPicPr>
        <p:blipFill>
          <a:blip r:embed="rId2"/>
          <a:stretch>
            <a:fillRect/>
          </a:stretch>
        </p:blipFill>
        <p:spPr>
          <a:xfrm>
            <a:off x="4192204" y="2909317"/>
            <a:ext cx="4585185" cy="2611746"/>
          </a:xfrm>
          <a:prstGeom prst="rect">
            <a:avLst/>
          </a:prstGeom>
        </p:spPr>
      </p:pic>
    </p:spTree>
    <p:extLst>
      <p:ext uri="{BB962C8B-B14F-4D97-AF65-F5344CB8AC3E}">
        <p14:creationId xmlns:p14="http://schemas.microsoft.com/office/powerpoint/2010/main" val="7260056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5E01D-A94D-ADF1-EF27-FE2943F0E58C}"/>
              </a:ext>
            </a:extLst>
          </p:cNvPr>
          <p:cNvSpPr>
            <a:spLocks noGrp="1"/>
          </p:cNvSpPr>
          <p:nvPr>
            <p:ph type="title"/>
          </p:nvPr>
        </p:nvSpPr>
        <p:spPr>
          <a:xfrm>
            <a:off x="1593436" y="177800"/>
            <a:ext cx="9782801" cy="1239837"/>
          </a:xfrm>
        </p:spPr>
        <p:txBody>
          <a:bodyPr anchor="b">
            <a:normAutofit/>
          </a:bodyPr>
          <a:lstStyle/>
          <a:p>
            <a:r>
              <a:rPr lang="en-US"/>
              <a:t>Team Leads! </a:t>
            </a:r>
          </a:p>
        </p:txBody>
      </p:sp>
      <p:sp>
        <p:nvSpPr>
          <p:cNvPr id="3" name="Content Placeholder 2">
            <a:extLst>
              <a:ext uri="{FF2B5EF4-FFF2-40B4-BE49-F238E27FC236}">
                <a16:creationId xmlns:a16="http://schemas.microsoft.com/office/drawing/2014/main" id="{411C4D5C-0190-CB5A-8F57-C518E3991E70}"/>
              </a:ext>
            </a:extLst>
          </p:cNvPr>
          <p:cNvSpPr>
            <a:spLocks noGrp="1"/>
          </p:cNvSpPr>
          <p:nvPr>
            <p:ph sz="half" idx="1"/>
          </p:nvPr>
        </p:nvSpPr>
        <p:spPr>
          <a:xfrm>
            <a:off x="1593436" y="1600200"/>
            <a:ext cx="4814586" cy="4572000"/>
          </a:xfrm>
        </p:spPr>
        <p:txBody>
          <a:bodyPr vert="horz" lIns="91440" tIns="45720" rIns="91440" bIns="45720" rtlCol="0">
            <a:normAutofit/>
          </a:bodyPr>
          <a:lstStyle/>
          <a:p>
            <a:pPr marL="612140" lvl="1" indent="-246380">
              <a:buFont typeface="Courier New" pitchFamily="34" charset="0"/>
              <a:buChar char="o"/>
            </a:pPr>
            <a:r>
              <a:rPr lang="en-US" sz="2200"/>
              <a:t>Each team needs to designate a team lead</a:t>
            </a:r>
          </a:p>
          <a:p>
            <a:pPr marL="612140" lvl="1" indent="-246380">
              <a:buFont typeface="Courier New" pitchFamily="34" charset="0"/>
              <a:buChar char="o"/>
            </a:pPr>
            <a:r>
              <a:rPr lang="en-US" sz="2200"/>
              <a:t>For Foundations and School Board, there needs to be a team lead and a worksite organizing lead</a:t>
            </a:r>
          </a:p>
          <a:p>
            <a:pPr marL="612140" lvl="1" indent="-246380">
              <a:buFont typeface="Courier New" pitchFamily="34" charset="0"/>
              <a:buChar char="o"/>
            </a:pPr>
            <a:r>
              <a:rPr lang="en-US" sz="2200"/>
              <a:t>We will do this one team at a time, since we all serve on 2 teams</a:t>
            </a:r>
          </a:p>
          <a:p>
            <a:pPr marL="612140" lvl="1" indent="-246380">
              <a:buFont typeface="Courier New" pitchFamily="34" charset="0"/>
              <a:buChar char="o"/>
            </a:pPr>
            <a:r>
              <a:rPr lang="en-US" sz="2200"/>
              <a:t>Do not choose unless all members that are present in person, are present at your chart to choose.</a:t>
            </a:r>
          </a:p>
          <a:p>
            <a:pPr marL="612140" lvl="1" indent="-246380">
              <a:buFont typeface="Courier New" pitchFamily="34" charset="0"/>
              <a:buChar char="o"/>
            </a:pPr>
            <a:endParaRPr lang="en-US" sz="2200"/>
          </a:p>
        </p:txBody>
      </p:sp>
      <p:pic>
        <p:nvPicPr>
          <p:cNvPr id="4" name="Picture 3" descr="Why is Tone of Voice Important in ...">
            <a:extLst>
              <a:ext uri="{FF2B5EF4-FFF2-40B4-BE49-F238E27FC236}">
                <a16:creationId xmlns:a16="http://schemas.microsoft.com/office/drawing/2014/main" id="{3B3DFADB-A2BF-2EFA-62B2-3FB2A6644B85}"/>
              </a:ext>
            </a:extLst>
          </p:cNvPr>
          <p:cNvPicPr>
            <a:picLocks noChangeAspect="1"/>
          </p:cNvPicPr>
          <p:nvPr/>
        </p:nvPicPr>
        <p:blipFill>
          <a:blip r:embed="rId2"/>
          <a:stretch>
            <a:fillRect/>
          </a:stretch>
        </p:blipFill>
        <p:spPr>
          <a:xfrm>
            <a:off x="6561651" y="2708801"/>
            <a:ext cx="4814586" cy="2354797"/>
          </a:xfrm>
          <a:prstGeom prst="rect">
            <a:avLst/>
          </a:prstGeom>
          <a:noFill/>
        </p:spPr>
      </p:pic>
    </p:spTree>
    <p:extLst>
      <p:ext uri="{BB962C8B-B14F-4D97-AF65-F5344CB8AC3E}">
        <p14:creationId xmlns:p14="http://schemas.microsoft.com/office/powerpoint/2010/main" val="38996649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47</a:t>
            </a:fld>
            <a:endParaRPr lang="en-US"/>
          </a:p>
        </p:txBody>
      </p:sp>
      <p:pic>
        <p:nvPicPr>
          <p:cNvPr id="9218" name="Picture 2"/>
          <p:cNvPicPr>
            <a:picLocks noGrp="1" noChangeAspect="1" noChangeArrowheads="1"/>
          </p:cNvPicPr>
          <p:nvPr>
            <p:ph idx="4294967295"/>
          </p:nvPr>
        </p:nvPicPr>
        <p:blipFill>
          <a:blip r:embed="rId2"/>
          <a:stretch>
            <a:fillRect/>
          </a:stretch>
        </p:blipFill>
        <p:spPr bwMode="auto">
          <a:xfrm>
            <a:off x="969818" y="498476"/>
            <a:ext cx="9947564" cy="6406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63861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4800" b="1"/>
              <a:t>Content Team Outcomes</a:t>
            </a:r>
          </a:p>
          <a:p>
            <a:pPr marL="0" indent="0">
              <a:buNone/>
            </a:pPr>
            <a:endParaRPr lang="en-US" sz="4800"/>
          </a:p>
          <a:p>
            <a:pPr marL="0" indent="0">
              <a:buNone/>
            </a:pPr>
            <a:r>
              <a:rPr lang="en-US" sz="4800"/>
              <a:t>Ellen</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945261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2160" y="251941"/>
            <a:ext cx="9782801" cy="761314"/>
          </a:xfrm>
        </p:spPr>
        <p:txBody>
          <a:bodyPr/>
          <a:lstStyle/>
          <a:p>
            <a:r>
              <a:rPr lang="en-US" b="1"/>
              <a:t>Content Leads</a:t>
            </a:r>
          </a:p>
        </p:txBody>
      </p:sp>
      <p:sp>
        <p:nvSpPr>
          <p:cNvPr id="3" name="Content Placeholder 2"/>
          <p:cNvSpPr>
            <a:spLocks noGrp="1"/>
          </p:cNvSpPr>
          <p:nvPr>
            <p:ph idx="1"/>
          </p:nvPr>
        </p:nvSpPr>
        <p:spPr>
          <a:xfrm>
            <a:off x="1445742" y="1186249"/>
            <a:ext cx="9930496" cy="4985951"/>
          </a:xfrm>
        </p:spPr>
        <p:txBody>
          <a:bodyPr vert="horz" lIns="91440" tIns="45720" rIns="91440" bIns="45720" rtlCol="0" anchor="t">
            <a:normAutofit/>
          </a:bodyPr>
          <a:lstStyle/>
          <a:p>
            <a:pPr marL="246380" indent="-246380">
              <a:buFont typeface="Euphemia"/>
              <a:buChar char="›"/>
            </a:pPr>
            <a:r>
              <a:rPr lang="en-US" sz="2500">
                <a:ea typeface="+mn-lt"/>
                <a:cs typeface="+mn-lt"/>
              </a:rPr>
              <a:t>Foundations Academies: Barb Whitman and Earl Spriggs</a:t>
            </a:r>
          </a:p>
          <a:p>
            <a:pPr marL="246380" indent="-246380">
              <a:buFont typeface="Euphemia"/>
              <a:buChar char="›"/>
            </a:pPr>
            <a:r>
              <a:rPr lang="en-US" sz="2500">
                <a:ea typeface="+mn-lt"/>
                <a:cs typeface="+mn-lt"/>
              </a:rPr>
              <a:t>Advancing Racial Justice: Albert Jones, Linda Torres, and Matt Fargen</a:t>
            </a:r>
          </a:p>
          <a:p>
            <a:pPr marL="246380" indent="-246380">
              <a:buFont typeface="Euphemia"/>
              <a:buChar char="›"/>
            </a:pPr>
            <a:r>
              <a:rPr lang="en-US" sz="2500">
                <a:ea typeface="+mn-lt"/>
                <a:cs typeface="+mn-lt"/>
              </a:rPr>
              <a:t>Organizing on HBCU Campuses: </a:t>
            </a:r>
            <a:r>
              <a:rPr lang="en-US" sz="2500" err="1">
                <a:ea typeface="+mn-lt"/>
                <a:cs typeface="+mn-lt"/>
              </a:rPr>
              <a:t>LaQuita</a:t>
            </a:r>
            <a:r>
              <a:rPr lang="en-US" sz="2500">
                <a:ea typeface="+mn-lt"/>
                <a:cs typeface="+mn-lt"/>
              </a:rPr>
              <a:t> Maxey, Ilissa Morrow, and Kayla Moore</a:t>
            </a:r>
          </a:p>
          <a:p>
            <a:pPr marL="246380" indent="-246380">
              <a:buFont typeface="Euphemia"/>
              <a:buChar char="›"/>
            </a:pPr>
            <a:r>
              <a:rPr lang="en-US" sz="2500">
                <a:ea typeface="+mn-lt"/>
                <a:cs typeface="+mn-lt"/>
              </a:rPr>
              <a:t>Advancing LGBTQUIA+ Justice: Anthony Brisson and Scout Anvar</a:t>
            </a:r>
          </a:p>
          <a:p>
            <a:pPr marL="246380" indent="-246380">
              <a:buFont typeface="Euphemia"/>
              <a:buChar char="›"/>
            </a:pPr>
            <a:r>
              <a:rPr lang="en-US" sz="2500">
                <a:ea typeface="+mn-lt"/>
                <a:cs typeface="+mn-lt"/>
              </a:rPr>
              <a:t>Organizing with ESPs: Beth Barton and Eric Simmons</a:t>
            </a:r>
          </a:p>
          <a:p>
            <a:pPr marL="246380" indent="-246380">
              <a:buFont typeface="Euphemia"/>
              <a:buChar char="›"/>
            </a:pPr>
            <a:r>
              <a:rPr lang="en-US" sz="2500">
                <a:ea typeface="+mn-lt"/>
                <a:cs typeface="+mn-lt"/>
              </a:rPr>
              <a:t>Winning School Board Elections: Meighan Davis and Michael Ruiz</a:t>
            </a:r>
          </a:p>
          <a:p>
            <a:pPr marL="246380" indent="-246380">
              <a:buFont typeface="Euphemia"/>
              <a:buChar char="›"/>
            </a:pPr>
            <a:r>
              <a:rPr lang="en-US" sz="2500">
                <a:ea typeface="+mn-lt"/>
                <a:cs typeface="+mn-lt"/>
              </a:rPr>
              <a:t>Campaign Lab Academy Group: Jeny Gardner, Katie Bishop, Seleste Harris, Melissa Dan, and Amanda Kail</a:t>
            </a:r>
            <a:endParaRPr lang="en-US" sz="2500"/>
          </a:p>
          <a:p>
            <a:pPr marL="0" indent="0">
              <a:buNone/>
            </a:pPr>
            <a:endParaRPr lang="en-US" sz="2500"/>
          </a:p>
        </p:txBody>
      </p:sp>
    </p:spTree>
    <p:extLst>
      <p:ext uri="{BB962C8B-B14F-4D97-AF65-F5344CB8AC3E}">
        <p14:creationId xmlns:p14="http://schemas.microsoft.com/office/powerpoint/2010/main" val="5375877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C2EE624-6717-23A9-11B7-95383C500A7F}"/>
              </a:ext>
            </a:extLst>
          </p:cNvPr>
          <p:cNvGraphicFramePr>
            <a:graphicFrameLocks noGrp="1"/>
          </p:cNvGraphicFramePr>
          <p:nvPr>
            <p:extLst>
              <p:ext uri="{D42A27DB-BD31-4B8C-83A1-F6EECF244321}">
                <p14:modId xmlns:p14="http://schemas.microsoft.com/office/powerpoint/2010/main" val="3112492912"/>
              </p:ext>
            </p:extLst>
          </p:nvPr>
        </p:nvGraphicFramePr>
        <p:xfrm>
          <a:off x="1018160" y="116401"/>
          <a:ext cx="9838791" cy="6636520"/>
        </p:xfrm>
        <a:graphic>
          <a:graphicData uri="http://schemas.openxmlformats.org/drawingml/2006/table">
            <a:tbl>
              <a:tblPr bandRow="1">
                <a:tableStyleId>{073A0DAA-6AF3-43AB-8588-CEC1D06C72B9}</a:tableStyleId>
              </a:tblPr>
              <a:tblGrid>
                <a:gridCol w="3279597">
                  <a:extLst>
                    <a:ext uri="{9D8B030D-6E8A-4147-A177-3AD203B41FA5}">
                      <a16:colId xmlns:a16="http://schemas.microsoft.com/office/drawing/2014/main" val="2228507378"/>
                    </a:ext>
                  </a:extLst>
                </a:gridCol>
                <a:gridCol w="3279597">
                  <a:extLst>
                    <a:ext uri="{9D8B030D-6E8A-4147-A177-3AD203B41FA5}">
                      <a16:colId xmlns:a16="http://schemas.microsoft.com/office/drawing/2014/main" val="3947261456"/>
                    </a:ext>
                  </a:extLst>
                </a:gridCol>
                <a:gridCol w="3279597">
                  <a:extLst>
                    <a:ext uri="{9D8B030D-6E8A-4147-A177-3AD203B41FA5}">
                      <a16:colId xmlns:a16="http://schemas.microsoft.com/office/drawing/2014/main" val="912279566"/>
                    </a:ext>
                  </a:extLst>
                </a:gridCol>
              </a:tblGrid>
              <a:tr h="350520">
                <a:tc>
                  <a:txBody>
                    <a:bodyPr/>
                    <a:lstStyle/>
                    <a:p>
                      <a:pPr algn="l" rtl="0" fontAlgn="base">
                        <a:lnSpc>
                          <a:spcPct val="100000"/>
                        </a:lnSpc>
                        <a:buNone/>
                      </a:pPr>
                      <a:r>
                        <a:rPr lang="en-US" sz="1600" b="1" i="0">
                          <a:effectLst/>
                          <a:latin typeface="Aptos"/>
                        </a:rPr>
                        <a:t>Gold 🏅</a:t>
                      </a:r>
                      <a:r>
                        <a:rPr lang="en-US" sz="1600" b="0" i="0">
                          <a:effectLst/>
                          <a:latin typeface="Aptos"/>
                        </a:rPr>
                        <a:t> </a:t>
                      </a: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ct val="100000"/>
                        </a:lnSpc>
                        <a:buNone/>
                      </a:pPr>
                      <a:r>
                        <a:rPr lang="en-US" sz="1600" b="1" i="0">
                          <a:effectLst/>
                          <a:latin typeface="Aptos"/>
                        </a:rPr>
                        <a:t>Silver 🥈</a:t>
                      </a:r>
                      <a:r>
                        <a:rPr lang="en-US" sz="1600" b="0" i="0">
                          <a:effectLst/>
                          <a:latin typeface="Aptos"/>
                        </a:rPr>
                        <a:t> </a:t>
                      </a: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ct val="100000"/>
                        </a:lnSpc>
                        <a:buNone/>
                      </a:pPr>
                      <a:r>
                        <a:rPr lang="en-US" sz="1600" b="1" i="0">
                          <a:effectLst/>
                          <a:latin typeface="Aptos"/>
                        </a:rPr>
                        <a:t>Bronze 🥉</a:t>
                      </a:r>
                      <a:r>
                        <a:rPr lang="en-US" sz="1600" b="0" i="0">
                          <a:effectLst/>
                          <a:latin typeface="Aptos"/>
                        </a:rPr>
                        <a:t> </a:t>
                      </a: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5354865"/>
                  </a:ext>
                </a:extLst>
              </a:tr>
              <a:tr h="6286000">
                <a:tc>
                  <a:txBody>
                    <a:bodyPr/>
                    <a:lstStyle/>
                    <a:p>
                      <a:pPr algn="l" rtl="0" fontAlgn="base">
                        <a:lnSpc>
                          <a:spcPct val="100000"/>
                        </a:lnSpc>
                        <a:buNone/>
                      </a:pPr>
                      <a:r>
                        <a:rPr lang="en-US" sz="1600" b="0" i="0">
                          <a:effectLst/>
                          <a:latin typeface="Aptos"/>
                        </a:rPr>
                        <a:t>- All core materials (pre-attendance materials, facilitator guides, PowerPoints, participant handouts, and additional resources) are finalized, reviewed, and uploaded into the appropriate 2026 or 2027 SharePoint folder </a:t>
                      </a:r>
                    </a:p>
                    <a:p>
                      <a:pPr algn="l" rtl="0" fontAlgn="base">
                        <a:lnSpc>
                          <a:spcPct val="100000"/>
                        </a:lnSpc>
                        <a:buNone/>
                      </a:pPr>
                      <a:endParaRPr lang="en-US" sz="1600" b="0" i="0">
                        <a:effectLst/>
                        <a:latin typeface="Aptos"/>
                      </a:endParaRPr>
                    </a:p>
                    <a:p>
                      <a:pPr algn="l" rtl="0" fontAlgn="base">
                        <a:lnSpc>
                          <a:spcPct val="100000"/>
                        </a:lnSpc>
                        <a:buNone/>
                      </a:pPr>
                      <a:r>
                        <a:rPr lang="en-US" sz="1600" b="0" i="0">
                          <a:effectLst/>
                          <a:latin typeface="Aptos"/>
                        </a:rPr>
                        <a:t>- All materials are fully facilitation-ready (finalized content, formatted, and organized for immediate use) </a:t>
                      </a:r>
                    </a:p>
                    <a:p>
                      <a:pPr algn="l" rtl="0" fontAlgn="base">
                        <a:lnSpc>
                          <a:spcPct val="100000"/>
                        </a:lnSpc>
                        <a:buNone/>
                      </a:pPr>
                      <a:endParaRPr lang="en-US" sz="1600" b="0" i="0">
                        <a:effectLst/>
                        <a:latin typeface="Aptos"/>
                      </a:endParaRPr>
                    </a:p>
                    <a:p>
                      <a:pPr algn="l" rtl="0" fontAlgn="base">
                        <a:lnSpc>
                          <a:spcPct val="100000"/>
                        </a:lnSpc>
                        <a:buNone/>
                      </a:pPr>
                      <a:r>
                        <a:rPr lang="en-US" sz="1600" b="0" i="0">
                          <a:effectLst/>
                          <a:latin typeface="Aptos"/>
                        </a:rPr>
                        <a:t>- Two virtual planning meetings with the Presentation Team are scheduled prior to the training </a:t>
                      </a:r>
                    </a:p>
                    <a:p>
                      <a:pPr algn="l" rtl="0" fontAlgn="base">
                        <a:lnSpc>
                          <a:spcPct val="100000"/>
                        </a:lnSpc>
                        <a:buNone/>
                      </a:pPr>
                      <a:endParaRPr lang="en-US" sz="1600" b="0" i="0">
                        <a:effectLst/>
                        <a:latin typeface="Aptos"/>
                      </a:endParaRPr>
                    </a:p>
                    <a:p>
                      <a:pPr algn="l" rtl="0" fontAlgn="base">
                        <a:lnSpc>
                          <a:spcPct val="100000"/>
                        </a:lnSpc>
                        <a:buNone/>
                      </a:pPr>
                      <a:r>
                        <a:rPr lang="en-US" sz="1600" b="0" i="0">
                          <a:effectLst/>
                          <a:latin typeface="Aptos"/>
                        </a:rPr>
                        <a:t>- Calendar invites for both meetings are sent and include all the Presentation Team, including Ellen and alternates </a:t>
                      </a: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ct val="100000"/>
                        </a:lnSpc>
                        <a:buNone/>
                      </a:pPr>
                      <a:r>
                        <a:rPr lang="en-US" sz="1600" b="0" i="0">
                          <a:effectLst/>
                          <a:latin typeface="Aptos"/>
                        </a:rPr>
                        <a:t>- All core materials are uploaded into the appropriate SharePoint folder </a:t>
                      </a:r>
                    </a:p>
                    <a:p>
                      <a:pPr algn="l" rtl="0" fontAlgn="base">
                        <a:lnSpc>
                          <a:spcPct val="100000"/>
                        </a:lnSpc>
                        <a:buNone/>
                      </a:pPr>
                      <a:endParaRPr lang="en-US" sz="1600" b="0" i="0">
                        <a:effectLst/>
                        <a:latin typeface="Aptos"/>
                      </a:endParaRPr>
                    </a:p>
                    <a:p>
                      <a:pPr algn="l" rtl="0" fontAlgn="base">
                        <a:lnSpc>
                          <a:spcPct val="100000"/>
                        </a:lnSpc>
                        <a:buNone/>
                      </a:pPr>
                      <a:r>
                        <a:rPr lang="en-US" sz="1600" b="0" i="0">
                          <a:effectLst/>
                          <a:latin typeface="Aptos"/>
                        </a:rPr>
                        <a:t>- Most facilitator guides and PowerPoints are facilitation-ready, with only minor edits or formatting needed (</a:t>
                      </a:r>
                      <a:r>
                        <a:rPr lang="en-US" sz="1600" b="0" i="1">
                          <a:effectLst/>
                          <a:latin typeface="Aptos"/>
                        </a:rPr>
                        <a:t>Note: This needs to be completed at least 4 weeks prior to this event</a:t>
                      </a:r>
                      <a:r>
                        <a:rPr lang="en-US" sz="1600" b="0" i="0">
                          <a:effectLst/>
                          <a:latin typeface="Aptos"/>
                        </a:rPr>
                        <a:t>) </a:t>
                      </a:r>
                    </a:p>
                    <a:p>
                      <a:pPr algn="l" rtl="0" fontAlgn="base">
                        <a:lnSpc>
                          <a:spcPct val="100000"/>
                        </a:lnSpc>
                        <a:buNone/>
                      </a:pPr>
                      <a:endParaRPr lang="en-US" sz="1600" b="0" i="0">
                        <a:effectLst/>
                        <a:latin typeface="Aptos"/>
                      </a:endParaRPr>
                    </a:p>
                    <a:p>
                      <a:pPr algn="l" rtl="0" fontAlgn="base">
                        <a:lnSpc>
                          <a:spcPct val="100000"/>
                        </a:lnSpc>
                        <a:buNone/>
                      </a:pPr>
                      <a:r>
                        <a:rPr lang="en-US" sz="1600" b="0" i="0">
                          <a:effectLst/>
                          <a:latin typeface="Aptos"/>
                        </a:rPr>
                        <a:t>- Additional resources and/or pre-attendance materials are partially complete or still being finalized with a plan and timeline to complete (</a:t>
                      </a:r>
                      <a:r>
                        <a:rPr lang="en-US" sz="1600" b="0" i="1">
                          <a:effectLst/>
                          <a:latin typeface="Aptos"/>
                        </a:rPr>
                        <a:t>Note: This needs to be completed at least 4 weeks prior to this event</a:t>
                      </a:r>
                      <a:r>
                        <a:rPr lang="en-US" sz="1600" b="0" i="0">
                          <a:effectLst/>
                          <a:latin typeface="Aptos"/>
                        </a:rPr>
                        <a:t>) </a:t>
                      </a:r>
                    </a:p>
                    <a:p>
                      <a:pPr algn="l" rtl="0" fontAlgn="base">
                        <a:lnSpc>
                          <a:spcPct val="100000"/>
                        </a:lnSpc>
                        <a:buNone/>
                      </a:pPr>
                      <a:endParaRPr lang="en-US" sz="1600" b="0" i="0">
                        <a:effectLst/>
                        <a:latin typeface="Aptos"/>
                      </a:endParaRPr>
                    </a:p>
                    <a:p>
                      <a:pPr algn="l" rtl="0" fontAlgn="base">
                        <a:lnSpc>
                          <a:spcPct val="100000"/>
                        </a:lnSpc>
                        <a:buNone/>
                      </a:pPr>
                      <a:r>
                        <a:rPr lang="en-US" sz="1600" b="0" i="0">
                          <a:effectLst/>
                          <a:latin typeface="Aptos"/>
                        </a:rPr>
                        <a:t>- There is a scheduling tool (Doodle, When2meet, Email, etc.) already sent to confirm the two meetings to the Presentation Team, including Ellen and alternates </a:t>
                      </a: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lnSpc>
                          <a:spcPct val="100000"/>
                        </a:lnSpc>
                        <a:buNone/>
                      </a:pPr>
                      <a:r>
                        <a:rPr lang="en-US" sz="1600" b="0" i="0">
                          <a:effectLst/>
                          <a:latin typeface="Aptos"/>
                        </a:rPr>
                        <a:t>- Some core materials are uploaded to the appropriate SharePoint folder with a plan and timeline of when this will be complete (</a:t>
                      </a:r>
                      <a:r>
                        <a:rPr lang="en-US" sz="1600" b="0" i="1">
                          <a:effectLst/>
                          <a:latin typeface="Aptos"/>
                        </a:rPr>
                        <a:t>Note: This needs to be completed at least 4 weeks prior to this event</a:t>
                      </a:r>
                      <a:r>
                        <a:rPr lang="en-US" sz="1600" b="0" i="0">
                          <a:effectLst/>
                          <a:latin typeface="Aptos"/>
                        </a:rPr>
                        <a:t>) </a:t>
                      </a:r>
                    </a:p>
                    <a:p>
                      <a:pPr algn="l" rtl="0" fontAlgn="base">
                        <a:lnSpc>
                          <a:spcPct val="100000"/>
                        </a:lnSpc>
                        <a:buNone/>
                      </a:pPr>
                      <a:endParaRPr lang="en-US" sz="1600" b="0" i="0">
                        <a:effectLst/>
                        <a:latin typeface="Aptos"/>
                      </a:endParaRPr>
                    </a:p>
                    <a:p>
                      <a:pPr algn="l" rtl="0" fontAlgn="base">
                        <a:lnSpc>
                          <a:spcPct val="100000"/>
                        </a:lnSpc>
                        <a:buNone/>
                      </a:pPr>
                      <a:r>
                        <a:rPr lang="en-US" sz="1600" b="0" i="0">
                          <a:effectLst/>
                          <a:latin typeface="Aptos"/>
                        </a:rPr>
                        <a:t>- Core materials are in draft form and not yet fully facilitation-ready but there is a plan and timeline for this to be complete (</a:t>
                      </a:r>
                      <a:r>
                        <a:rPr lang="en-US" sz="1600" b="0" i="1">
                          <a:effectLst/>
                          <a:latin typeface="Aptos"/>
                        </a:rPr>
                        <a:t>Note: This needs to be completed at least 4 weeks prior to this event</a:t>
                      </a:r>
                      <a:r>
                        <a:rPr lang="en-US" sz="1600" b="0" i="0">
                          <a:effectLst/>
                          <a:latin typeface="Aptos"/>
                        </a:rPr>
                        <a:t>) </a:t>
                      </a:r>
                    </a:p>
                    <a:p>
                      <a:pPr algn="l" rtl="0" fontAlgn="base">
                        <a:lnSpc>
                          <a:spcPct val="100000"/>
                        </a:lnSpc>
                        <a:buNone/>
                      </a:pPr>
                      <a:endParaRPr lang="en-US" sz="1600" b="0" i="0">
                        <a:effectLst/>
                        <a:latin typeface="Aptos"/>
                      </a:endParaRPr>
                    </a:p>
                    <a:p>
                      <a:pPr algn="l" rtl="0" fontAlgn="base">
                        <a:lnSpc>
                          <a:spcPct val="100000"/>
                        </a:lnSpc>
                        <a:buNone/>
                      </a:pPr>
                      <a:r>
                        <a:rPr lang="en-US" sz="1600" b="0" i="0">
                          <a:effectLst/>
                          <a:latin typeface="Aptos"/>
                        </a:rPr>
                        <a:t>- There is a plan and timeline of when the two meeting dates will be decided and calendar invites will be sent to the Presentation Team, including Ellen and alternates </a:t>
                      </a: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0262544"/>
                  </a:ext>
                </a:extLst>
              </a:tr>
            </a:tbl>
          </a:graphicData>
        </a:graphic>
      </p:graphicFrame>
    </p:spTree>
    <p:extLst>
      <p:ext uri="{BB962C8B-B14F-4D97-AF65-F5344CB8AC3E}">
        <p14:creationId xmlns:p14="http://schemas.microsoft.com/office/powerpoint/2010/main" val="39592938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1371600"/>
          </a:xfrm>
        </p:spPr>
        <p:txBody>
          <a:bodyPr anchor="b">
            <a:normAutofit/>
          </a:bodyPr>
          <a:lstStyle/>
          <a:p>
            <a:r>
              <a:rPr lang="en-US"/>
              <a:t>Process and Outcomes</a:t>
            </a:r>
          </a:p>
        </p:txBody>
      </p:sp>
      <p:graphicFrame>
        <p:nvGraphicFramePr>
          <p:cNvPr id="5" name="Content Placeholder 2">
            <a:extLst>
              <a:ext uri="{FF2B5EF4-FFF2-40B4-BE49-F238E27FC236}">
                <a16:creationId xmlns:a16="http://schemas.microsoft.com/office/drawing/2014/main" id="{26E28335-2CE2-C574-8543-ED599DC7C971}"/>
              </a:ext>
            </a:extLst>
          </p:cNvPr>
          <p:cNvGraphicFramePr>
            <a:graphicFrameLocks noGrp="1"/>
          </p:cNvGraphicFramePr>
          <p:nvPr>
            <p:ph idx="1"/>
            <p:extLst>
              <p:ext uri="{D42A27DB-BD31-4B8C-83A1-F6EECF244321}">
                <p14:modId xmlns:p14="http://schemas.microsoft.com/office/powerpoint/2010/main" val="348332879"/>
              </p:ext>
            </p:extLst>
          </p:nvPr>
        </p:nvGraphicFramePr>
        <p:xfrm>
          <a:off x="5180251" y="482600"/>
          <a:ext cx="6195986" cy="568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Young woman with blue headscarf, blazer, and headphones working on laptop">
            <a:extLst>
              <a:ext uri="{FF2B5EF4-FFF2-40B4-BE49-F238E27FC236}">
                <a16:creationId xmlns:a16="http://schemas.microsoft.com/office/drawing/2014/main" id="{61BAA7CD-A004-D4E0-E6FE-2F96D2DF1C23}"/>
              </a:ext>
            </a:extLst>
          </p:cNvPr>
          <p:cNvPicPr>
            <a:picLocks noChangeAspect="1"/>
          </p:cNvPicPr>
          <p:nvPr/>
        </p:nvPicPr>
        <p:blipFill>
          <a:blip r:embed="rId7"/>
          <a:stretch>
            <a:fillRect/>
          </a:stretch>
        </p:blipFill>
        <p:spPr>
          <a:xfrm>
            <a:off x="780615" y="2368513"/>
            <a:ext cx="3880671" cy="2587114"/>
          </a:xfrm>
          <a:prstGeom prst="rect">
            <a:avLst/>
          </a:prstGeom>
        </p:spPr>
      </p:pic>
    </p:spTree>
    <p:extLst>
      <p:ext uri="{BB962C8B-B14F-4D97-AF65-F5344CB8AC3E}">
        <p14:creationId xmlns:p14="http://schemas.microsoft.com/office/powerpoint/2010/main" val="3852787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4800"/>
              <a:t>Team Work Sessions</a:t>
            </a:r>
          </a:p>
          <a:p>
            <a:pPr marL="0" indent="0">
              <a:buNone/>
            </a:pPr>
            <a:endParaRPr lang="en-US" sz="4800"/>
          </a:p>
          <a:p>
            <a:pPr marL="0" indent="0">
              <a:buNone/>
            </a:pPr>
            <a:r>
              <a:rPr lang="en-US" sz="4800"/>
              <a:t>Break on Your Own</a:t>
            </a:r>
          </a:p>
          <a:p>
            <a:pPr marL="0" indent="0">
              <a:buNone/>
            </a:pPr>
            <a:endParaRPr lang="en-US" sz="4800"/>
          </a:p>
          <a:p>
            <a:pPr marL="0" indent="0">
              <a:buNone/>
            </a:pPr>
            <a:r>
              <a:rPr lang="en-US" sz="4800"/>
              <a:t>See You at 4:20</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5173628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55850" y="2362618"/>
            <a:ext cx="6185719" cy="3669224"/>
          </a:xfrm>
        </p:spPr>
        <p:txBody>
          <a:bodyPr vert="horz" lIns="0" tIns="45708" rIns="0" bIns="45708" rtlCol="0" anchor="t">
            <a:normAutofit/>
          </a:bodyPr>
          <a:lstStyle/>
          <a:p>
            <a:pPr marL="246380" indent="-246380">
              <a:buFont typeface="Arial" panose="020B0604020202020204" pitchFamily="34" charset="0"/>
              <a:buChar char="•"/>
            </a:pPr>
            <a:r>
              <a:rPr lang="en-US" sz="4350"/>
              <a:t>Networking Shenanigans on Your Own</a:t>
            </a:r>
            <a:endParaRPr lang="en-US"/>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dirty="0" smtClean="0"/>
              <a:t>53</a:t>
            </a:fld>
            <a:endParaRPr lang="en-US"/>
          </a:p>
        </p:txBody>
      </p:sp>
    </p:spTree>
    <p:extLst>
      <p:ext uri="{BB962C8B-B14F-4D97-AF65-F5344CB8AC3E}">
        <p14:creationId xmlns:p14="http://schemas.microsoft.com/office/powerpoint/2010/main" val="40379098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Facilitator Planning Meeting</a:t>
            </a:r>
            <a:br>
              <a:rPr lang="en-US"/>
            </a:br>
            <a:r>
              <a:rPr lang="en-US"/>
              <a:t>Day 2</a:t>
            </a:r>
          </a:p>
        </p:txBody>
      </p:sp>
    </p:spTree>
    <p:extLst>
      <p:ext uri="{BB962C8B-B14F-4D97-AF65-F5344CB8AC3E}">
        <p14:creationId xmlns:p14="http://schemas.microsoft.com/office/powerpoint/2010/main" val="23431676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333153"/>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 Ellen</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50"/>
              <a:t>Lean Into Discomfort </a:t>
            </a:r>
          </a:p>
          <a:p>
            <a:pPr marL="0" indent="0">
              <a:buNone/>
            </a:pPr>
            <a:r>
              <a:rPr lang="en-US" sz="2799"/>
              <a:t>Reaching Empathy</a:t>
            </a:r>
          </a:p>
          <a:p>
            <a:pPr marL="0" indent="0">
              <a:buNone/>
            </a:pPr>
            <a:r>
              <a:rPr lang="en-US" sz="2799"/>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3367640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29E95-9520-3507-FF54-E866F168E3E2}"/>
              </a:ext>
            </a:extLst>
          </p:cNvPr>
          <p:cNvSpPr>
            <a:spLocks noGrp="1"/>
          </p:cNvSpPr>
          <p:nvPr>
            <p:ph type="title"/>
          </p:nvPr>
        </p:nvSpPr>
        <p:spPr/>
        <p:txBody>
          <a:bodyPr/>
          <a:lstStyle/>
          <a:p>
            <a:r>
              <a:rPr lang="en-US" b="1"/>
              <a:t>Feedback on Feedback</a:t>
            </a:r>
          </a:p>
        </p:txBody>
      </p:sp>
      <p:sp>
        <p:nvSpPr>
          <p:cNvPr id="3" name="Content Placeholder 2">
            <a:extLst>
              <a:ext uri="{FF2B5EF4-FFF2-40B4-BE49-F238E27FC236}">
                <a16:creationId xmlns:a16="http://schemas.microsoft.com/office/drawing/2014/main" id="{FD6960CD-6653-9EE9-4310-AAD04981578D}"/>
              </a:ext>
            </a:extLst>
          </p:cNvPr>
          <p:cNvSpPr>
            <a:spLocks noGrp="1"/>
          </p:cNvSpPr>
          <p:nvPr>
            <p:ph idx="1"/>
          </p:nvPr>
        </p:nvSpPr>
        <p:spPr/>
        <p:txBody>
          <a:bodyPr vert="horz" lIns="91440" tIns="45720" rIns="91440" bIns="45720" rtlCol="0" anchor="t">
            <a:normAutofit/>
          </a:bodyPr>
          <a:lstStyle/>
          <a:p>
            <a:pPr marL="246380" indent="-246380">
              <a:lnSpc>
                <a:spcPct val="100000"/>
              </a:lnSpc>
              <a:spcBef>
                <a:spcPts val="0"/>
              </a:spcBef>
            </a:pPr>
            <a:r>
              <a:rPr lang="en-US">
                <a:latin typeface="Euphemia"/>
                <a:ea typeface="Calibri"/>
                <a:cs typeface="Calibri"/>
              </a:rPr>
              <a:t>72% Response Rate, high of 4.8 for beginning and community building and low of 4.3 for the breakout sessions that didn’t actually happen (oops!)</a:t>
            </a:r>
          </a:p>
          <a:p>
            <a:pPr marL="246380" indent="-246380">
              <a:lnSpc>
                <a:spcPct val="100000"/>
              </a:lnSpc>
              <a:spcBef>
                <a:spcPts val="0"/>
              </a:spcBef>
            </a:pPr>
            <a:endParaRPr lang="en-US">
              <a:latin typeface="Euphemia"/>
              <a:ea typeface="Calibri"/>
              <a:cs typeface="Calibri"/>
            </a:endParaRPr>
          </a:p>
          <a:p>
            <a:pPr marL="246380" indent="-246380">
              <a:lnSpc>
                <a:spcPct val="100000"/>
              </a:lnSpc>
              <a:spcBef>
                <a:spcPts val="0"/>
              </a:spcBef>
            </a:pPr>
            <a:r>
              <a:rPr lang="en-US">
                <a:latin typeface="Euphemia"/>
                <a:ea typeface="Calibri"/>
                <a:cs typeface="Calibri"/>
              </a:rPr>
              <a:t>Themes - </a:t>
            </a:r>
          </a:p>
          <a:p>
            <a:pPr marL="612140" lvl="1" indent="-246380">
              <a:lnSpc>
                <a:spcPct val="100000"/>
              </a:lnSpc>
              <a:spcBef>
                <a:spcPts val="0"/>
              </a:spcBef>
              <a:buFont typeface="Courier New" pitchFamily="34" charset="0"/>
              <a:buChar char="o"/>
            </a:pPr>
            <a:r>
              <a:rPr lang="en-US">
                <a:latin typeface="Euphemia"/>
                <a:ea typeface="Calibri"/>
                <a:cs typeface="Calibri"/>
              </a:rPr>
              <a:t>Appreciation to the facilitator team</a:t>
            </a:r>
          </a:p>
          <a:p>
            <a:pPr marL="612140" lvl="1" indent="-246380">
              <a:lnSpc>
                <a:spcPct val="100000"/>
              </a:lnSpc>
              <a:spcBef>
                <a:spcPts val="0"/>
              </a:spcBef>
              <a:buFont typeface="Courier New" pitchFamily="34" charset="0"/>
              <a:buChar char="o"/>
            </a:pPr>
            <a:r>
              <a:rPr lang="en-US">
                <a:latin typeface="Euphemia"/>
                <a:ea typeface="Calibri"/>
                <a:cs typeface="Calibri"/>
              </a:rPr>
              <a:t>Compass activity was great</a:t>
            </a:r>
            <a:endParaRPr lang="en-US" sz="2800">
              <a:latin typeface="Euphemia"/>
              <a:ea typeface="Calibri"/>
              <a:cs typeface="Calibri"/>
            </a:endParaRPr>
          </a:p>
          <a:p>
            <a:pPr marL="612140" lvl="1" indent="-246380">
              <a:lnSpc>
                <a:spcPct val="100000"/>
              </a:lnSpc>
              <a:spcBef>
                <a:spcPts val="0"/>
              </a:spcBef>
              <a:buFont typeface="Courier New" pitchFamily="34" charset="0"/>
              <a:buChar char="o"/>
            </a:pPr>
            <a:r>
              <a:rPr lang="en-US">
                <a:latin typeface="Euphemia"/>
                <a:ea typeface="Calibri"/>
                <a:cs typeface="Calibri"/>
              </a:rPr>
              <a:t>Newbies drinking water from a fire hose</a:t>
            </a:r>
          </a:p>
          <a:p>
            <a:pPr marL="612140" lvl="1" indent="-246380">
              <a:lnSpc>
                <a:spcPct val="100000"/>
              </a:lnSpc>
              <a:spcBef>
                <a:spcPts val="0"/>
              </a:spcBef>
              <a:buFont typeface="Courier New" pitchFamily="34" charset="0"/>
              <a:buChar char="o"/>
            </a:pPr>
            <a:r>
              <a:rPr lang="en-US">
                <a:latin typeface="Euphemia"/>
                <a:ea typeface="Calibri"/>
                <a:cs typeface="Calibri"/>
              </a:rPr>
              <a:t>Great to discuss with one another​</a:t>
            </a:r>
          </a:p>
          <a:p>
            <a:pPr marL="612140" lvl="1" indent="-246380">
              <a:lnSpc>
                <a:spcPct val="100000"/>
              </a:lnSpc>
              <a:spcBef>
                <a:spcPts val="0"/>
              </a:spcBef>
              <a:buFont typeface="Courier New" pitchFamily="34" charset="0"/>
              <a:buChar char="o"/>
            </a:pPr>
            <a:r>
              <a:rPr lang="en-US">
                <a:latin typeface="Euphemia"/>
                <a:ea typeface="Calibri"/>
                <a:cs typeface="Calibri"/>
              </a:rPr>
              <a:t>Continue refining the Community Agreements and Team Formation</a:t>
            </a:r>
          </a:p>
        </p:txBody>
      </p:sp>
    </p:spTree>
    <p:extLst>
      <p:ext uri="{BB962C8B-B14F-4D97-AF65-F5344CB8AC3E}">
        <p14:creationId xmlns:p14="http://schemas.microsoft.com/office/powerpoint/2010/main" val="41994354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D27E7-ECD4-455A-BE77-4D9D8F03810D}"/>
              </a:ext>
            </a:extLst>
          </p:cNvPr>
          <p:cNvSpPr>
            <a:spLocks noGrp="1"/>
          </p:cNvSpPr>
          <p:nvPr>
            <p:ph type="title"/>
          </p:nvPr>
        </p:nvSpPr>
        <p:spPr/>
        <p:txBody>
          <a:bodyPr/>
          <a:lstStyle/>
          <a:p>
            <a:r>
              <a:rPr lang="en-US" b="1"/>
              <a:t>Your words</a:t>
            </a:r>
          </a:p>
        </p:txBody>
      </p:sp>
      <p:sp>
        <p:nvSpPr>
          <p:cNvPr id="3" name="Content Placeholder 2">
            <a:extLst>
              <a:ext uri="{FF2B5EF4-FFF2-40B4-BE49-F238E27FC236}">
                <a16:creationId xmlns:a16="http://schemas.microsoft.com/office/drawing/2014/main" id="{6A82BCBD-D886-E446-2928-67C2FF1AD82A}"/>
              </a:ext>
            </a:extLst>
          </p:cNvPr>
          <p:cNvSpPr>
            <a:spLocks noGrp="1"/>
          </p:cNvSpPr>
          <p:nvPr>
            <p:ph idx="1"/>
          </p:nvPr>
        </p:nvSpPr>
        <p:spPr/>
        <p:txBody>
          <a:bodyPr vert="horz" lIns="91440" tIns="45720" rIns="91440" bIns="45720" rtlCol="0" anchor="t">
            <a:noAutofit/>
          </a:bodyPr>
          <a:lstStyle/>
          <a:p>
            <a:pPr marL="246380" indent="-246380"/>
            <a:r>
              <a:rPr lang="en-US" sz="2100"/>
              <a:t>I loved the new compass activity. It was awesome.</a:t>
            </a:r>
          </a:p>
          <a:p>
            <a:pPr marL="246380" indent="-246380"/>
            <a:r>
              <a:rPr lang="en-US" sz="2100">
                <a:ea typeface="+mn-lt"/>
                <a:cs typeface="+mn-lt"/>
              </a:rPr>
              <a:t>Well done getting the teams made. That is not easy. </a:t>
            </a:r>
            <a:endParaRPr lang="en-US" sz="2100"/>
          </a:p>
          <a:p>
            <a:pPr marL="246380" indent="-246380"/>
            <a:r>
              <a:rPr lang="en-US" sz="2100">
                <a:ea typeface="+mn-lt"/>
                <a:cs typeface="+mn-lt"/>
              </a:rPr>
              <a:t>"The fold the line pairing and conversations were great. It gave us a chance to reflect in a variety of ways and reinforce each other. Loved this. </a:t>
            </a:r>
          </a:p>
          <a:p>
            <a:pPr marL="246380" indent="-246380"/>
            <a:r>
              <a:rPr lang="en-US" sz="2100">
                <a:ea typeface="+mn-lt"/>
                <a:cs typeface="+mn-lt"/>
              </a:rPr>
              <a:t>Building teams right off the bat felt like a good step to give us newer people a chance to then connect and meet some of the people we don't know well yet.</a:t>
            </a:r>
          </a:p>
          <a:p>
            <a:pPr marL="246380" indent="-246380"/>
            <a:r>
              <a:rPr lang="en-US" sz="2100">
                <a:ea typeface="+mn-lt"/>
                <a:cs typeface="+mn-lt"/>
              </a:rPr>
              <a:t>This is a crucial time for all of us to ‘commune’. The structure today provided that time  in meaningful ways.  Nice job!  Assignment of the team leads prior to the content breakout was ideal. </a:t>
            </a:r>
            <a:endParaRPr lang="en-US" sz="2100"/>
          </a:p>
          <a:p>
            <a:pPr marL="246380" indent="-246380"/>
            <a:r>
              <a:rPr lang="en-US" sz="2100">
                <a:ea typeface="+mn-lt"/>
                <a:cs typeface="+mn-lt"/>
              </a:rPr>
              <a:t>I appreciated the multiple ways our community agreements wove into conversations, work, and content planning</a:t>
            </a:r>
            <a:endParaRPr lang="en-US" sz="2100"/>
          </a:p>
          <a:p>
            <a:pPr marL="246380" indent="-246380"/>
            <a:endParaRPr lang="en-US" sz="2100"/>
          </a:p>
        </p:txBody>
      </p:sp>
    </p:spTree>
    <p:extLst>
      <p:ext uri="{BB962C8B-B14F-4D97-AF65-F5344CB8AC3E}">
        <p14:creationId xmlns:p14="http://schemas.microsoft.com/office/powerpoint/2010/main" val="22227519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BE996-7C9A-9A5B-B768-500C43DC99FF}"/>
              </a:ext>
            </a:extLst>
          </p:cNvPr>
          <p:cNvSpPr>
            <a:spLocks noGrp="1"/>
          </p:cNvSpPr>
          <p:nvPr>
            <p:ph type="title"/>
          </p:nvPr>
        </p:nvSpPr>
        <p:spPr>
          <a:xfrm>
            <a:off x="3503612" y="1605932"/>
            <a:ext cx="8283272" cy="2654064"/>
          </a:xfrm>
        </p:spPr>
        <p:txBody>
          <a:bodyPr anchor="b">
            <a:normAutofit/>
          </a:bodyPr>
          <a:lstStyle/>
          <a:p>
            <a:r>
              <a:rPr lang="en-US" b="1"/>
              <a:t>Facilitating with Awareness</a:t>
            </a:r>
            <a:br>
              <a:rPr lang="en-US" b="1"/>
            </a:br>
            <a:endParaRPr lang="en-US" b="1"/>
          </a:p>
        </p:txBody>
      </p:sp>
      <p:sp>
        <p:nvSpPr>
          <p:cNvPr id="3" name="Subtitle 2">
            <a:extLst>
              <a:ext uri="{FF2B5EF4-FFF2-40B4-BE49-F238E27FC236}">
                <a16:creationId xmlns:a16="http://schemas.microsoft.com/office/drawing/2014/main" id="{C523EEA8-08CB-8AF0-7180-7751FDA70BD9}"/>
              </a:ext>
            </a:extLst>
          </p:cNvPr>
          <p:cNvSpPr>
            <a:spLocks noGrp="1"/>
          </p:cNvSpPr>
          <p:nvPr>
            <p:ph type="body" idx="1"/>
          </p:nvPr>
        </p:nvSpPr>
        <p:spPr>
          <a:xfrm>
            <a:off x="3515549" y="4309412"/>
            <a:ext cx="8271335" cy="1150203"/>
          </a:xfrm>
        </p:spPr>
        <p:txBody>
          <a:bodyPr anchor="t">
            <a:normAutofit/>
          </a:bodyPr>
          <a:lstStyle/>
          <a:p>
            <a:pPr>
              <a:spcAft>
                <a:spcPts val="600"/>
              </a:spcAft>
            </a:pPr>
            <a:r>
              <a:rPr lang="en-US"/>
              <a:t>Dr. Taraja Shephard Allen</a:t>
            </a:r>
          </a:p>
        </p:txBody>
      </p:sp>
    </p:spTree>
    <p:extLst>
      <p:ext uri="{BB962C8B-B14F-4D97-AF65-F5344CB8AC3E}">
        <p14:creationId xmlns:p14="http://schemas.microsoft.com/office/powerpoint/2010/main" val="25944042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5240D1-6692-46D8-80E0-325403789DFD}"/>
              </a:ext>
            </a:extLst>
          </p:cNvPr>
          <p:cNvSpPr>
            <a:spLocks noGrp="1"/>
          </p:cNvSpPr>
          <p:nvPr>
            <p:ph type="title"/>
          </p:nvPr>
        </p:nvSpPr>
        <p:spPr>
          <a:xfrm>
            <a:off x="837981" y="365923"/>
            <a:ext cx="10512862" cy="695233"/>
          </a:xfrm>
        </p:spPr>
        <p:txBody>
          <a:bodyPr>
            <a:normAutofit/>
          </a:bodyPr>
          <a:lstStyle/>
          <a:p>
            <a:r>
              <a:rPr lang="en-US">
                <a:latin typeface="Euphemia" panose="020B0503040102020104" pitchFamily="34" charset="0"/>
              </a:rPr>
              <a:t>Why This Section Exists </a:t>
            </a:r>
            <a:endParaRPr lang="en-US" sz="4199"/>
          </a:p>
        </p:txBody>
      </p:sp>
      <p:sp>
        <p:nvSpPr>
          <p:cNvPr id="5" name="Content Placeholder 4">
            <a:extLst>
              <a:ext uri="{FF2B5EF4-FFF2-40B4-BE49-F238E27FC236}">
                <a16:creationId xmlns:a16="http://schemas.microsoft.com/office/drawing/2014/main" id="{0B9824CA-CFAE-3F54-79D7-04CF48DC6D5F}"/>
              </a:ext>
            </a:extLst>
          </p:cNvPr>
          <p:cNvSpPr>
            <a:spLocks noGrp="1"/>
          </p:cNvSpPr>
          <p:nvPr>
            <p:ph idx="1"/>
          </p:nvPr>
        </p:nvSpPr>
        <p:spPr>
          <a:xfrm>
            <a:off x="837981" y="1378445"/>
            <a:ext cx="10512862" cy="4562303"/>
          </a:xfrm>
        </p:spPr>
        <p:txBody>
          <a:bodyPr>
            <a:normAutofit fontScale="92500" lnSpcReduction="20000"/>
          </a:bodyPr>
          <a:lstStyle/>
          <a:p>
            <a:pPr marL="0" indent="0">
              <a:lnSpc>
                <a:spcPct val="150000"/>
              </a:lnSpc>
              <a:buNone/>
            </a:pPr>
            <a:r>
              <a:rPr lang="en-US" sz="2399">
                <a:latin typeface="Euphemia" panose="020B0503040102020104" pitchFamily="34" charset="0"/>
              </a:rPr>
              <a:t>Facilitation is not neutral. Facilitators enter spaces carrying bodies, identities, histories, leadership styles, and adaptations shaped by power.</a:t>
            </a:r>
          </a:p>
          <a:p>
            <a:pPr marL="0" indent="0">
              <a:lnSpc>
                <a:spcPct val="150000"/>
              </a:lnSpc>
              <a:buNone/>
            </a:pPr>
            <a:r>
              <a:rPr lang="en-US" sz="2399">
                <a:latin typeface="Euphemia" panose="020B0503040102020104" pitchFamily="34" charset="0"/>
              </a:rPr>
              <a:t> Long before we speak, participants are already interpreting:</a:t>
            </a:r>
          </a:p>
          <a:p>
            <a:pPr lvl="1">
              <a:lnSpc>
                <a:spcPct val="150000"/>
              </a:lnSpc>
              <a:buFont typeface="Arial" panose="020B0604020202020204" pitchFamily="34" charset="0"/>
              <a:buChar char="•"/>
            </a:pPr>
            <a:r>
              <a:rPr lang="en-US">
                <a:latin typeface="Euphemia" panose="020B0503040102020104" pitchFamily="34" charset="0"/>
              </a:rPr>
              <a:t>our credibility</a:t>
            </a:r>
          </a:p>
          <a:p>
            <a:pPr lvl="1">
              <a:lnSpc>
                <a:spcPct val="150000"/>
              </a:lnSpc>
              <a:buFont typeface="Arial" panose="020B0604020202020204" pitchFamily="34" charset="0"/>
              <a:buChar char="•"/>
            </a:pPr>
            <a:r>
              <a:rPr lang="en-US">
                <a:latin typeface="Euphemia" panose="020B0503040102020104" pitchFamily="34" charset="0"/>
              </a:rPr>
              <a:t>our authority</a:t>
            </a:r>
          </a:p>
          <a:p>
            <a:pPr lvl="1">
              <a:lnSpc>
                <a:spcPct val="150000"/>
              </a:lnSpc>
              <a:buFont typeface="Arial" panose="020B0604020202020204" pitchFamily="34" charset="0"/>
              <a:buChar char="•"/>
            </a:pPr>
            <a:r>
              <a:rPr lang="en-US">
                <a:latin typeface="Euphemia" panose="020B0503040102020104" pitchFamily="34" charset="0"/>
              </a:rPr>
              <a:t>our right to lead</a:t>
            </a:r>
          </a:p>
          <a:p>
            <a:pPr marL="0" indent="0">
              <a:lnSpc>
                <a:spcPct val="150000"/>
              </a:lnSpc>
              <a:buNone/>
            </a:pPr>
            <a:r>
              <a:rPr lang="en-US" sz="2399">
                <a:latin typeface="Euphemia" panose="020B0503040102020104" pitchFamily="34" charset="0"/>
              </a:rPr>
              <a:t>Even well‑intentioned facilitation can cause harm when identity and power go unnamed. The goal is to create aware, prepared, and accountable facilitators, </a:t>
            </a:r>
            <a:r>
              <a:rPr lang="en-US" sz="2399" i="1">
                <a:latin typeface="Euphemia" panose="020B0503040102020104" pitchFamily="34" charset="0"/>
              </a:rPr>
              <a:t>not perfect facilitation</a:t>
            </a:r>
            <a:r>
              <a:rPr lang="en-US" sz="2399">
                <a:latin typeface="Euphemia" panose="020B0503040102020104" pitchFamily="34" charset="0"/>
              </a:rPr>
              <a:t>.</a:t>
            </a:r>
          </a:p>
        </p:txBody>
      </p:sp>
    </p:spTree>
    <p:extLst>
      <p:ext uri="{BB962C8B-B14F-4D97-AF65-F5344CB8AC3E}">
        <p14:creationId xmlns:p14="http://schemas.microsoft.com/office/powerpoint/2010/main" val="35435386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AAAF-D741-FCE5-2444-005EFBE39C27}"/>
              </a:ext>
            </a:extLst>
          </p:cNvPr>
          <p:cNvSpPr>
            <a:spLocks noGrp="1"/>
          </p:cNvSpPr>
          <p:nvPr>
            <p:ph type="title"/>
          </p:nvPr>
        </p:nvSpPr>
        <p:spPr>
          <a:xfrm>
            <a:off x="837981" y="365923"/>
            <a:ext cx="10512862" cy="844312"/>
          </a:xfrm>
        </p:spPr>
        <p:txBody>
          <a:bodyPr>
            <a:normAutofit/>
          </a:bodyPr>
          <a:lstStyle/>
          <a:p>
            <a:r>
              <a:rPr lang="en-US">
                <a:latin typeface="Euphemia" panose="020B0503040102020104" pitchFamily="34" charset="0"/>
              </a:rPr>
              <a:t>What This Training Is (and Is Not)</a:t>
            </a:r>
          </a:p>
        </p:txBody>
      </p:sp>
      <p:sp>
        <p:nvSpPr>
          <p:cNvPr id="16" name="Content Placeholder 2">
            <a:extLst>
              <a:ext uri="{FF2B5EF4-FFF2-40B4-BE49-F238E27FC236}">
                <a16:creationId xmlns:a16="http://schemas.microsoft.com/office/drawing/2014/main" id="{3D17E80A-A866-A065-8BB2-DC3082DD5106}"/>
              </a:ext>
            </a:extLst>
          </p:cNvPr>
          <p:cNvSpPr>
            <a:spLocks noGrp="1"/>
          </p:cNvSpPr>
          <p:nvPr>
            <p:ph idx="1"/>
          </p:nvPr>
        </p:nvSpPr>
        <p:spPr>
          <a:xfrm>
            <a:off x="837981" y="1445680"/>
            <a:ext cx="10512862" cy="4562303"/>
          </a:xfrm>
        </p:spPr>
        <p:txBody>
          <a:bodyPr>
            <a:normAutofit fontScale="92500" lnSpcReduction="10000"/>
          </a:bodyPr>
          <a:lstStyle/>
          <a:p>
            <a:pPr marL="0" indent="0">
              <a:buNone/>
            </a:pPr>
            <a:r>
              <a:rPr lang="en-US" sz="2199" b="1">
                <a:latin typeface="Euphemia" panose="020B0503040102020104" pitchFamily="34" charset="0"/>
              </a:rPr>
              <a:t>This training is:</a:t>
            </a:r>
          </a:p>
          <a:p>
            <a:pPr lvl="1">
              <a:buFont typeface="Arial" panose="020B0604020202020204" pitchFamily="34" charset="0"/>
              <a:buChar char="•"/>
            </a:pPr>
            <a:r>
              <a:rPr lang="en-US" sz="2199">
                <a:latin typeface="Euphemia" panose="020B0503040102020104" pitchFamily="34" charset="0"/>
              </a:rPr>
              <a:t>A space to examine patterns that show up in facilitation</a:t>
            </a:r>
          </a:p>
          <a:p>
            <a:pPr lvl="1">
              <a:buFont typeface="Arial" panose="020B0604020202020204" pitchFamily="34" charset="0"/>
              <a:buChar char="•"/>
            </a:pPr>
            <a:r>
              <a:rPr lang="en-US" sz="2199">
                <a:latin typeface="Euphemia" panose="020B0503040102020104" pitchFamily="34" charset="0"/>
              </a:rPr>
              <a:t>A professional learning space for facilitators</a:t>
            </a:r>
          </a:p>
          <a:p>
            <a:pPr lvl="1">
              <a:buFont typeface="Arial" panose="020B0604020202020204" pitchFamily="34" charset="0"/>
              <a:buChar char="•"/>
            </a:pPr>
            <a:r>
              <a:rPr lang="en-US" sz="2199">
                <a:latin typeface="Euphemia" panose="020B0503040102020104" pitchFamily="34" charset="0"/>
              </a:rPr>
              <a:t>Focused on impact, not personal intent</a:t>
            </a:r>
          </a:p>
          <a:p>
            <a:pPr lvl="1">
              <a:buFont typeface="Arial" panose="020B0604020202020204" pitchFamily="34" charset="0"/>
              <a:buChar char="•"/>
            </a:pPr>
            <a:r>
              <a:rPr lang="en-US" sz="2199">
                <a:latin typeface="Euphemia" panose="020B0503040102020104" pitchFamily="34" charset="0"/>
              </a:rPr>
              <a:t>Designed for both virtual and in‑person facilitation</a:t>
            </a:r>
          </a:p>
          <a:p>
            <a:pPr marL="0" indent="0">
              <a:buNone/>
            </a:pPr>
            <a:endParaRPr lang="en-US" sz="2199" b="1">
              <a:latin typeface="Euphemia" panose="020B0503040102020104" pitchFamily="34" charset="0"/>
            </a:endParaRPr>
          </a:p>
          <a:p>
            <a:pPr marL="0" indent="0">
              <a:buNone/>
            </a:pPr>
            <a:r>
              <a:rPr lang="en-US" sz="2199" b="1">
                <a:latin typeface="Euphemia" panose="020B0503040102020104" pitchFamily="34" charset="0"/>
              </a:rPr>
              <a:t>This training is not:</a:t>
            </a:r>
          </a:p>
          <a:p>
            <a:pPr lvl="1">
              <a:buFont typeface="Arial" panose="020B0604020202020204" pitchFamily="34" charset="0"/>
              <a:buChar char="•"/>
            </a:pPr>
            <a:r>
              <a:rPr lang="en-US" sz="2199">
                <a:latin typeface="Euphemia" panose="020B0503040102020104" pitchFamily="34" charset="0"/>
              </a:rPr>
              <a:t>A performance evaluation</a:t>
            </a:r>
          </a:p>
          <a:p>
            <a:pPr lvl="1">
              <a:buFont typeface="Arial" panose="020B0604020202020204" pitchFamily="34" charset="0"/>
              <a:buChar char="•"/>
            </a:pPr>
            <a:r>
              <a:rPr lang="en-US" sz="2199">
                <a:latin typeface="Euphemia" panose="020B0503040102020104" pitchFamily="34" charset="0"/>
              </a:rPr>
              <a:t>A test of political correctness</a:t>
            </a:r>
          </a:p>
          <a:p>
            <a:pPr lvl="1">
              <a:buFont typeface="Arial" panose="020B0604020202020204" pitchFamily="34" charset="0"/>
              <a:buChar char="•"/>
            </a:pPr>
            <a:r>
              <a:rPr lang="en-US" sz="2199">
                <a:latin typeface="Euphemia" panose="020B0503040102020104" pitchFamily="34" charset="0"/>
              </a:rPr>
              <a:t>A demand for personal disclosure</a:t>
            </a:r>
          </a:p>
          <a:p>
            <a:pPr lvl="1">
              <a:buFont typeface="Arial" panose="020B0604020202020204" pitchFamily="34" charset="0"/>
              <a:buChar char="•"/>
            </a:pPr>
            <a:r>
              <a:rPr lang="en-US" sz="2199">
                <a:latin typeface="Euphemia" panose="020B0503040102020104" pitchFamily="34" charset="0"/>
              </a:rPr>
              <a:t>A debate about whether harm is "real”</a:t>
            </a:r>
          </a:p>
          <a:p>
            <a:pPr lvl="1"/>
            <a:endParaRPr lang="en-US" sz="2199">
              <a:latin typeface="Euphemia" panose="020B0503040102020104" pitchFamily="34" charset="0"/>
            </a:endParaRPr>
          </a:p>
          <a:p>
            <a:pPr marL="0" indent="0">
              <a:buNone/>
            </a:pPr>
            <a:r>
              <a:rPr lang="en-US" sz="2199" b="1">
                <a:latin typeface="Euphemia" panose="020B0503040102020104" pitchFamily="34" charset="0"/>
              </a:rPr>
              <a:t>We name patterns here so individuals don’t have to carry them alone.</a:t>
            </a:r>
          </a:p>
          <a:p>
            <a:endParaRPr lang="en-US" sz="2199"/>
          </a:p>
        </p:txBody>
      </p:sp>
    </p:spTree>
    <p:extLst>
      <p:ext uri="{BB962C8B-B14F-4D97-AF65-F5344CB8AC3E}">
        <p14:creationId xmlns:p14="http://schemas.microsoft.com/office/powerpoint/2010/main" val="6097622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F1B07-E7A4-BA77-2BD1-77F43F16AB52}"/>
              </a:ext>
            </a:extLst>
          </p:cNvPr>
          <p:cNvSpPr>
            <a:spLocks noGrp="1"/>
          </p:cNvSpPr>
          <p:nvPr>
            <p:ph type="title"/>
          </p:nvPr>
        </p:nvSpPr>
        <p:spPr>
          <a:xfrm>
            <a:off x="837981" y="312135"/>
            <a:ext cx="10512862" cy="545821"/>
          </a:xfrm>
        </p:spPr>
        <p:txBody>
          <a:bodyPr>
            <a:normAutofit fontScale="90000"/>
          </a:bodyPr>
          <a:lstStyle/>
          <a:p>
            <a:r>
              <a:rPr lang="en-US"/>
              <a:t>Things to Note: A point of Self-Reflection</a:t>
            </a:r>
          </a:p>
        </p:txBody>
      </p:sp>
      <p:sp>
        <p:nvSpPr>
          <p:cNvPr id="3" name="Content Placeholder 2">
            <a:extLst>
              <a:ext uri="{FF2B5EF4-FFF2-40B4-BE49-F238E27FC236}">
                <a16:creationId xmlns:a16="http://schemas.microsoft.com/office/drawing/2014/main" id="{3A3BD041-75C8-5D21-C505-E5627754E96D}"/>
              </a:ext>
            </a:extLst>
          </p:cNvPr>
          <p:cNvSpPr>
            <a:spLocks noGrp="1"/>
          </p:cNvSpPr>
          <p:nvPr>
            <p:ph idx="1"/>
          </p:nvPr>
        </p:nvSpPr>
        <p:spPr>
          <a:xfrm>
            <a:off x="699768" y="1076955"/>
            <a:ext cx="10789287" cy="4059314"/>
          </a:xfrm>
        </p:spPr>
        <p:txBody>
          <a:bodyPr>
            <a:noAutofit/>
          </a:bodyPr>
          <a:lstStyle/>
          <a:p>
            <a:pPr marL="0" indent="0">
              <a:buNone/>
            </a:pPr>
            <a:r>
              <a:rPr lang="en-US" sz="1999" b="1"/>
              <a:t>What is Bias?</a:t>
            </a:r>
          </a:p>
          <a:p>
            <a:pPr lvl="1">
              <a:buFont typeface="Arial" panose="020B0604020202020204" pitchFamily="34" charset="0"/>
              <a:buChar char="•"/>
            </a:pPr>
            <a:r>
              <a:rPr lang="en-US" sz="1999"/>
              <a:t>Unexamined beliefs that shape interpretation, trust, interruption, and credibility.</a:t>
            </a:r>
          </a:p>
          <a:p>
            <a:pPr lvl="1"/>
            <a:endParaRPr lang="en-US" sz="1999"/>
          </a:p>
          <a:p>
            <a:pPr marL="0" indent="0">
              <a:buNone/>
            </a:pPr>
            <a:r>
              <a:rPr lang="en-US" sz="1999" b="1"/>
              <a:t>Typically, facilitators hold </a:t>
            </a:r>
            <a:r>
              <a:rPr lang="en-US" sz="1999" b="1" i="1"/>
              <a:t>(a somewhat biased) </a:t>
            </a:r>
            <a:r>
              <a:rPr lang="en-US" sz="1999" b="1"/>
              <a:t>Power:</a:t>
            </a:r>
          </a:p>
          <a:p>
            <a:pPr lvl="1">
              <a:buFont typeface="Arial" panose="020B0604020202020204" pitchFamily="34" charset="0"/>
              <a:buChar char="•"/>
            </a:pPr>
            <a:r>
              <a:rPr lang="en-US" sz="1999"/>
              <a:t>perceived authority</a:t>
            </a:r>
          </a:p>
          <a:p>
            <a:pPr lvl="1">
              <a:buFont typeface="Arial" panose="020B0604020202020204" pitchFamily="34" charset="0"/>
              <a:buChar char="•"/>
            </a:pPr>
            <a:r>
              <a:rPr lang="en-US" sz="1999"/>
              <a:t>control of time and structure</a:t>
            </a:r>
          </a:p>
          <a:p>
            <a:pPr lvl="1">
              <a:buFont typeface="Arial" panose="020B0604020202020204" pitchFamily="34" charset="0"/>
              <a:buChar char="•"/>
            </a:pPr>
            <a:r>
              <a:rPr lang="en-US" sz="1999"/>
              <a:t>influence over whose voices are amplified or silenced</a:t>
            </a:r>
          </a:p>
          <a:p>
            <a:pPr marL="0" indent="0">
              <a:buNone/>
            </a:pPr>
            <a:r>
              <a:rPr lang="en-US" sz="1999" b="1"/>
              <a:t>Facilitators are responsible for using their Power to either:</a:t>
            </a:r>
          </a:p>
          <a:p>
            <a:pPr lvl="1">
              <a:buFont typeface="Arial" panose="020B0604020202020204" pitchFamily="34" charset="0"/>
              <a:buChar char="•"/>
            </a:pPr>
            <a:r>
              <a:rPr lang="en-US" sz="1999"/>
              <a:t>reduce inequity</a:t>
            </a:r>
          </a:p>
          <a:p>
            <a:pPr lvl="1">
              <a:buFont typeface="Arial" panose="020B0604020202020204" pitchFamily="34" charset="0"/>
              <a:buChar char="•"/>
            </a:pPr>
            <a:r>
              <a:rPr lang="en-US" sz="1999"/>
              <a:t>or quietly reinforce it</a:t>
            </a:r>
          </a:p>
        </p:txBody>
      </p:sp>
      <p:sp>
        <p:nvSpPr>
          <p:cNvPr id="5" name="TextBox 4">
            <a:extLst>
              <a:ext uri="{FF2B5EF4-FFF2-40B4-BE49-F238E27FC236}">
                <a16:creationId xmlns:a16="http://schemas.microsoft.com/office/drawing/2014/main" id="{BC84BD09-9832-D66D-7411-3DCF201E3F97}"/>
              </a:ext>
            </a:extLst>
          </p:cNvPr>
          <p:cNvSpPr txBox="1"/>
          <p:nvPr/>
        </p:nvSpPr>
        <p:spPr>
          <a:xfrm>
            <a:off x="837981" y="5355269"/>
            <a:ext cx="10512862" cy="984629"/>
          </a:xfrm>
          <a:prstGeom prst="rect">
            <a:avLst/>
          </a:prstGeom>
          <a:noFill/>
        </p:spPr>
        <p:txBody>
          <a:bodyPr wrap="square">
            <a:spAutoFit/>
          </a:bodyPr>
          <a:lstStyle/>
          <a:p>
            <a:pPr algn="ctr"/>
            <a:r>
              <a:rPr lang="en-US" sz="1999" b="1" i="1"/>
              <a:t>Facilitators are not immune from bias. They are given more room to enact bias—not less.</a:t>
            </a:r>
            <a:r>
              <a:rPr lang="en-US" sz="1999"/>
              <a:t> Awareness is a professional responsibility—not a personality trait.</a:t>
            </a:r>
          </a:p>
          <a:p>
            <a:pPr algn="ctr"/>
            <a:endParaRPr lang="en-US" sz="1799" b="1" i="1"/>
          </a:p>
        </p:txBody>
      </p:sp>
    </p:spTree>
    <p:extLst>
      <p:ext uri="{BB962C8B-B14F-4D97-AF65-F5344CB8AC3E}">
        <p14:creationId xmlns:p14="http://schemas.microsoft.com/office/powerpoint/2010/main" val="16627321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6DA9A-CE91-4FFF-1ADE-218C7683B3C8}"/>
              </a:ext>
            </a:extLst>
          </p:cNvPr>
          <p:cNvSpPr>
            <a:spLocks noGrp="1"/>
          </p:cNvSpPr>
          <p:nvPr>
            <p:ph type="title"/>
          </p:nvPr>
        </p:nvSpPr>
        <p:spPr>
          <a:xfrm>
            <a:off x="837981" y="365923"/>
            <a:ext cx="10512862" cy="661366"/>
          </a:xfrm>
        </p:spPr>
        <p:txBody>
          <a:bodyPr>
            <a:normAutofit/>
          </a:bodyPr>
          <a:lstStyle/>
          <a:p>
            <a:r>
              <a:rPr lang="en-US"/>
              <a:t>Leadership Style Is Not Neutral</a:t>
            </a:r>
          </a:p>
        </p:txBody>
      </p:sp>
      <p:sp>
        <p:nvSpPr>
          <p:cNvPr id="3" name="Content Placeholder 2">
            <a:extLst>
              <a:ext uri="{FF2B5EF4-FFF2-40B4-BE49-F238E27FC236}">
                <a16:creationId xmlns:a16="http://schemas.microsoft.com/office/drawing/2014/main" id="{FC376248-97C8-C7CD-634F-49887BA7CB31}"/>
              </a:ext>
            </a:extLst>
          </p:cNvPr>
          <p:cNvSpPr>
            <a:spLocks noGrp="1"/>
          </p:cNvSpPr>
          <p:nvPr>
            <p:ph idx="1"/>
          </p:nvPr>
        </p:nvSpPr>
        <p:spPr>
          <a:xfrm>
            <a:off x="837981" y="1387907"/>
            <a:ext cx="10512862" cy="4250853"/>
          </a:xfrm>
        </p:spPr>
        <p:txBody>
          <a:bodyPr>
            <a:normAutofit/>
          </a:bodyPr>
          <a:lstStyle/>
          <a:p>
            <a:pPr marL="0" indent="0">
              <a:buNone/>
            </a:pPr>
            <a:r>
              <a:rPr lang="en-US" sz="2199"/>
              <a:t>Leadership and facilitation styles reflect preferences under pressure, not value or effectiveness.</a:t>
            </a:r>
          </a:p>
          <a:p>
            <a:pPr lvl="1">
              <a:buFont typeface="Arial" panose="020B0604020202020204" pitchFamily="34" charset="0"/>
              <a:buChar char="•"/>
            </a:pPr>
            <a:r>
              <a:rPr lang="en-US" sz="2199"/>
              <a:t>Common styles (direct, spirited, considerate, systematic) are interpreted through identity and bias, not objectivity.</a:t>
            </a:r>
          </a:p>
          <a:p>
            <a:pPr marL="0" indent="0">
              <a:buNone/>
            </a:pPr>
            <a:r>
              <a:rPr lang="en-US" sz="2199"/>
              <a:t>The same style may be:</a:t>
            </a:r>
          </a:p>
          <a:p>
            <a:pPr lvl="1">
              <a:buFont typeface="Arial" panose="020B0604020202020204" pitchFamily="34" charset="0"/>
              <a:buChar char="•"/>
            </a:pPr>
            <a:r>
              <a:rPr lang="en-US" sz="2199"/>
              <a:t>praised as leadership in one body and labeled unprofessional, abrasive, or weak in another</a:t>
            </a:r>
          </a:p>
          <a:p>
            <a:pPr lvl="1">
              <a:buFont typeface="Arial" panose="020B0604020202020204" pitchFamily="34" charset="0"/>
              <a:buChar char="•"/>
            </a:pPr>
            <a:r>
              <a:rPr lang="en-US" sz="2199"/>
              <a:t>Style does not explain reaction. Power does.</a:t>
            </a:r>
          </a:p>
          <a:p>
            <a:pPr marL="0" indent="0">
              <a:buNone/>
            </a:pPr>
            <a:r>
              <a:rPr lang="en-US" sz="2199"/>
              <a:t>Under stress, facilitators often:</a:t>
            </a:r>
          </a:p>
          <a:p>
            <a:pPr lvl="1">
              <a:buFont typeface="Arial" panose="020B0604020202020204" pitchFamily="34" charset="0"/>
              <a:buChar char="•"/>
            </a:pPr>
            <a:r>
              <a:rPr lang="en-US" sz="2199"/>
              <a:t>lean harder into dominant styles, tighten control</a:t>
            </a:r>
          </a:p>
          <a:p>
            <a:pPr lvl="1">
              <a:buFont typeface="Arial" panose="020B0604020202020204" pitchFamily="34" charset="0"/>
              <a:buChar char="•"/>
            </a:pPr>
            <a:r>
              <a:rPr lang="en-US" sz="2199"/>
              <a:t>rush transitions and prioritize efficiency over access</a:t>
            </a:r>
          </a:p>
        </p:txBody>
      </p:sp>
    </p:spTree>
    <p:extLst>
      <p:ext uri="{BB962C8B-B14F-4D97-AF65-F5344CB8AC3E}">
        <p14:creationId xmlns:p14="http://schemas.microsoft.com/office/powerpoint/2010/main" val="3664505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98230-5A28-3594-B038-EB2431824088}"/>
              </a:ext>
            </a:extLst>
          </p:cNvPr>
          <p:cNvSpPr>
            <a:spLocks noGrp="1"/>
          </p:cNvSpPr>
          <p:nvPr>
            <p:ph type="title"/>
          </p:nvPr>
        </p:nvSpPr>
        <p:spPr>
          <a:xfrm>
            <a:off x="612488" y="1079604"/>
            <a:ext cx="6267138" cy="1535792"/>
          </a:xfrm>
        </p:spPr>
        <p:txBody>
          <a:bodyPr anchor="b">
            <a:normAutofit/>
          </a:bodyPr>
          <a:lstStyle/>
          <a:p>
            <a:r>
              <a:rPr lang="en-US" sz="5198">
                <a:latin typeface="Playfair Display" pitchFamily="2" charset="77"/>
              </a:rPr>
              <a:t>Definition: </a:t>
            </a:r>
            <a:r>
              <a:rPr lang="en-US" sz="5198" b="1">
                <a:latin typeface="Playfair Display" pitchFamily="2" charset="77"/>
              </a:rPr>
              <a:t>Identity</a:t>
            </a:r>
            <a:endParaRPr lang="en-US" sz="5198" b="1"/>
          </a:p>
        </p:txBody>
      </p:sp>
      <p:sp>
        <p:nvSpPr>
          <p:cNvPr id="3" name="Content Placeholder 2">
            <a:extLst>
              <a:ext uri="{FF2B5EF4-FFF2-40B4-BE49-F238E27FC236}">
                <a16:creationId xmlns:a16="http://schemas.microsoft.com/office/drawing/2014/main" id="{6B177371-C13D-ED5C-61C3-2BD71474B379}"/>
              </a:ext>
            </a:extLst>
          </p:cNvPr>
          <p:cNvSpPr>
            <a:spLocks noGrp="1"/>
          </p:cNvSpPr>
          <p:nvPr>
            <p:ph idx="1"/>
          </p:nvPr>
        </p:nvSpPr>
        <p:spPr>
          <a:xfrm>
            <a:off x="612488" y="3355867"/>
            <a:ext cx="6267138" cy="2824760"/>
          </a:xfrm>
        </p:spPr>
        <p:txBody>
          <a:bodyPr>
            <a:normAutofit fontScale="55000" lnSpcReduction="20000"/>
          </a:bodyPr>
          <a:lstStyle/>
          <a:p>
            <a:pPr>
              <a:lnSpc>
                <a:spcPct val="150000"/>
              </a:lnSpc>
              <a:buNone/>
            </a:pPr>
            <a:r>
              <a:rPr lang="en-US" sz="3399">
                <a:latin typeface="Playfair Display" pitchFamily="2" charset="77"/>
              </a:rPr>
              <a:t>	Identity encompasses the memories, experiences, relationships, and values that create one’s sense of self. This amalgamation creates a steady sense of who one is over time, even as new facets are developed and incorporated into one's identity.</a:t>
            </a:r>
            <a:endParaRPr lang="en-US" sz="1899">
              <a:latin typeface="Playfair Display" pitchFamily="2" charset="77"/>
            </a:endParaRPr>
          </a:p>
          <a:p>
            <a:pPr>
              <a:buNone/>
            </a:pPr>
            <a:endParaRPr lang="en-US" sz="1899">
              <a:latin typeface="Playfair Display" pitchFamily="2" charset="77"/>
            </a:endParaRPr>
          </a:p>
          <a:p>
            <a:pPr>
              <a:buNone/>
            </a:pPr>
            <a:br>
              <a:rPr lang="en-US" sz="1899"/>
            </a:br>
            <a:endParaRPr lang="en-US" sz="1899"/>
          </a:p>
        </p:txBody>
      </p:sp>
      <p:pic>
        <p:nvPicPr>
          <p:cNvPr id="7" name="Graphic 6" descr="Employee badge outline">
            <a:extLst>
              <a:ext uri="{FF2B5EF4-FFF2-40B4-BE49-F238E27FC236}">
                <a16:creationId xmlns:a16="http://schemas.microsoft.com/office/drawing/2014/main" id="{2F9BEB5F-DC7E-254E-F949-C3C854A5FD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92114" y="1272957"/>
            <a:ext cx="4236582" cy="4236582"/>
          </a:xfrm>
          <a:prstGeom prst="rect">
            <a:avLst/>
          </a:prstGeom>
        </p:spPr>
      </p:pic>
    </p:spTree>
    <p:extLst>
      <p:ext uri="{BB962C8B-B14F-4D97-AF65-F5344CB8AC3E}">
        <p14:creationId xmlns:p14="http://schemas.microsoft.com/office/powerpoint/2010/main" val="2878778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1A357-A816-8D2A-DA0C-E7A1EEB21DF2}"/>
              </a:ext>
            </a:extLst>
          </p:cNvPr>
          <p:cNvSpPr>
            <a:spLocks noGrp="1"/>
          </p:cNvSpPr>
          <p:nvPr>
            <p:ph type="title"/>
          </p:nvPr>
        </p:nvSpPr>
        <p:spPr>
          <a:xfrm>
            <a:off x="826692" y="230457"/>
            <a:ext cx="10289687" cy="740388"/>
          </a:xfrm>
        </p:spPr>
        <p:txBody>
          <a:bodyPr>
            <a:normAutofit/>
          </a:bodyPr>
          <a:lstStyle/>
          <a:p>
            <a:r>
              <a:rPr lang="en-US">
                <a:latin typeface="Euphemia" panose="020B0503040102020104" pitchFamily="34" charset="0"/>
              </a:rPr>
              <a:t>Identity Shapes Facilitation Conditions</a:t>
            </a:r>
          </a:p>
        </p:txBody>
      </p:sp>
      <p:sp>
        <p:nvSpPr>
          <p:cNvPr id="3" name="Content Placeholder 2">
            <a:extLst>
              <a:ext uri="{FF2B5EF4-FFF2-40B4-BE49-F238E27FC236}">
                <a16:creationId xmlns:a16="http://schemas.microsoft.com/office/drawing/2014/main" id="{006D7C42-2D2F-C743-FACA-A792454E5530}"/>
              </a:ext>
            </a:extLst>
          </p:cNvPr>
          <p:cNvSpPr>
            <a:spLocks noGrp="1"/>
          </p:cNvSpPr>
          <p:nvPr>
            <p:ph idx="1"/>
          </p:nvPr>
        </p:nvSpPr>
        <p:spPr>
          <a:xfrm>
            <a:off x="826692" y="1303573"/>
            <a:ext cx="11098360" cy="4250853"/>
          </a:xfrm>
        </p:spPr>
        <p:txBody>
          <a:bodyPr>
            <a:noAutofit/>
          </a:bodyPr>
          <a:lstStyle/>
          <a:p>
            <a:pPr marL="0" indent="0">
              <a:lnSpc>
                <a:spcPct val="120000"/>
              </a:lnSpc>
              <a:buNone/>
            </a:pPr>
            <a:r>
              <a:rPr lang="en-US" sz="1999">
                <a:latin typeface="Euphemia" panose="020B0503040102020104" pitchFamily="34" charset="0"/>
              </a:rPr>
              <a:t>Facilitators are read through identity whether we name it or not.</a:t>
            </a:r>
          </a:p>
          <a:p>
            <a:pPr lvl="1">
              <a:lnSpc>
                <a:spcPct val="120000"/>
              </a:lnSpc>
              <a:buFont typeface="Arial" panose="020B0604020202020204" pitchFamily="34" charset="0"/>
              <a:buChar char="•"/>
            </a:pPr>
            <a:r>
              <a:rPr lang="en-US" sz="1999">
                <a:latin typeface="Euphemia" panose="020B0503040102020104" pitchFamily="34" charset="0"/>
              </a:rPr>
              <a:t>race and ethnicity</a:t>
            </a:r>
          </a:p>
          <a:p>
            <a:pPr lvl="1">
              <a:lnSpc>
                <a:spcPct val="120000"/>
              </a:lnSpc>
              <a:buFont typeface="Arial" panose="020B0604020202020204" pitchFamily="34" charset="0"/>
              <a:buChar char="•"/>
            </a:pPr>
            <a:r>
              <a:rPr lang="en-US" sz="1999">
                <a:latin typeface="Euphemia" panose="020B0503040102020104" pitchFamily="34" charset="0"/>
              </a:rPr>
              <a:t>gender and gender expression</a:t>
            </a:r>
          </a:p>
          <a:p>
            <a:pPr lvl="1">
              <a:lnSpc>
                <a:spcPct val="120000"/>
              </a:lnSpc>
              <a:buFont typeface="Arial" panose="020B0604020202020204" pitchFamily="34" charset="0"/>
              <a:buChar char="•"/>
            </a:pPr>
            <a:r>
              <a:rPr lang="en-US" sz="1999">
                <a:latin typeface="Euphemia" panose="020B0503040102020104" pitchFamily="34" charset="0"/>
              </a:rPr>
              <a:t>LGBTQ identity</a:t>
            </a:r>
          </a:p>
          <a:p>
            <a:pPr lvl="1">
              <a:lnSpc>
                <a:spcPct val="120000"/>
              </a:lnSpc>
              <a:buFont typeface="Arial" panose="020B0604020202020204" pitchFamily="34" charset="0"/>
              <a:buChar char="•"/>
            </a:pPr>
            <a:r>
              <a:rPr lang="en-US" sz="1999">
                <a:latin typeface="Euphemia" panose="020B0503040102020104" pitchFamily="34" charset="0"/>
              </a:rPr>
              <a:t>age</a:t>
            </a:r>
          </a:p>
          <a:p>
            <a:pPr lvl="1">
              <a:lnSpc>
                <a:spcPct val="120000"/>
              </a:lnSpc>
              <a:buFont typeface="Arial" panose="020B0604020202020204" pitchFamily="34" charset="0"/>
              <a:buChar char="•"/>
            </a:pPr>
            <a:r>
              <a:rPr lang="en-US" sz="1999">
                <a:latin typeface="Euphemia" panose="020B0503040102020104" pitchFamily="34" charset="0"/>
              </a:rPr>
              <a:t>body size and disability (visible and invisible)</a:t>
            </a:r>
          </a:p>
          <a:p>
            <a:pPr lvl="1">
              <a:lnSpc>
                <a:spcPct val="120000"/>
              </a:lnSpc>
              <a:buFont typeface="Arial" panose="020B0604020202020204" pitchFamily="34" charset="0"/>
              <a:buChar char="•"/>
            </a:pPr>
            <a:r>
              <a:rPr lang="en-US" sz="1999">
                <a:latin typeface="Euphemia" panose="020B0503040102020104" pitchFamily="34" charset="0"/>
              </a:rPr>
              <a:t>accent, language, and communication style</a:t>
            </a:r>
          </a:p>
          <a:p>
            <a:pPr lvl="1">
              <a:lnSpc>
                <a:spcPct val="120000"/>
              </a:lnSpc>
              <a:buFont typeface="Arial" panose="020B0604020202020204" pitchFamily="34" charset="0"/>
              <a:buChar char="•"/>
            </a:pPr>
            <a:r>
              <a:rPr lang="en-US" sz="1999">
                <a:latin typeface="Euphemia" panose="020B0503040102020104" pitchFamily="34" charset="0"/>
              </a:rPr>
              <a:t>role, credentials, and institutional power</a:t>
            </a:r>
          </a:p>
          <a:p>
            <a:pPr lvl="1">
              <a:lnSpc>
                <a:spcPct val="120000"/>
              </a:lnSpc>
              <a:buFont typeface="Arial" panose="020B0604020202020204" pitchFamily="34" charset="0"/>
              <a:buChar char="•"/>
            </a:pPr>
            <a:endParaRPr lang="en-US" sz="1999">
              <a:latin typeface="Euphemia" panose="020B0503040102020104" pitchFamily="34" charset="0"/>
            </a:endParaRPr>
          </a:p>
          <a:p>
            <a:pPr marL="0" indent="0">
              <a:lnSpc>
                <a:spcPct val="120000"/>
              </a:lnSpc>
              <a:buNone/>
            </a:pPr>
            <a:r>
              <a:rPr lang="en-US" sz="1999">
                <a:highlight>
                  <a:srgbClr val="FFFF00"/>
                </a:highlight>
                <a:latin typeface="Euphemia" panose="020B0503040102020104" pitchFamily="34" charset="0"/>
              </a:rPr>
              <a:t>The same style of facilitation (words, body language, actions…) is not received the same way based upon pieces of perceived identity.</a:t>
            </a:r>
          </a:p>
        </p:txBody>
      </p:sp>
    </p:spTree>
    <p:extLst>
      <p:ext uri="{BB962C8B-B14F-4D97-AF65-F5344CB8AC3E}">
        <p14:creationId xmlns:p14="http://schemas.microsoft.com/office/powerpoint/2010/main" val="1579512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53105-3759-8F04-A6A5-D6C0E2FE0F3F}"/>
              </a:ext>
            </a:extLst>
          </p:cNvPr>
          <p:cNvSpPr>
            <a:spLocks noGrp="1"/>
          </p:cNvSpPr>
          <p:nvPr>
            <p:ph type="title"/>
          </p:nvPr>
        </p:nvSpPr>
        <p:spPr>
          <a:xfrm>
            <a:off x="619375" y="79338"/>
            <a:ext cx="10512862" cy="866549"/>
          </a:xfrm>
        </p:spPr>
        <p:txBody>
          <a:bodyPr/>
          <a:lstStyle/>
          <a:p>
            <a:r>
              <a:rPr lang="en-US"/>
              <a:t>The Wheel of Identity (Facilitator Lens)</a:t>
            </a:r>
          </a:p>
        </p:txBody>
      </p:sp>
      <p:sp>
        <p:nvSpPr>
          <p:cNvPr id="3" name="Content Placeholder 2">
            <a:extLst>
              <a:ext uri="{FF2B5EF4-FFF2-40B4-BE49-F238E27FC236}">
                <a16:creationId xmlns:a16="http://schemas.microsoft.com/office/drawing/2014/main" id="{C7C4CC4B-0E13-1F82-4D97-3014E0C86DA6}"/>
              </a:ext>
            </a:extLst>
          </p:cNvPr>
          <p:cNvSpPr>
            <a:spLocks noGrp="1"/>
          </p:cNvSpPr>
          <p:nvPr>
            <p:ph idx="1"/>
          </p:nvPr>
        </p:nvSpPr>
        <p:spPr>
          <a:xfrm>
            <a:off x="811285" y="1209933"/>
            <a:ext cx="7402172" cy="3910039"/>
          </a:xfrm>
        </p:spPr>
        <p:txBody>
          <a:bodyPr>
            <a:normAutofit fontScale="77500" lnSpcReduction="20000"/>
          </a:bodyPr>
          <a:lstStyle/>
          <a:p>
            <a:pPr marL="0" indent="0">
              <a:lnSpc>
                <a:spcPct val="120000"/>
              </a:lnSpc>
              <a:buNone/>
            </a:pPr>
            <a:r>
              <a:rPr lang="en-US" sz="2899"/>
              <a:t>Facilitators often move between identities that are:</a:t>
            </a:r>
          </a:p>
          <a:p>
            <a:pPr lvl="1">
              <a:lnSpc>
                <a:spcPct val="120000"/>
              </a:lnSpc>
              <a:buFont typeface="Arial" panose="020B0604020202020204" pitchFamily="34" charset="0"/>
              <a:buChar char="•"/>
            </a:pPr>
            <a:r>
              <a:rPr lang="en-US" sz="2899"/>
              <a:t>Central and powerful</a:t>
            </a:r>
          </a:p>
          <a:p>
            <a:pPr lvl="1">
              <a:lnSpc>
                <a:spcPct val="120000"/>
              </a:lnSpc>
              <a:buFont typeface="Arial" panose="020B0604020202020204" pitchFamily="34" charset="0"/>
              <a:buChar char="•"/>
            </a:pPr>
            <a:r>
              <a:rPr lang="en-US" sz="2899"/>
              <a:t>Erased or flattened</a:t>
            </a:r>
          </a:p>
          <a:p>
            <a:pPr lvl="1">
              <a:lnSpc>
                <a:spcPct val="120000"/>
              </a:lnSpc>
              <a:buFont typeface="Arial" panose="020B0604020202020204" pitchFamily="34" charset="0"/>
              <a:buChar char="•"/>
            </a:pPr>
            <a:r>
              <a:rPr lang="en-US" sz="2899"/>
              <a:t>Marginalized and scrutinized</a:t>
            </a:r>
          </a:p>
          <a:p>
            <a:pPr marL="0" indent="0">
              <a:lnSpc>
                <a:spcPct val="120000"/>
              </a:lnSpc>
              <a:buNone/>
            </a:pPr>
            <a:r>
              <a:rPr lang="en-US" sz="2899"/>
              <a:t>These positions shape:</a:t>
            </a:r>
          </a:p>
          <a:p>
            <a:pPr lvl="1">
              <a:lnSpc>
                <a:spcPct val="120000"/>
              </a:lnSpc>
              <a:buFont typeface="Arial" panose="020B0604020202020204" pitchFamily="34" charset="0"/>
              <a:buChar char="•"/>
            </a:pPr>
            <a:r>
              <a:rPr lang="en-US" sz="2899"/>
              <a:t>how much grace we are offered</a:t>
            </a:r>
          </a:p>
          <a:p>
            <a:pPr lvl="1">
              <a:lnSpc>
                <a:spcPct val="120000"/>
              </a:lnSpc>
              <a:buFont typeface="Arial" panose="020B0604020202020204" pitchFamily="34" charset="0"/>
              <a:buChar char="•"/>
            </a:pPr>
            <a:r>
              <a:rPr lang="en-US" sz="2899"/>
              <a:t>how mistakes are interpreted</a:t>
            </a:r>
          </a:p>
          <a:p>
            <a:pPr lvl="1">
              <a:lnSpc>
                <a:spcPct val="120000"/>
              </a:lnSpc>
              <a:buFont typeface="Arial" panose="020B0604020202020204" pitchFamily="34" charset="0"/>
              <a:buChar char="•"/>
            </a:pPr>
            <a:r>
              <a:rPr lang="en-US" sz="2899"/>
              <a:t>whether authority is assumed or challenged</a:t>
            </a:r>
          </a:p>
          <a:p>
            <a:pPr marL="0" indent="0">
              <a:buNone/>
            </a:pPr>
            <a:endParaRPr lang="en-US"/>
          </a:p>
        </p:txBody>
      </p:sp>
      <p:pic>
        <p:nvPicPr>
          <p:cNvPr id="4" name="Picture 3">
            <a:extLst>
              <a:ext uri="{FF2B5EF4-FFF2-40B4-BE49-F238E27FC236}">
                <a16:creationId xmlns:a16="http://schemas.microsoft.com/office/drawing/2014/main" id="{BEC37B70-FA73-DC8A-04CA-93D965A33076}"/>
              </a:ext>
            </a:extLst>
          </p:cNvPr>
          <p:cNvPicPr>
            <a:picLocks noChangeAspect="1"/>
          </p:cNvPicPr>
          <p:nvPr/>
        </p:nvPicPr>
        <p:blipFill>
          <a:blip r:embed="rId2"/>
          <a:srcRect l="11089" t="5926" r="10305" b="25556"/>
          <a:stretch>
            <a:fillRect/>
          </a:stretch>
        </p:blipFill>
        <p:spPr>
          <a:xfrm>
            <a:off x="7867496" y="232918"/>
            <a:ext cx="4030712" cy="4799039"/>
          </a:xfrm>
          <a:prstGeom prst="rect">
            <a:avLst/>
          </a:prstGeom>
        </p:spPr>
      </p:pic>
      <p:sp>
        <p:nvSpPr>
          <p:cNvPr id="6" name="TextBox 5">
            <a:extLst>
              <a:ext uri="{FF2B5EF4-FFF2-40B4-BE49-F238E27FC236}">
                <a16:creationId xmlns:a16="http://schemas.microsoft.com/office/drawing/2014/main" id="{914D20ED-0ABA-60D8-C6B0-945CB6A62BBA}"/>
              </a:ext>
            </a:extLst>
          </p:cNvPr>
          <p:cNvSpPr txBox="1"/>
          <p:nvPr/>
        </p:nvSpPr>
        <p:spPr>
          <a:xfrm>
            <a:off x="811285" y="5384019"/>
            <a:ext cx="10512862" cy="707446"/>
          </a:xfrm>
          <a:prstGeom prst="rect">
            <a:avLst/>
          </a:prstGeom>
          <a:noFill/>
        </p:spPr>
        <p:txBody>
          <a:bodyPr wrap="square">
            <a:spAutoFit/>
          </a:bodyPr>
          <a:lstStyle/>
          <a:p>
            <a:r>
              <a:rPr lang="en-US" sz="1999"/>
              <a:t>Understanding where we land on this wheel helps us anticipate impact before harm occurs.</a:t>
            </a:r>
          </a:p>
        </p:txBody>
      </p:sp>
    </p:spTree>
    <p:extLst>
      <p:ext uri="{BB962C8B-B14F-4D97-AF65-F5344CB8AC3E}">
        <p14:creationId xmlns:p14="http://schemas.microsoft.com/office/powerpoint/2010/main" val="1360105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2" name="Google Shape;132;p24"/>
          <p:cNvSpPr txBox="1">
            <a:spLocks noGrp="1"/>
          </p:cNvSpPr>
          <p:nvPr>
            <p:ph type="title"/>
          </p:nvPr>
        </p:nvSpPr>
        <p:spPr>
          <a:xfrm>
            <a:off x="572343" y="239372"/>
            <a:ext cx="11015651" cy="827118"/>
          </a:xfrm>
          <a:prstGeom prst="rect">
            <a:avLst/>
          </a:prstGeom>
        </p:spPr>
        <p:txBody>
          <a:bodyPr spcFirstLastPara="1" vert="horz" wrap="square" lIns="91416" tIns="45708" rIns="91416" bIns="45708" rtlCol="0" anchor="b" anchorCtr="0">
            <a:normAutofit/>
          </a:bodyPr>
          <a:lstStyle/>
          <a:p>
            <a:pPr>
              <a:spcBef>
                <a:spcPct val="0"/>
              </a:spcBef>
            </a:pPr>
            <a:r>
              <a:rPr lang="en-US"/>
              <a:t>Intersectionality</a:t>
            </a:r>
          </a:p>
        </p:txBody>
      </p:sp>
      <p:sp>
        <p:nvSpPr>
          <p:cNvPr id="130" name="Google Shape;130;p24"/>
          <p:cNvSpPr txBox="1">
            <a:spLocks noGrp="1"/>
          </p:cNvSpPr>
          <p:nvPr>
            <p:ph type="body" idx="1"/>
          </p:nvPr>
        </p:nvSpPr>
        <p:spPr>
          <a:xfrm>
            <a:off x="600831" y="1673412"/>
            <a:ext cx="6711804" cy="4118099"/>
          </a:xfrm>
          <a:prstGeom prst="rect">
            <a:avLst/>
          </a:prstGeom>
        </p:spPr>
        <p:txBody>
          <a:bodyPr spcFirstLastPara="1" vert="horz" wrap="square" lIns="91416" tIns="45708" rIns="91416" bIns="45708" rtlCol="0" anchor="t" anchorCtr="0">
            <a:normAutofit/>
          </a:bodyPr>
          <a:lstStyle/>
          <a:p>
            <a:pPr marL="0" indent="0">
              <a:lnSpc>
                <a:spcPct val="150000"/>
              </a:lnSpc>
              <a:buNone/>
            </a:pPr>
            <a:r>
              <a:rPr lang="en-US" sz="2199" b="1">
                <a:highlight>
                  <a:srgbClr val="FFFFFF"/>
                </a:highlight>
                <a:latin typeface="Playfair Display" pitchFamily="2" charset="77"/>
              </a:rPr>
              <a:t>Power</a:t>
            </a:r>
          </a:p>
          <a:p>
            <a:pPr marL="0" indent="0">
              <a:lnSpc>
                <a:spcPct val="150000"/>
              </a:lnSpc>
              <a:buNone/>
            </a:pPr>
            <a:endParaRPr lang="en-US" sz="2199" b="1">
              <a:highlight>
                <a:srgbClr val="FFFFFF"/>
              </a:highlight>
              <a:latin typeface="Playfair Display" pitchFamily="2" charset="77"/>
            </a:endParaRPr>
          </a:p>
          <a:p>
            <a:pPr marL="0" indent="0">
              <a:lnSpc>
                <a:spcPct val="150000"/>
              </a:lnSpc>
              <a:buNone/>
            </a:pPr>
            <a:r>
              <a:rPr lang="en-US" sz="2199">
                <a:highlight>
                  <a:srgbClr val="FFFFFF"/>
                </a:highlight>
                <a:latin typeface="Playfair Display" pitchFamily="2" charset="77"/>
              </a:rPr>
              <a:t>People who exist in this ring are the most powerful and usually hold the most privileged in any room </a:t>
            </a:r>
            <a:r>
              <a:rPr lang="en-US" sz="2199" i="1">
                <a:highlight>
                  <a:srgbClr val="FFFFFF"/>
                </a:highlight>
                <a:latin typeface="Playfair Display" pitchFamily="2" charset="77"/>
              </a:rPr>
              <a:t>( their voice, ideas, and opinions matter)</a:t>
            </a:r>
            <a:r>
              <a:rPr lang="en-US" sz="2199">
                <a:highlight>
                  <a:srgbClr val="FFFFFF"/>
                </a:highlight>
                <a:latin typeface="Playfair Display" pitchFamily="2" charset="77"/>
              </a:rPr>
              <a:t>. </a:t>
            </a:r>
          </a:p>
          <a:p>
            <a:pPr marL="0" indent="-228531">
              <a:spcBef>
                <a:spcPts val="3066"/>
              </a:spcBef>
              <a:buClr>
                <a:schemeClr val="dk2"/>
              </a:buClr>
              <a:buSzPct val="91666"/>
              <a:buFont typeface="Arial" panose="020B0604020202020204" pitchFamily="34" charset="0"/>
              <a:buChar char="•"/>
            </a:pPr>
            <a:endParaRPr lang="en-US" sz="2199">
              <a:highlight>
                <a:srgbClr val="FFFFFF"/>
              </a:highlight>
              <a:sym typeface="Lato"/>
            </a:endParaRPr>
          </a:p>
          <a:p>
            <a:pPr marL="0" indent="-228531">
              <a:spcBef>
                <a:spcPts val="3066"/>
              </a:spcBef>
              <a:buClr>
                <a:schemeClr val="dk2"/>
              </a:buClr>
              <a:buSzPct val="100000"/>
              <a:buFont typeface="Arial" panose="020B0604020202020204" pitchFamily="34" charset="0"/>
              <a:buChar char="•"/>
            </a:pPr>
            <a:endParaRPr lang="en-US" sz="2199">
              <a:sym typeface="Arial"/>
            </a:endParaRPr>
          </a:p>
          <a:p>
            <a:pPr marL="0" indent="-228531">
              <a:spcAft>
                <a:spcPts val="1600"/>
              </a:spcAft>
              <a:buFont typeface="Arial" panose="020B0604020202020204" pitchFamily="34" charset="0"/>
              <a:buChar char="•"/>
            </a:pPr>
            <a:endParaRPr lang="en-US" sz="2199"/>
          </a:p>
        </p:txBody>
      </p:sp>
      <p:pic>
        <p:nvPicPr>
          <p:cNvPr id="131" name="Google Shape;131;p24"/>
          <p:cNvPicPr preferRelativeResize="0"/>
          <p:nvPr/>
        </p:nvPicPr>
        <p:blipFill rotWithShape="1">
          <a:blip r:embed="rId3"/>
          <a:srcRect l="3263" r="529" b="-3"/>
          <a:stretch/>
        </p:blipFill>
        <p:spPr>
          <a:xfrm>
            <a:off x="7888147" y="1381277"/>
            <a:ext cx="3940038" cy="4095445"/>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9" name="Google Shape;139;p25"/>
          <p:cNvSpPr txBox="1">
            <a:spLocks noGrp="1"/>
          </p:cNvSpPr>
          <p:nvPr>
            <p:ph type="title"/>
          </p:nvPr>
        </p:nvSpPr>
        <p:spPr>
          <a:xfrm>
            <a:off x="572343" y="239371"/>
            <a:ext cx="11015651" cy="821785"/>
          </a:xfrm>
          <a:prstGeom prst="rect">
            <a:avLst/>
          </a:prstGeom>
        </p:spPr>
        <p:txBody>
          <a:bodyPr spcFirstLastPara="1" vert="horz" wrap="square" lIns="91416" tIns="45708" rIns="91416" bIns="45708" rtlCol="0" anchor="b" anchorCtr="0">
            <a:normAutofit/>
          </a:bodyPr>
          <a:lstStyle/>
          <a:p>
            <a:pPr>
              <a:spcBef>
                <a:spcPct val="0"/>
              </a:spcBef>
            </a:pPr>
            <a:r>
              <a:rPr lang="en-US"/>
              <a:t>Intersectionality</a:t>
            </a:r>
          </a:p>
        </p:txBody>
      </p:sp>
      <p:sp>
        <p:nvSpPr>
          <p:cNvPr id="137" name="Google Shape;137;p25"/>
          <p:cNvSpPr txBox="1">
            <a:spLocks noGrp="1"/>
          </p:cNvSpPr>
          <p:nvPr>
            <p:ph type="body" idx="1"/>
          </p:nvPr>
        </p:nvSpPr>
        <p:spPr>
          <a:xfrm>
            <a:off x="600831" y="1471786"/>
            <a:ext cx="6711804" cy="4118099"/>
          </a:xfrm>
          <a:prstGeom prst="rect">
            <a:avLst/>
          </a:prstGeom>
        </p:spPr>
        <p:txBody>
          <a:bodyPr spcFirstLastPara="1" vert="horz" wrap="square" lIns="91416" tIns="45708" rIns="91416" bIns="45708" rtlCol="0" anchor="t" anchorCtr="0">
            <a:normAutofit/>
          </a:bodyPr>
          <a:lstStyle/>
          <a:p>
            <a:pPr marL="0" indent="0">
              <a:lnSpc>
                <a:spcPct val="150000"/>
              </a:lnSpc>
              <a:buNone/>
            </a:pPr>
            <a:r>
              <a:rPr lang="en-US" sz="2199" b="1">
                <a:highlight>
                  <a:srgbClr val="FFFFFF"/>
                </a:highlight>
                <a:latin typeface="Playfair Display" pitchFamily="2" charset="77"/>
              </a:rPr>
              <a:t>Erased:</a:t>
            </a:r>
            <a:r>
              <a:rPr lang="en-US" sz="2199">
                <a:highlight>
                  <a:srgbClr val="FFFFFF"/>
                </a:highlight>
                <a:latin typeface="Playfair Display" pitchFamily="2" charset="77"/>
              </a:rPr>
              <a:t> </a:t>
            </a:r>
          </a:p>
          <a:p>
            <a:pPr marL="0" indent="0">
              <a:lnSpc>
                <a:spcPct val="150000"/>
              </a:lnSpc>
              <a:buNone/>
            </a:pPr>
            <a:endParaRPr lang="en-US" sz="2199">
              <a:highlight>
                <a:srgbClr val="FFFFFF"/>
              </a:highlight>
              <a:latin typeface="Playfair Display" pitchFamily="2" charset="77"/>
            </a:endParaRPr>
          </a:p>
          <a:p>
            <a:pPr marL="0" indent="0">
              <a:lnSpc>
                <a:spcPct val="150000"/>
              </a:lnSpc>
              <a:buNone/>
            </a:pPr>
            <a:r>
              <a:rPr lang="en-US" sz="2199">
                <a:highlight>
                  <a:srgbClr val="FFFFFF"/>
                </a:highlight>
                <a:latin typeface="Playfair Display" pitchFamily="2" charset="77"/>
              </a:rPr>
              <a:t>People who exist in this ring are often the forgotten ring or have their identities erased or are marginalized in unique ways. Some of these people can “pass” and “choose” to be marginalized or privileged when it benefits them. </a:t>
            </a:r>
            <a:endParaRPr lang="en-US" sz="2199">
              <a:latin typeface="Playfair Display" pitchFamily="2" charset="77"/>
              <a:sym typeface="Arial"/>
            </a:endParaRPr>
          </a:p>
          <a:p>
            <a:pPr marL="0" indent="-228531">
              <a:spcBef>
                <a:spcPts val="3066"/>
              </a:spcBef>
              <a:spcAft>
                <a:spcPts val="1600"/>
              </a:spcAft>
              <a:buFont typeface="Arial" panose="020B0604020202020204" pitchFamily="34" charset="0"/>
              <a:buChar char="•"/>
            </a:pPr>
            <a:endParaRPr lang="en-US" sz="2199"/>
          </a:p>
        </p:txBody>
      </p:sp>
      <p:pic>
        <p:nvPicPr>
          <p:cNvPr id="138" name="Google Shape;138;p25"/>
          <p:cNvPicPr preferRelativeResize="0"/>
          <p:nvPr/>
        </p:nvPicPr>
        <p:blipFill rotWithShape="1">
          <a:blip r:embed="rId3"/>
          <a:srcRect l="3263" r="529" b="-3"/>
          <a:stretch/>
        </p:blipFill>
        <p:spPr>
          <a:xfrm>
            <a:off x="7842991" y="1292813"/>
            <a:ext cx="3940038" cy="4095445"/>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6"/>
          <p:cNvSpPr txBox="1">
            <a:spLocks noGrp="1"/>
          </p:cNvSpPr>
          <p:nvPr>
            <p:ph type="title"/>
          </p:nvPr>
        </p:nvSpPr>
        <p:spPr>
          <a:xfrm>
            <a:off x="572343" y="239372"/>
            <a:ext cx="11015651" cy="742761"/>
          </a:xfrm>
          <a:prstGeom prst="rect">
            <a:avLst/>
          </a:prstGeom>
        </p:spPr>
        <p:txBody>
          <a:bodyPr spcFirstLastPara="1" vert="horz" wrap="square" lIns="91416" tIns="45708" rIns="91416" bIns="45708" rtlCol="0" anchor="b" anchorCtr="0">
            <a:normAutofit/>
          </a:bodyPr>
          <a:lstStyle/>
          <a:p>
            <a:pPr>
              <a:spcBef>
                <a:spcPct val="0"/>
              </a:spcBef>
            </a:pPr>
            <a:r>
              <a:rPr lang="en-US"/>
              <a:t>Intersectionality</a:t>
            </a:r>
          </a:p>
        </p:txBody>
      </p:sp>
      <p:sp>
        <p:nvSpPr>
          <p:cNvPr id="145" name="Google Shape;145;p26"/>
          <p:cNvSpPr txBox="1">
            <a:spLocks noGrp="1"/>
          </p:cNvSpPr>
          <p:nvPr>
            <p:ph type="body" idx="1"/>
          </p:nvPr>
        </p:nvSpPr>
        <p:spPr>
          <a:xfrm>
            <a:off x="572343" y="1200072"/>
            <a:ext cx="7232036" cy="5066985"/>
          </a:xfrm>
          <a:prstGeom prst="rect">
            <a:avLst/>
          </a:prstGeom>
        </p:spPr>
        <p:txBody>
          <a:bodyPr spcFirstLastPara="1" vert="horz" wrap="square" lIns="91416" tIns="45708" rIns="91416" bIns="45708" rtlCol="0" anchor="t" anchorCtr="0">
            <a:normAutofit fontScale="92500" lnSpcReduction="10000"/>
          </a:bodyPr>
          <a:lstStyle/>
          <a:p>
            <a:pPr marL="0" indent="0">
              <a:lnSpc>
                <a:spcPct val="160000"/>
              </a:lnSpc>
              <a:buNone/>
            </a:pPr>
            <a:r>
              <a:rPr lang="en-US" sz="1899" b="1">
                <a:highlight>
                  <a:srgbClr val="FFFFFF"/>
                </a:highlight>
                <a:latin typeface="Playfair Display" pitchFamily="2" charset="77"/>
              </a:rPr>
              <a:t>Marginalized:</a:t>
            </a:r>
            <a:r>
              <a:rPr lang="en-US" sz="1899">
                <a:highlight>
                  <a:srgbClr val="FFFFFF"/>
                </a:highlight>
                <a:latin typeface="Playfair Display" pitchFamily="2" charset="77"/>
              </a:rPr>
              <a:t> </a:t>
            </a:r>
          </a:p>
          <a:p>
            <a:pPr marL="0" indent="0">
              <a:lnSpc>
                <a:spcPct val="160000"/>
              </a:lnSpc>
              <a:buNone/>
            </a:pPr>
            <a:r>
              <a:rPr lang="en-US" sz="1899">
                <a:highlight>
                  <a:srgbClr val="FFFFFF"/>
                </a:highlight>
                <a:latin typeface="Playfair Display" pitchFamily="2" charset="77"/>
              </a:rPr>
              <a:t>People who exist in this ring experience more overt discrimination and are most impacted by systemic discrimination. Underrepresented in media unless they serve a negative purpose:</a:t>
            </a:r>
          </a:p>
          <a:p>
            <a:pPr indent="-228531">
              <a:lnSpc>
                <a:spcPct val="160000"/>
              </a:lnSpc>
              <a:spcBef>
                <a:spcPts val="3066"/>
              </a:spcBef>
              <a:buClr>
                <a:srgbClr val="1C395D"/>
              </a:buClr>
              <a:buSzPct val="100000"/>
              <a:buFont typeface="Arial" panose="020B0604020202020204" pitchFamily="34" charset="0"/>
              <a:buChar char="•"/>
            </a:pPr>
            <a:r>
              <a:rPr lang="en-US" sz="1899">
                <a:highlight>
                  <a:srgbClr val="FFFFFF"/>
                </a:highlight>
                <a:latin typeface="Playfair Display" pitchFamily="2" charset="77"/>
              </a:rPr>
              <a:t>the subject of jokes in comedy</a:t>
            </a:r>
          </a:p>
          <a:p>
            <a:pPr indent="-228531">
              <a:lnSpc>
                <a:spcPct val="160000"/>
              </a:lnSpc>
              <a:buClr>
                <a:srgbClr val="1C395D"/>
              </a:buClr>
              <a:buSzPct val="100000"/>
              <a:buFont typeface="Arial" panose="020B0604020202020204" pitchFamily="34" charset="0"/>
              <a:buChar char="•"/>
            </a:pPr>
            <a:r>
              <a:rPr lang="en-US" sz="1899">
                <a:highlight>
                  <a:srgbClr val="FFFFFF"/>
                </a:highlight>
                <a:latin typeface="Playfair Display" pitchFamily="2" charset="77"/>
              </a:rPr>
              <a:t>villains in media</a:t>
            </a:r>
          </a:p>
          <a:p>
            <a:pPr indent="-228531">
              <a:lnSpc>
                <a:spcPct val="160000"/>
              </a:lnSpc>
              <a:buClr>
                <a:srgbClr val="1C395D"/>
              </a:buClr>
              <a:buSzPct val="100000"/>
              <a:buFont typeface="Arial" panose="020B0604020202020204" pitchFamily="34" charset="0"/>
              <a:buChar char="•"/>
            </a:pPr>
            <a:r>
              <a:rPr lang="en-US" sz="1899">
                <a:highlight>
                  <a:srgbClr val="FFFFFF"/>
                </a:highlight>
                <a:latin typeface="Playfair Display" pitchFamily="2" charset="77"/>
              </a:rPr>
              <a:t>children are taught to avoid them or not talk about them</a:t>
            </a:r>
          </a:p>
          <a:p>
            <a:pPr indent="-228531">
              <a:lnSpc>
                <a:spcPct val="160000"/>
              </a:lnSpc>
              <a:buClr>
                <a:srgbClr val="1C395D"/>
              </a:buClr>
              <a:buSzPct val="100000"/>
              <a:buFont typeface="Arial" panose="020B0604020202020204" pitchFamily="34" charset="0"/>
              <a:buChar char="•"/>
            </a:pPr>
            <a:r>
              <a:rPr lang="en-US" sz="1899">
                <a:highlight>
                  <a:srgbClr val="FFFFFF"/>
                </a:highlight>
                <a:latin typeface="Playfair Display" pitchFamily="2" charset="77"/>
              </a:rPr>
              <a:t>behavior or appearance is criminalized</a:t>
            </a:r>
          </a:p>
          <a:p>
            <a:pPr indent="-228531">
              <a:lnSpc>
                <a:spcPct val="160000"/>
              </a:lnSpc>
              <a:buClr>
                <a:srgbClr val="1C395D"/>
              </a:buClr>
              <a:buSzPct val="100000"/>
              <a:buFont typeface="Arial" panose="020B0604020202020204" pitchFamily="34" charset="0"/>
              <a:buChar char="•"/>
            </a:pPr>
            <a:r>
              <a:rPr lang="en-US" sz="1899">
                <a:highlight>
                  <a:srgbClr val="FFFFFF"/>
                </a:highlight>
                <a:latin typeface="Playfair Display" pitchFamily="2" charset="77"/>
              </a:rPr>
              <a:t>children dress up as them for costumes</a:t>
            </a:r>
          </a:p>
          <a:p>
            <a:pPr indent="-228531">
              <a:lnSpc>
                <a:spcPct val="160000"/>
              </a:lnSpc>
              <a:buClr>
                <a:srgbClr val="1C395D"/>
              </a:buClr>
              <a:buSzPct val="100000"/>
              <a:buFont typeface="Arial" panose="020B0604020202020204" pitchFamily="34" charset="0"/>
              <a:buChar char="•"/>
            </a:pPr>
            <a:r>
              <a:rPr lang="en-US" sz="1899">
                <a:highlight>
                  <a:srgbClr val="FFFFFF"/>
                </a:highlight>
                <a:latin typeface="Playfair Display" pitchFamily="2" charset="77"/>
              </a:rPr>
              <a:t>used as school mascots</a:t>
            </a:r>
          </a:p>
          <a:p>
            <a:pPr indent="-228531">
              <a:lnSpc>
                <a:spcPct val="160000"/>
              </a:lnSpc>
              <a:buClr>
                <a:srgbClr val="1C395D"/>
              </a:buClr>
              <a:buSzPct val="100000"/>
              <a:buFont typeface="Arial" panose="020B0604020202020204" pitchFamily="34" charset="0"/>
              <a:buChar char="•"/>
            </a:pPr>
            <a:r>
              <a:rPr lang="en-US" sz="1899">
                <a:highlight>
                  <a:srgbClr val="FFFFFF"/>
                </a:highlight>
                <a:latin typeface="Playfair Display" pitchFamily="2" charset="77"/>
              </a:rPr>
              <a:t>and so much more…</a:t>
            </a:r>
            <a:endParaRPr lang="en-US" sz="1899">
              <a:latin typeface="Playfair Display" pitchFamily="2" charset="77"/>
            </a:endParaRPr>
          </a:p>
        </p:txBody>
      </p:sp>
      <p:pic>
        <p:nvPicPr>
          <p:cNvPr id="146" name="Google Shape;146;p26"/>
          <p:cNvPicPr preferRelativeResize="0"/>
          <p:nvPr/>
        </p:nvPicPr>
        <p:blipFill rotWithShape="1">
          <a:blip r:embed="rId3"/>
          <a:srcRect l="3263" r="529" b="-3"/>
          <a:stretch/>
        </p:blipFill>
        <p:spPr>
          <a:xfrm>
            <a:off x="7675360" y="1200072"/>
            <a:ext cx="4403489" cy="4593645"/>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EF248-5DB5-027F-F8A4-5C242E5C92E3}"/>
              </a:ext>
            </a:extLst>
          </p:cNvPr>
          <p:cNvSpPr>
            <a:spLocks noGrp="1"/>
          </p:cNvSpPr>
          <p:nvPr>
            <p:ph type="title"/>
          </p:nvPr>
        </p:nvSpPr>
        <p:spPr>
          <a:xfrm>
            <a:off x="1578595" y="1860737"/>
            <a:ext cx="9782801" cy="1239837"/>
          </a:xfrm>
        </p:spPr>
        <p:txBody>
          <a:bodyPr vert="horz" lIns="91416" tIns="45708" rIns="91416" bIns="45708" rtlCol="0" anchor="b">
            <a:normAutofit/>
          </a:bodyPr>
          <a:lstStyle/>
          <a:p>
            <a:r>
              <a:rPr lang="en-US"/>
              <a:t>What challenges have come up in facilitation?</a:t>
            </a:r>
            <a:br>
              <a:rPr lang="en-US"/>
            </a:br>
            <a:endParaRPr lang="en-US"/>
          </a:p>
        </p:txBody>
      </p:sp>
      <p:sp>
        <p:nvSpPr>
          <p:cNvPr id="3" name="Text Placeholder 2">
            <a:extLst>
              <a:ext uri="{FF2B5EF4-FFF2-40B4-BE49-F238E27FC236}">
                <a16:creationId xmlns:a16="http://schemas.microsoft.com/office/drawing/2014/main" id="{750C12C4-6322-A770-A809-F2C55C92A1B1}"/>
              </a:ext>
            </a:extLst>
          </p:cNvPr>
          <p:cNvSpPr>
            <a:spLocks noGrp="1"/>
          </p:cNvSpPr>
          <p:nvPr>
            <p:ph idx="1"/>
          </p:nvPr>
        </p:nvSpPr>
        <p:spPr>
          <a:xfrm>
            <a:off x="751167" y="3757426"/>
            <a:ext cx="11437658" cy="1239837"/>
          </a:xfrm>
        </p:spPr>
        <p:txBody>
          <a:bodyPr vert="horz" lIns="91416" tIns="45708" rIns="91416" bIns="45708" rtlCol="0">
            <a:normAutofit/>
          </a:bodyPr>
          <a:lstStyle/>
          <a:p>
            <a:pPr marL="0" indent="0">
              <a:buNone/>
            </a:pPr>
            <a:r>
              <a:rPr lang="en-US" i="1"/>
              <a:t>(everything from team formation to delivery to content adjustment)</a:t>
            </a:r>
          </a:p>
        </p:txBody>
      </p:sp>
    </p:spTree>
    <p:extLst>
      <p:ext uri="{BB962C8B-B14F-4D97-AF65-F5344CB8AC3E}">
        <p14:creationId xmlns:p14="http://schemas.microsoft.com/office/powerpoint/2010/main" val="7558197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ADBB-0100-C9EF-91B1-EE416039774C}"/>
              </a:ext>
            </a:extLst>
          </p:cNvPr>
          <p:cNvSpPr>
            <a:spLocks noGrp="1"/>
          </p:cNvSpPr>
          <p:nvPr>
            <p:ph type="title"/>
          </p:nvPr>
        </p:nvSpPr>
        <p:spPr>
          <a:xfrm>
            <a:off x="558064" y="1366009"/>
            <a:ext cx="10975611" cy="3563708"/>
          </a:xfrm>
        </p:spPr>
        <p:txBody>
          <a:bodyPr vert="horz" lIns="91416" tIns="45708" rIns="91416" bIns="45708" rtlCol="0" anchor="ctr">
            <a:normAutofit/>
          </a:bodyPr>
          <a:lstStyle/>
          <a:p>
            <a:pPr>
              <a:lnSpc>
                <a:spcPct val="100000"/>
              </a:lnSpc>
            </a:pPr>
            <a:r>
              <a:rPr lang="en-US">
                <a:solidFill>
                  <a:schemeClr val="tx1"/>
                </a:solidFill>
                <a:latin typeface="Euphemia" panose="020B0503040102020104" pitchFamily="34" charset="0"/>
              </a:rPr>
              <a:t>Consider if the feedback about these challenges is delivered evenly… </a:t>
            </a:r>
            <a:br>
              <a:rPr lang="en-US" sz="3999">
                <a:solidFill>
                  <a:schemeClr val="tx1"/>
                </a:solidFill>
                <a:latin typeface="Euphemia" panose="020B0503040102020104" pitchFamily="34" charset="0"/>
              </a:rPr>
            </a:br>
            <a:br>
              <a:rPr lang="en-US" sz="3999">
                <a:solidFill>
                  <a:schemeClr val="tx1"/>
                </a:solidFill>
                <a:latin typeface="Euphemia" panose="020B0503040102020104" pitchFamily="34" charset="0"/>
              </a:rPr>
            </a:br>
            <a:r>
              <a:rPr lang="en-US" sz="2800" i="1">
                <a:solidFill>
                  <a:schemeClr val="tx1"/>
                </a:solidFill>
                <a:latin typeface="Euphemia" panose="020B0503040102020104" pitchFamily="34" charset="0"/>
              </a:rPr>
              <a:t>or are some people given a pass while others are held to scrutiny?</a:t>
            </a:r>
          </a:p>
        </p:txBody>
      </p:sp>
    </p:spTree>
    <p:extLst>
      <p:ext uri="{BB962C8B-B14F-4D97-AF65-F5344CB8AC3E}">
        <p14:creationId xmlns:p14="http://schemas.microsoft.com/office/powerpoint/2010/main" val="1527385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D9A17-3127-787F-7134-5FA1CFA4C862}"/>
              </a:ext>
            </a:extLst>
          </p:cNvPr>
          <p:cNvSpPr>
            <a:spLocks noGrp="1"/>
          </p:cNvSpPr>
          <p:nvPr>
            <p:ph type="title"/>
          </p:nvPr>
        </p:nvSpPr>
        <p:spPr>
          <a:xfrm>
            <a:off x="839569" y="365923"/>
            <a:ext cx="10739814" cy="938784"/>
          </a:xfrm>
        </p:spPr>
        <p:txBody>
          <a:bodyPr>
            <a:normAutofit/>
          </a:bodyPr>
          <a:lstStyle/>
          <a:p>
            <a:r>
              <a:rPr lang="en-US" sz="3999">
                <a:latin typeface="Euphemia" panose="020B0503040102020104" pitchFamily="34" charset="0"/>
              </a:rPr>
              <a:t>Behaviors </a:t>
            </a:r>
            <a:r>
              <a:rPr lang="en-US" sz="3999" i="1">
                <a:latin typeface="Euphemia" panose="020B0503040102020104" pitchFamily="34" charset="0"/>
              </a:rPr>
              <a:t>Commonly Misread </a:t>
            </a:r>
            <a:r>
              <a:rPr lang="en-US" sz="3999">
                <a:latin typeface="Euphemia" panose="020B0503040102020104" pitchFamily="34" charset="0"/>
              </a:rPr>
              <a:t>in Facilitation</a:t>
            </a:r>
          </a:p>
        </p:txBody>
      </p:sp>
      <p:sp>
        <p:nvSpPr>
          <p:cNvPr id="4" name="Text Placeholder 3">
            <a:extLst>
              <a:ext uri="{FF2B5EF4-FFF2-40B4-BE49-F238E27FC236}">
                <a16:creationId xmlns:a16="http://schemas.microsoft.com/office/drawing/2014/main" id="{7F1BA679-902A-65DF-4B2F-AF085C7135E9}"/>
              </a:ext>
            </a:extLst>
          </p:cNvPr>
          <p:cNvSpPr>
            <a:spLocks noGrp="1"/>
          </p:cNvSpPr>
          <p:nvPr>
            <p:ph type="body" idx="1"/>
          </p:nvPr>
        </p:nvSpPr>
        <p:spPr>
          <a:xfrm>
            <a:off x="1275524" y="1435619"/>
            <a:ext cx="4818888" cy="938784"/>
          </a:xfrm>
        </p:spPr>
        <p:txBody>
          <a:bodyPr/>
          <a:lstStyle/>
          <a:p>
            <a:pPr algn="ctr"/>
            <a:r>
              <a:rPr lang="en-US">
                <a:latin typeface="Euphemia" panose="020B0503040102020104" pitchFamily="34" charset="0"/>
              </a:rPr>
              <a:t>These facilitation behaviors are often critiqued:</a:t>
            </a:r>
          </a:p>
        </p:txBody>
      </p:sp>
      <p:sp>
        <p:nvSpPr>
          <p:cNvPr id="3" name="Content Placeholder 2">
            <a:extLst>
              <a:ext uri="{FF2B5EF4-FFF2-40B4-BE49-F238E27FC236}">
                <a16:creationId xmlns:a16="http://schemas.microsoft.com/office/drawing/2014/main" id="{D5D603B2-71CC-80D0-0909-6291EF387B8B}"/>
              </a:ext>
            </a:extLst>
          </p:cNvPr>
          <p:cNvSpPr>
            <a:spLocks noGrp="1"/>
          </p:cNvSpPr>
          <p:nvPr>
            <p:ph sz="half" idx="2"/>
          </p:nvPr>
        </p:nvSpPr>
        <p:spPr>
          <a:xfrm>
            <a:off x="839569" y="2505316"/>
            <a:ext cx="5156444" cy="2671066"/>
          </a:xfrm>
        </p:spPr>
        <p:txBody>
          <a:bodyPr>
            <a:normAutofit/>
          </a:bodyPr>
          <a:lstStyle/>
          <a:p>
            <a:pPr lvl="1">
              <a:lnSpc>
                <a:spcPct val="110000"/>
              </a:lnSpc>
              <a:buFont typeface="Wingdings" pitchFamily="2" charset="2"/>
              <a:buChar char="Ø"/>
            </a:pPr>
            <a:r>
              <a:rPr lang="en-US" sz="2199">
                <a:latin typeface="Euphemia" panose="020B0503040102020104" pitchFamily="34" charset="0"/>
              </a:rPr>
              <a:t>over‑preparing</a:t>
            </a:r>
          </a:p>
          <a:p>
            <a:pPr lvl="1">
              <a:lnSpc>
                <a:spcPct val="110000"/>
              </a:lnSpc>
              <a:buFont typeface="Wingdings" pitchFamily="2" charset="2"/>
              <a:buChar char="Ø"/>
            </a:pPr>
            <a:r>
              <a:rPr lang="en-US" sz="2199">
                <a:latin typeface="Euphemia" panose="020B0503040102020104" pitchFamily="34" charset="0"/>
              </a:rPr>
              <a:t>over‑ or under‑explaining</a:t>
            </a:r>
          </a:p>
          <a:p>
            <a:pPr lvl="1">
              <a:lnSpc>
                <a:spcPct val="110000"/>
              </a:lnSpc>
              <a:buFont typeface="Wingdings" pitchFamily="2" charset="2"/>
              <a:buChar char="Ø"/>
            </a:pPr>
            <a:r>
              <a:rPr lang="en-US" sz="2199">
                <a:latin typeface="Euphemia" panose="020B0503040102020104" pitchFamily="34" charset="0"/>
              </a:rPr>
              <a:t>speaking louder or softer</a:t>
            </a:r>
          </a:p>
          <a:p>
            <a:pPr lvl="1">
              <a:lnSpc>
                <a:spcPct val="110000"/>
              </a:lnSpc>
              <a:buFont typeface="Wingdings" pitchFamily="2" charset="2"/>
              <a:buChar char="Ø"/>
            </a:pPr>
            <a:r>
              <a:rPr lang="en-US" sz="2199">
                <a:latin typeface="Euphemia" panose="020B0503040102020104" pitchFamily="34" charset="0"/>
              </a:rPr>
              <a:t>managing transitions tightly</a:t>
            </a:r>
          </a:p>
          <a:p>
            <a:pPr lvl="1">
              <a:lnSpc>
                <a:spcPct val="110000"/>
              </a:lnSpc>
              <a:buFont typeface="Wingdings" pitchFamily="2" charset="2"/>
              <a:buChar char="Ø"/>
            </a:pPr>
            <a:r>
              <a:rPr lang="en-US" sz="2199">
                <a:latin typeface="Euphemia" panose="020B0503040102020104" pitchFamily="34" charset="0"/>
              </a:rPr>
              <a:t>avoiding visible conflict</a:t>
            </a:r>
          </a:p>
        </p:txBody>
      </p:sp>
      <p:sp>
        <p:nvSpPr>
          <p:cNvPr id="5" name="Text Placeholder 4">
            <a:extLst>
              <a:ext uri="{FF2B5EF4-FFF2-40B4-BE49-F238E27FC236}">
                <a16:creationId xmlns:a16="http://schemas.microsoft.com/office/drawing/2014/main" id="{C09D1B4E-E18E-9244-5196-B1C0CEE70FC5}"/>
              </a:ext>
            </a:extLst>
          </p:cNvPr>
          <p:cNvSpPr>
            <a:spLocks noGrp="1"/>
          </p:cNvSpPr>
          <p:nvPr>
            <p:ph type="body" sz="quarter" idx="3"/>
          </p:nvPr>
        </p:nvSpPr>
        <p:spPr>
          <a:xfrm>
            <a:off x="6530367" y="1435619"/>
            <a:ext cx="4818888" cy="938784"/>
          </a:xfrm>
        </p:spPr>
        <p:txBody>
          <a:bodyPr/>
          <a:lstStyle/>
          <a:p>
            <a:pPr algn="ctr"/>
            <a:r>
              <a:rPr lang="en-US">
                <a:latin typeface="Euphemia" panose="020B0503040102020104" pitchFamily="34" charset="0"/>
              </a:rPr>
              <a:t>These behaviors are frequently rooted in:</a:t>
            </a:r>
          </a:p>
        </p:txBody>
      </p:sp>
      <p:sp>
        <p:nvSpPr>
          <p:cNvPr id="6" name="Content Placeholder 5">
            <a:extLst>
              <a:ext uri="{FF2B5EF4-FFF2-40B4-BE49-F238E27FC236}">
                <a16:creationId xmlns:a16="http://schemas.microsoft.com/office/drawing/2014/main" id="{2E1B9EEE-1509-7733-B212-133014C2DEFB}"/>
              </a:ext>
            </a:extLst>
          </p:cNvPr>
          <p:cNvSpPr>
            <a:spLocks noGrp="1"/>
          </p:cNvSpPr>
          <p:nvPr>
            <p:ph sz="quarter" idx="4"/>
          </p:nvPr>
        </p:nvSpPr>
        <p:spPr>
          <a:xfrm>
            <a:off x="6444546" y="2470632"/>
            <a:ext cx="5050564" cy="2671066"/>
          </a:xfrm>
        </p:spPr>
        <p:txBody>
          <a:bodyPr>
            <a:normAutofit/>
          </a:bodyPr>
          <a:lstStyle/>
          <a:p>
            <a:pPr marL="457063" lvl="1" indent="0">
              <a:lnSpc>
                <a:spcPct val="110000"/>
              </a:lnSpc>
              <a:buNone/>
            </a:pPr>
            <a:r>
              <a:rPr lang="en-US" sz="2199">
                <a:latin typeface="Euphemia" panose="020B0503040102020104" pitchFamily="34" charset="0"/>
              </a:rPr>
              <a:t>= surveillance</a:t>
            </a:r>
          </a:p>
          <a:p>
            <a:pPr marL="457063" lvl="1" indent="0">
              <a:lnSpc>
                <a:spcPct val="110000"/>
              </a:lnSpc>
              <a:buNone/>
            </a:pPr>
            <a:r>
              <a:rPr lang="en-US" sz="2199">
                <a:latin typeface="Euphemia" panose="020B0503040102020104" pitchFamily="34" charset="0"/>
              </a:rPr>
              <a:t>= erasure</a:t>
            </a:r>
          </a:p>
          <a:p>
            <a:pPr marL="457063" lvl="1" indent="0">
              <a:lnSpc>
                <a:spcPct val="110000"/>
              </a:lnSpc>
              <a:buNone/>
            </a:pPr>
            <a:r>
              <a:rPr lang="en-US" sz="2199">
                <a:latin typeface="Euphemia" panose="020B0503040102020104" pitchFamily="34" charset="0"/>
              </a:rPr>
              <a:t>= tone policing</a:t>
            </a:r>
          </a:p>
          <a:p>
            <a:pPr marL="457063" lvl="1" indent="0">
              <a:lnSpc>
                <a:spcPct val="110000"/>
              </a:lnSpc>
              <a:buNone/>
            </a:pPr>
            <a:r>
              <a:rPr lang="en-US" sz="2199">
                <a:latin typeface="Euphemia" panose="020B0503040102020104" pitchFamily="34" charset="0"/>
              </a:rPr>
              <a:t>= power imbalance</a:t>
            </a:r>
          </a:p>
          <a:p>
            <a:pPr marL="457063" lvl="1" indent="0">
              <a:lnSpc>
                <a:spcPct val="110000"/>
              </a:lnSpc>
              <a:buNone/>
            </a:pPr>
            <a:r>
              <a:rPr lang="en-US" sz="2199">
                <a:latin typeface="Euphemia" panose="020B0503040102020104" pitchFamily="34" charset="0"/>
              </a:rPr>
              <a:t>= long‑standing safety strategies</a:t>
            </a:r>
          </a:p>
          <a:p>
            <a:endParaRPr lang="en-US"/>
          </a:p>
        </p:txBody>
      </p:sp>
      <p:sp>
        <p:nvSpPr>
          <p:cNvPr id="8" name="TextBox 7">
            <a:extLst>
              <a:ext uri="{FF2B5EF4-FFF2-40B4-BE49-F238E27FC236}">
                <a16:creationId xmlns:a16="http://schemas.microsoft.com/office/drawing/2014/main" id="{39D1E4C5-5296-7904-1B1A-BE5DC3F54336}"/>
              </a:ext>
            </a:extLst>
          </p:cNvPr>
          <p:cNvSpPr txBox="1"/>
          <p:nvPr/>
        </p:nvSpPr>
        <p:spPr>
          <a:xfrm>
            <a:off x="609440" y="5176382"/>
            <a:ext cx="11334203" cy="865301"/>
          </a:xfrm>
          <a:prstGeom prst="rect">
            <a:avLst/>
          </a:prstGeom>
          <a:noFill/>
        </p:spPr>
        <p:txBody>
          <a:bodyPr wrap="square">
            <a:spAutoFit/>
          </a:bodyPr>
          <a:lstStyle/>
          <a:p>
            <a:pPr lvl="1">
              <a:lnSpc>
                <a:spcPct val="110000"/>
              </a:lnSpc>
            </a:pPr>
            <a:r>
              <a:rPr lang="en-US" sz="2399">
                <a:highlight>
                  <a:srgbClr val="FFFF00"/>
                </a:highlight>
                <a:latin typeface="Euphemia" panose="020B0503040102020104" pitchFamily="34" charset="0"/>
              </a:rPr>
              <a:t>What may look like an area of weakness in facilitation style has often been developed and reinforced over time as a mechanism for facilitation survival.</a:t>
            </a:r>
          </a:p>
        </p:txBody>
      </p:sp>
    </p:spTree>
    <p:extLst>
      <p:ext uri="{BB962C8B-B14F-4D97-AF65-F5344CB8AC3E}">
        <p14:creationId xmlns:p14="http://schemas.microsoft.com/office/powerpoint/2010/main" val="17127358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3FB3-25FA-512F-C390-F95255BA0D86}"/>
              </a:ext>
            </a:extLst>
          </p:cNvPr>
          <p:cNvSpPr>
            <a:spLocks noGrp="1"/>
          </p:cNvSpPr>
          <p:nvPr>
            <p:ph type="title"/>
          </p:nvPr>
        </p:nvSpPr>
        <p:spPr>
          <a:xfrm>
            <a:off x="713803" y="0"/>
            <a:ext cx="10512862" cy="762966"/>
          </a:xfrm>
        </p:spPr>
        <p:txBody>
          <a:bodyPr>
            <a:normAutofit/>
          </a:bodyPr>
          <a:lstStyle/>
          <a:p>
            <a:r>
              <a:rPr lang="en-US">
                <a:latin typeface="Euphemia" panose="020B0503040102020104" pitchFamily="34" charset="0"/>
              </a:rPr>
              <a:t>When Interpretation Is Not Equal</a:t>
            </a:r>
          </a:p>
        </p:txBody>
      </p:sp>
      <p:sp>
        <p:nvSpPr>
          <p:cNvPr id="3" name="Content Placeholder 2">
            <a:extLst>
              <a:ext uri="{FF2B5EF4-FFF2-40B4-BE49-F238E27FC236}">
                <a16:creationId xmlns:a16="http://schemas.microsoft.com/office/drawing/2014/main" id="{4E03162C-919B-F5FA-B692-9B5C1196D7A7}"/>
              </a:ext>
            </a:extLst>
          </p:cNvPr>
          <p:cNvSpPr>
            <a:spLocks noGrp="1"/>
          </p:cNvSpPr>
          <p:nvPr>
            <p:ph idx="1"/>
          </p:nvPr>
        </p:nvSpPr>
        <p:spPr>
          <a:xfrm>
            <a:off x="609599" y="1003869"/>
            <a:ext cx="11425241" cy="5385642"/>
          </a:xfrm>
        </p:spPr>
        <p:txBody>
          <a:bodyPr>
            <a:noAutofit/>
          </a:bodyPr>
          <a:lstStyle/>
          <a:p>
            <a:pPr marL="0" indent="0">
              <a:lnSpc>
                <a:spcPct val="100000"/>
              </a:lnSpc>
              <a:buNone/>
            </a:pPr>
            <a:r>
              <a:rPr lang="en-US" sz="1999">
                <a:highlight>
                  <a:srgbClr val="FFFF00"/>
                </a:highlight>
                <a:latin typeface="Euphemia" panose="020B0503040102020104" pitchFamily="34" charset="0"/>
              </a:rPr>
              <a:t>People of color, LGBTQ facilitators, women, younger facilitators, larger body facilitators, and disabled facilitators are more likely to have their tone or presence policed rather than their content engaged. </a:t>
            </a:r>
          </a:p>
          <a:p>
            <a:pPr marL="0" indent="0">
              <a:lnSpc>
                <a:spcPct val="100000"/>
              </a:lnSpc>
              <a:buNone/>
            </a:pPr>
            <a:endParaRPr lang="en-US" sz="1999">
              <a:latin typeface="Euphemia" panose="020B0503040102020104" pitchFamily="34" charset="0"/>
            </a:endParaRPr>
          </a:p>
          <a:p>
            <a:pPr marL="0" indent="0">
              <a:lnSpc>
                <a:spcPct val="100000"/>
              </a:lnSpc>
              <a:buNone/>
            </a:pPr>
            <a:r>
              <a:rPr lang="en-US" sz="1999">
                <a:latin typeface="Euphemia" panose="020B0503040102020104" pitchFamily="34" charset="0"/>
              </a:rPr>
              <a:t>These labels are not evenly applied. Interpretation is not neutral. It is shaped by bias. The same behavior can be labeled very differently:</a:t>
            </a:r>
          </a:p>
          <a:p>
            <a:pPr lvl="1">
              <a:lnSpc>
                <a:spcPct val="100000"/>
              </a:lnSpc>
              <a:buFont typeface="Arial" panose="020B0604020202020204" pitchFamily="34" charset="0"/>
              <a:buChar char="•"/>
            </a:pPr>
            <a:r>
              <a:rPr lang="en-US" sz="1999">
                <a:latin typeface="Euphemia" panose="020B0503040102020104" pitchFamily="34" charset="0"/>
              </a:rPr>
              <a:t>“Engaged” vs. “Defensive”</a:t>
            </a:r>
          </a:p>
          <a:p>
            <a:pPr lvl="1">
              <a:lnSpc>
                <a:spcPct val="100000"/>
              </a:lnSpc>
              <a:buFont typeface="Arial" panose="020B0604020202020204" pitchFamily="34" charset="0"/>
              <a:buChar char="•"/>
            </a:pPr>
            <a:r>
              <a:rPr lang="en-US" sz="1999">
                <a:highlight>
                  <a:srgbClr val="FFFF00"/>
                </a:highlight>
                <a:latin typeface="Euphemia" panose="020B0503040102020104" pitchFamily="34" charset="0"/>
              </a:rPr>
              <a:t>“Assertive” vs. “Aggressive”</a:t>
            </a:r>
          </a:p>
          <a:p>
            <a:pPr lvl="1">
              <a:lnSpc>
                <a:spcPct val="100000"/>
              </a:lnSpc>
              <a:buFont typeface="Arial" panose="020B0604020202020204" pitchFamily="34" charset="0"/>
              <a:buChar char="•"/>
            </a:pPr>
            <a:r>
              <a:rPr lang="en-US" sz="1999">
                <a:latin typeface="Euphemia" panose="020B0503040102020104" pitchFamily="34" charset="0"/>
              </a:rPr>
              <a:t>“Passionate” vs. “Unprofessional”</a:t>
            </a:r>
          </a:p>
          <a:p>
            <a:pPr lvl="1">
              <a:lnSpc>
                <a:spcPct val="100000"/>
              </a:lnSpc>
              <a:buFont typeface="Arial" panose="020B0604020202020204" pitchFamily="34" charset="0"/>
              <a:buChar char="•"/>
            </a:pPr>
            <a:r>
              <a:rPr lang="en-US" sz="1999">
                <a:latin typeface="Euphemia" panose="020B0503040102020104" pitchFamily="34" charset="0"/>
              </a:rPr>
              <a:t>“Direct” vs. “Difficult” </a:t>
            </a:r>
          </a:p>
          <a:p>
            <a:pPr marL="0" indent="0">
              <a:lnSpc>
                <a:spcPct val="100000"/>
              </a:lnSpc>
              <a:buNone/>
            </a:pPr>
            <a:r>
              <a:rPr lang="en-US" sz="1999">
                <a:latin typeface="Euphemia" panose="020B0503040102020104" pitchFamily="34" charset="0"/>
              </a:rPr>
              <a:t>Some interpretation of expression of erased identities can still be interpreted negatively or be judged based upon Power identity standards. Facilitation norms can still cause harm without anyone naming why.</a:t>
            </a:r>
          </a:p>
        </p:txBody>
      </p:sp>
    </p:spTree>
    <p:extLst>
      <p:ext uri="{BB962C8B-B14F-4D97-AF65-F5344CB8AC3E}">
        <p14:creationId xmlns:p14="http://schemas.microsoft.com/office/powerpoint/2010/main" val="4147542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7F6323-AEB6-1170-154F-3C4D1F0D8C03}"/>
              </a:ext>
            </a:extLst>
          </p:cNvPr>
          <p:cNvSpPr>
            <a:spLocks noGrp="1"/>
          </p:cNvSpPr>
          <p:nvPr>
            <p:ph type="title"/>
          </p:nvPr>
        </p:nvSpPr>
        <p:spPr>
          <a:xfrm>
            <a:off x="841029" y="503682"/>
            <a:ext cx="10506767" cy="636496"/>
          </a:xfrm>
        </p:spPr>
        <p:txBody>
          <a:bodyPr anchor="b">
            <a:normAutofit/>
          </a:bodyPr>
          <a:lstStyle/>
          <a:p>
            <a:r>
              <a:rPr lang="en-US">
                <a:latin typeface="Euphemia" panose="020B0503040102020104" pitchFamily="34" charset="0"/>
              </a:rPr>
              <a:t>Table Talk: </a:t>
            </a:r>
          </a:p>
        </p:txBody>
      </p:sp>
      <p:sp>
        <p:nvSpPr>
          <p:cNvPr id="5" name="Content Placeholder 4">
            <a:extLst>
              <a:ext uri="{FF2B5EF4-FFF2-40B4-BE49-F238E27FC236}">
                <a16:creationId xmlns:a16="http://schemas.microsoft.com/office/drawing/2014/main" id="{228BB373-E56F-6982-7988-44024AE806C7}"/>
              </a:ext>
            </a:extLst>
          </p:cNvPr>
          <p:cNvSpPr>
            <a:spLocks noGrp="1"/>
          </p:cNvSpPr>
          <p:nvPr>
            <p:ph idx="1"/>
          </p:nvPr>
        </p:nvSpPr>
        <p:spPr>
          <a:xfrm>
            <a:off x="953918" y="1799532"/>
            <a:ext cx="10506767" cy="2934460"/>
          </a:xfrm>
        </p:spPr>
        <p:txBody>
          <a:bodyPr>
            <a:normAutofit/>
          </a:bodyPr>
          <a:lstStyle/>
          <a:p>
            <a:pPr marL="0" indent="0">
              <a:buNone/>
            </a:pPr>
            <a:r>
              <a:rPr lang="en-US">
                <a:latin typeface="Euphemia" panose="020B0503040102020104" pitchFamily="34" charset="0"/>
              </a:rPr>
              <a:t>During a session on Centering Equity, the facilitator cuts a conversation in the room and pivots to the next thing. There is a visible and audible response from the room.</a:t>
            </a:r>
          </a:p>
          <a:p>
            <a:pPr marL="0" indent="0">
              <a:buNone/>
            </a:pPr>
            <a:endParaRPr lang="en-US" sz="2199">
              <a:latin typeface="Euphemia" panose="020B0503040102020104" pitchFamily="34" charset="0"/>
            </a:endParaRPr>
          </a:p>
          <a:p>
            <a:pPr marL="0" indent="0" algn="ctr">
              <a:buNone/>
            </a:pPr>
            <a:r>
              <a:rPr lang="en-US" sz="2399">
                <a:latin typeface="Euphemia" panose="020B0503040102020104" pitchFamily="34" charset="0"/>
              </a:rPr>
              <a:t>How do you decide whether to intervene or not? If you choose to intervene, when and how do you do it?</a:t>
            </a:r>
          </a:p>
          <a:p>
            <a:pPr marL="0" indent="0">
              <a:buNone/>
            </a:pPr>
            <a:endParaRPr lang="en-US" sz="2199"/>
          </a:p>
        </p:txBody>
      </p:sp>
    </p:spTree>
    <p:extLst>
      <p:ext uri="{BB962C8B-B14F-4D97-AF65-F5344CB8AC3E}">
        <p14:creationId xmlns:p14="http://schemas.microsoft.com/office/powerpoint/2010/main" val="41082421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97672B-30F0-9E49-EF8F-FB151FD75D28}"/>
              </a:ext>
            </a:extLst>
          </p:cNvPr>
          <p:cNvSpPr txBox="1">
            <a:spLocks noGrp="1"/>
          </p:cNvSpPr>
          <p:nvPr>
            <p:ph type="title"/>
          </p:nvPr>
        </p:nvSpPr>
        <p:spPr>
          <a:xfrm>
            <a:off x="1523602" y="1198476"/>
            <a:ext cx="9141619" cy="2763308"/>
          </a:xfrm>
          <a:prstGeom prst="rect">
            <a:avLst/>
          </a:prstGeom>
        </p:spPr>
        <p:txBody>
          <a:bodyPr vert="horz" lIns="91416" tIns="45708" rIns="91416" bIns="45708" rtlCol="0" anchor="ctr">
            <a:normAutofit fontScale="90000"/>
          </a:bodyPr>
          <a:lstStyle/>
          <a:p>
            <a:pPr algn="ctr"/>
            <a:r>
              <a:rPr lang="en-US" sz="3999">
                <a:solidFill>
                  <a:schemeClr val="tx1"/>
                </a:solidFill>
              </a:rPr>
              <a:t>Grace understands why behaviors exist </a:t>
            </a:r>
            <a:r>
              <a:rPr lang="en-US" sz="3999" i="1">
                <a:solidFill>
                  <a:schemeClr val="tx1"/>
                </a:solidFill>
              </a:rPr>
              <a:t>but does not excuse harm. </a:t>
            </a:r>
            <a:br>
              <a:rPr lang="en-US" sz="3999">
                <a:solidFill>
                  <a:schemeClr val="tx1"/>
                </a:solidFill>
              </a:rPr>
            </a:br>
            <a:br>
              <a:rPr lang="en-US" sz="3999">
                <a:solidFill>
                  <a:schemeClr val="tx1"/>
                </a:solidFill>
              </a:rPr>
            </a:br>
            <a:r>
              <a:rPr lang="en-US" sz="3999">
                <a:solidFill>
                  <a:schemeClr val="tx1"/>
                </a:solidFill>
              </a:rPr>
              <a:t>Accountability decides what happens next.</a:t>
            </a:r>
          </a:p>
        </p:txBody>
      </p:sp>
    </p:spTree>
    <p:extLst>
      <p:ext uri="{BB962C8B-B14F-4D97-AF65-F5344CB8AC3E}">
        <p14:creationId xmlns:p14="http://schemas.microsoft.com/office/powerpoint/2010/main" val="42112654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170E-BC05-E5D1-7B2A-33674BB19B3A}"/>
              </a:ext>
            </a:extLst>
          </p:cNvPr>
          <p:cNvSpPr>
            <a:spLocks noGrp="1"/>
          </p:cNvSpPr>
          <p:nvPr>
            <p:ph type="title"/>
          </p:nvPr>
        </p:nvSpPr>
        <p:spPr>
          <a:xfrm>
            <a:off x="572846" y="140145"/>
            <a:ext cx="10512862" cy="695233"/>
          </a:xfrm>
        </p:spPr>
        <p:txBody>
          <a:bodyPr>
            <a:normAutofit/>
          </a:bodyPr>
          <a:lstStyle/>
          <a:p>
            <a:r>
              <a:rPr lang="en-US"/>
              <a:t>Using Grace and Accountability to Name Harm</a:t>
            </a:r>
          </a:p>
        </p:txBody>
      </p:sp>
      <p:sp>
        <p:nvSpPr>
          <p:cNvPr id="3" name="Content Placeholder 2">
            <a:extLst>
              <a:ext uri="{FF2B5EF4-FFF2-40B4-BE49-F238E27FC236}">
                <a16:creationId xmlns:a16="http://schemas.microsoft.com/office/drawing/2014/main" id="{79B391F7-E5EC-D846-9FA6-4BFCE8BCA7AC}"/>
              </a:ext>
            </a:extLst>
          </p:cNvPr>
          <p:cNvSpPr>
            <a:spLocks noGrp="1"/>
          </p:cNvSpPr>
          <p:nvPr>
            <p:ph idx="1"/>
          </p:nvPr>
        </p:nvSpPr>
        <p:spPr>
          <a:xfrm>
            <a:off x="572846" y="1096772"/>
            <a:ext cx="11413963" cy="4927333"/>
          </a:xfrm>
        </p:spPr>
        <p:txBody>
          <a:bodyPr>
            <a:noAutofit/>
          </a:bodyPr>
          <a:lstStyle/>
          <a:p>
            <a:pPr marL="0" indent="0">
              <a:lnSpc>
                <a:spcPct val="100000"/>
              </a:lnSpc>
              <a:buNone/>
            </a:pPr>
            <a:r>
              <a:rPr lang="en-US" sz="1999">
                <a:latin typeface="Euphemia" panose="020B0503040102020104" pitchFamily="34" charset="0"/>
              </a:rPr>
              <a:t>Intersectionality explains why harm is uneven, credibility is inconsistent, and scrutiny lands harder on some facilitators than others. </a:t>
            </a:r>
            <a:r>
              <a:rPr lang="en-US" sz="1999" b="1">
                <a:highlight>
                  <a:srgbClr val="FFFF00"/>
                </a:highlight>
                <a:latin typeface="Euphemia" panose="020B0503040102020104" pitchFamily="34" charset="0"/>
              </a:rPr>
              <a:t>Not experiencing harm does not make it unreal.</a:t>
            </a:r>
            <a:endParaRPr lang="en-US" sz="1999" b="1">
              <a:latin typeface="Euphemia" panose="020B0503040102020104" pitchFamily="34" charset="0"/>
            </a:endParaRPr>
          </a:p>
          <a:p>
            <a:pPr marL="0" indent="0">
              <a:lnSpc>
                <a:spcPct val="100000"/>
              </a:lnSpc>
              <a:buNone/>
            </a:pPr>
            <a:endParaRPr lang="en-US" sz="1999" b="1">
              <a:latin typeface="Euphemia" panose="020B0503040102020104" pitchFamily="34" charset="0"/>
            </a:endParaRPr>
          </a:p>
          <a:p>
            <a:pPr marL="0" indent="0">
              <a:lnSpc>
                <a:spcPct val="100000"/>
              </a:lnSpc>
              <a:buNone/>
            </a:pPr>
            <a:r>
              <a:rPr lang="en-US" sz="1999" b="1">
                <a:latin typeface="Euphemia" panose="020B0503040102020104" pitchFamily="34" charset="0"/>
              </a:rPr>
              <a:t>Common Types of Facilitator Harm </a:t>
            </a:r>
            <a:r>
              <a:rPr lang="en-US" sz="1999">
                <a:latin typeface="Euphemia" panose="020B0503040102020104" pitchFamily="34" charset="0"/>
              </a:rPr>
              <a:t>(</a:t>
            </a:r>
            <a:r>
              <a:rPr lang="en-US" sz="1999" i="1">
                <a:latin typeface="Euphemia" panose="020B0503040102020104" pitchFamily="34" charset="0"/>
              </a:rPr>
              <a:t>not an exhaustive list</a:t>
            </a:r>
            <a:r>
              <a:rPr lang="en-US" sz="1999">
                <a:latin typeface="Euphemia" panose="020B0503040102020104" pitchFamily="34" charset="0"/>
              </a:rPr>
              <a:t>):</a:t>
            </a:r>
            <a:endParaRPr lang="en-US" sz="1999" b="1">
              <a:latin typeface="Euphemia" panose="020B0503040102020104" pitchFamily="34" charset="0"/>
            </a:endParaRPr>
          </a:p>
          <a:p>
            <a:pPr marL="457063" lvl="1" indent="0">
              <a:lnSpc>
                <a:spcPct val="100000"/>
              </a:lnSpc>
              <a:buNone/>
            </a:pPr>
            <a:r>
              <a:rPr lang="en-US" sz="1999" b="1">
                <a:latin typeface="Euphemia" panose="020B0503040102020104" pitchFamily="34" charset="0"/>
              </a:rPr>
              <a:t>Microaggressions- </a:t>
            </a:r>
            <a:r>
              <a:rPr lang="en-US" sz="1999">
                <a:latin typeface="Euphemia" panose="020B0503040102020104" pitchFamily="34" charset="0"/>
              </a:rPr>
              <a:t>Everyday comments or behaviors that dismiss, stereotype, or minimize:</a:t>
            </a:r>
          </a:p>
          <a:p>
            <a:pPr lvl="3">
              <a:lnSpc>
                <a:spcPct val="100000"/>
              </a:lnSpc>
            </a:pPr>
            <a:r>
              <a:rPr lang="en-US" sz="1999">
                <a:latin typeface="Euphemia" panose="020B0503040102020104" pitchFamily="34" charset="0"/>
              </a:rPr>
              <a:t>tone policing</a:t>
            </a:r>
          </a:p>
          <a:p>
            <a:pPr lvl="3">
              <a:lnSpc>
                <a:spcPct val="100000"/>
              </a:lnSpc>
            </a:pPr>
            <a:r>
              <a:rPr lang="en-US" sz="1999">
                <a:latin typeface="Euphemia" panose="020B0503040102020104" pitchFamily="34" charset="0"/>
              </a:rPr>
              <a:t>surprise at competence</a:t>
            </a:r>
          </a:p>
          <a:p>
            <a:pPr lvl="3">
              <a:lnSpc>
                <a:spcPct val="100000"/>
              </a:lnSpc>
            </a:pPr>
            <a:r>
              <a:rPr lang="en-US" sz="1999">
                <a:latin typeface="Euphemia" panose="020B0503040102020104" pitchFamily="34" charset="0"/>
              </a:rPr>
              <a:t>ignoring pronouns</a:t>
            </a:r>
          </a:p>
          <a:p>
            <a:pPr lvl="3">
              <a:lnSpc>
                <a:spcPct val="100000"/>
              </a:lnSpc>
            </a:pPr>
            <a:r>
              <a:rPr lang="en-US" sz="1999">
                <a:latin typeface="Euphemia" panose="020B0503040102020104" pitchFamily="34" charset="0"/>
              </a:rPr>
              <a:t>“I don’t see identity here”</a:t>
            </a:r>
          </a:p>
          <a:p>
            <a:pPr marL="457063" lvl="1" indent="0">
              <a:lnSpc>
                <a:spcPct val="100000"/>
              </a:lnSpc>
              <a:buNone/>
            </a:pPr>
            <a:r>
              <a:rPr lang="en-US" sz="1999" b="1">
                <a:latin typeface="Euphemia" panose="020B0503040102020104" pitchFamily="34" charset="0"/>
              </a:rPr>
              <a:t>Micro assaults- </a:t>
            </a:r>
            <a:r>
              <a:rPr lang="en-US" sz="1999">
                <a:latin typeface="Euphemia" panose="020B0503040102020104" pitchFamily="34" charset="0"/>
              </a:rPr>
              <a:t>Intentional actions meant to demean or exclude:</a:t>
            </a:r>
          </a:p>
          <a:p>
            <a:pPr lvl="3">
              <a:lnSpc>
                <a:spcPct val="100000"/>
              </a:lnSpc>
            </a:pPr>
            <a:r>
              <a:rPr lang="en-US" sz="1999">
                <a:latin typeface="Euphemia" panose="020B0503040102020104" pitchFamily="34" charset="0"/>
              </a:rPr>
              <a:t>misgendering after correction</a:t>
            </a:r>
          </a:p>
          <a:p>
            <a:pPr lvl="3">
              <a:lnSpc>
                <a:spcPct val="100000"/>
              </a:lnSpc>
            </a:pPr>
            <a:r>
              <a:rPr lang="en-US" sz="1999">
                <a:latin typeface="Euphemia" panose="020B0503040102020104" pitchFamily="34" charset="0"/>
              </a:rPr>
              <a:t>mocking identities</a:t>
            </a:r>
          </a:p>
          <a:p>
            <a:pPr lvl="3">
              <a:lnSpc>
                <a:spcPct val="100000"/>
              </a:lnSpc>
            </a:pPr>
            <a:r>
              <a:rPr lang="en-US" sz="1999">
                <a:latin typeface="Euphemia" panose="020B0503040102020104" pitchFamily="34" charset="0"/>
              </a:rPr>
              <a:t>dismissive or derogatory language</a:t>
            </a:r>
          </a:p>
        </p:txBody>
      </p:sp>
    </p:spTree>
    <p:extLst>
      <p:ext uri="{BB962C8B-B14F-4D97-AF65-F5344CB8AC3E}">
        <p14:creationId xmlns:p14="http://schemas.microsoft.com/office/powerpoint/2010/main" val="13298057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A6A87-E791-4C0F-DE28-87C613925B99}"/>
              </a:ext>
            </a:extLst>
          </p:cNvPr>
          <p:cNvSpPr>
            <a:spLocks noGrp="1"/>
          </p:cNvSpPr>
          <p:nvPr>
            <p:ph type="title"/>
          </p:nvPr>
        </p:nvSpPr>
        <p:spPr>
          <a:xfrm>
            <a:off x="837981" y="1094396"/>
            <a:ext cx="10503719" cy="2966435"/>
          </a:xfrm>
        </p:spPr>
        <p:txBody>
          <a:bodyPr vert="horz" lIns="91416" tIns="45708" rIns="91416" bIns="45708" rtlCol="0" anchor="b">
            <a:normAutofit/>
          </a:bodyPr>
          <a:lstStyle/>
          <a:p>
            <a:r>
              <a:rPr lang="en-US" sz="4800">
                <a:solidFill>
                  <a:schemeClr val="tx1"/>
                </a:solidFill>
                <a:latin typeface="Euphemia" panose="020B0503040102020104" pitchFamily="34" charset="0"/>
              </a:rPr>
              <a:t>Trust is built through clarity—</a:t>
            </a:r>
            <a:r>
              <a:rPr lang="en-US" sz="4800" i="1">
                <a:solidFill>
                  <a:schemeClr val="tx1"/>
                </a:solidFill>
                <a:latin typeface="Euphemia" panose="020B0503040102020104" pitchFamily="34" charset="0"/>
              </a:rPr>
              <a:t>not chemistry</a:t>
            </a:r>
            <a:r>
              <a:rPr lang="en-US" sz="4800">
                <a:solidFill>
                  <a:schemeClr val="tx1"/>
                </a:solidFill>
                <a:latin typeface="Euphemia" panose="020B0503040102020104" pitchFamily="34" charset="0"/>
              </a:rPr>
              <a:t>.</a:t>
            </a:r>
            <a:endParaRPr lang="en-US" sz="4800">
              <a:solidFill>
                <a:schemeClr val="tx1"/>
              </a:solidFill>
            </a:endParaRPr>
          </a:p>
        </p:txBody>
      </p:sp>
    </p:spTree>
    <p:extLst>
      <p:ext uri="{BB962C8B-B14F-4D97-AF65-F5344CB8AC3E}">
        <p14:creationId xmlns:p14="http://schemas.microsoft.com/office/powerpoint/2010/main" val="4907907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7B532-A255-86FE-D2C3-2E3BF7E61520}"/>
              </a:ext>
            </a:extLst>
          </p:cNvPr>
          <p:cNvSpPr>
            <a:spLocks noGrp="1"/>
          </p:cNvSpPr>
          <p:nvPr>
            <p:ph type="title"/>
          </p:nvPr>
        </p:nvSpPr>
        <p:spPr>
          <a:xfrm>
            <a:off x="608570" y="549390"/>
            <a:ext cx="4165304" cy="2879610"/>
          </a:xfrm>
        </p:spPr>
        <p:txBody>
          <a:bodyPr>
            <a:normAutofit/>
          </a:bodyPr>
          <a:lstStyle/>
          <a:p>
            <a:r>
              <a:rPr lang="en-US" sz="4999">
                <a:latin typeface="Euphemia" panose="020B0503040102020104" pitchFamily="34" charset="0"/>
                <a:ea typeface="MS Mincho" panose="02020609040205080304" pitchFamily="49" charset="-128"/>
                <a:cs typeface="Times New Roman" panose="02020603050405020304" pitchFamily="18" charset="0"/>
              </a:rPr>
              <a:t>Team </a:t>
            </a:r>
            <a:r>
              <a:rPr lang="en-US" sz="4999" i="1">
                <a:latin typeface="Euphemia" panose="020B0503040102020104" pitchFamily="34" charset="0"/>
                <a:ea typeface="MS Mincho" panose="02020609040205080304" pitchFamily="49" charset="-128"/>
                <a:cs typeface="Times New Roman" panose="02020603050405020304" pitchFamily="18" charset="0"/>
              </a:rPr>
              <a:t>Preparation </a:t>
            </a:r>
            <a:r>
              <a:rPr lang="en-US" sz="4999">
                <a:latin typeface="Euphemia" panose="020B0503040102020104" pitchFamily="34" charset="0"/>
                <a:ea typeface="MS Mincho" panose="02020609040205080304" pitchFamily="49" charset="-128"/>
                <a:cs typeface="Times New Roman" panose="02020603050405020304" pitchFamily="18" charset="0"/>
              </a:rPr>
              <a:t>Is Equity Work</a:t>
            </a:r>
            <a:r>
              <a:rPr lang="en-US" sz="4999">
                <a:latin typeface="Euphemia" panose="020B0503040102020104" pitchFamily="34" charset="0"/>
              </a:rPr>
              <a:t> </a:t>
            </a:r>
          </a:p>
        </p:txBody>
      </p:sp>
      <p:sp>
        <p:nvSpPr>
          <p:cNvPr id="3" name="Content Placeholder 2">
            <a:extLst>
              <a:ext uri="{FF2B5EF4-FFF2-40B4-BE49-F238E27FC236}">
                <a16:creationId xmlns:a16="http://schemas.microsoft.com/office/drawing/2014/main" id="{62A64F61-D112-A937-3EF5-CDA1157654C6}"/>
              </a:ext>
            </a:extLst>
          </p:cNvPr>
          <p:cNvSpPr>
            <a:spLocks noGrp="1"/>
          </p:cNvSpPr>
          <p:nvPr>
            <p:ph idx="1"/>
          </p:nvPr>
        </p:nvSpPr>
        <p:spPr>
          <a:xfrm>
            <a:off x="5202007" y="866267"/>
            <a:ext cx="6222714" cy="5430122"/>
          </a:xfrm>
        </p:spPr>
        <p:txBody>
          <a:bodyPr anchor="ctr">
            <a:normAutofit lnSpcReduction="10000"/>
          </a:bodyPr>
          <a:lstStyle/>
          <a:p>
            <a:pPr marL="0" indent="0">
              <a:buNone/>
            </a:pPr>
            <a:r>
              <a:rPr lang="en-US" sz="2199" b="1">
                <a:latin typeface="Euphemia" panose="020B0503040102020104" pitchFamily="34" charset="0"/>
              </a:rPr>
              <a:t>Especially when:</a:t>
            </a:r>
          </a:p>
          <a:p>
            <a:pPr lvl="1"/>
            <a:r>
              <a:rPr lang="en-US" sz="2199">
                <a:latin typeface="Euphemia" panose="020B0503040102020104" pitchFamily="34" charset="0"/>
              </a:rPr>
              <a:t>facilitators are paired quickly</a:t>
            </a:r>
          </a:p>
          <a:p>
            <a:pPr lvl="1"/>
            <a:r>
              <a:rPr lang="en-US" sz="2199">
                <a:latin typeface="Euphemia" panose="020B0503040102020104" pitchFamily="34" charset="0"/>
              </a:rPr>
              <a:t>time is limited</a:t>
            </a:r>
          </a:p>
          <a:p>
            <a:pPr lvl="1"/>
            <a:r>
              <a:rPr lang="en-US" sz="2199">
                <a:latin typeface="Euphemia" panose="020B0503040102020104" pitchFamily="34" charset="0"/>
              </a:rPr>
              <a:t>relationships are thin</a:t>
            </a:r>
          </a:p>
          <a:p>
            <a:pPr lvl="1"/>
            <a:r>
              <a:rPr lang="en-US" sz="2199">
                <a:latin typeface="Euphemia" panose="020B0503040102020104" pitchFamily="34" charset="0"/>
              </a:rPr>
              <a:t>power is uneven</a:t>
            </a:r>
          </a:p>
          <a:p>
            <a:pPr lvl="1"/>
            <a:endParaRPr lang="en-US" sz="2199">
              <a:latin typeface="Euphemia" panose="020B0503040102020104" pitchFamily="34" charset="0"/>
            </a:endParaRPr>
          </a:p>
          <a:p>
            <a:pPr marL="0" indent="0">
              <a:buNone/>
            </a:pPr>
            <a:r>
              <a:rPr lang="en-US" sz="2199" b="1">
                <a:latin typeface="Euphemia" panose="020B0503040102020104" pitchFamily="34" charset="0"/>
              </a:rPr>
              <a:t>Preparation should include:</a:t>
            </a:r>
          </a:p>
          <a:p>
            <a:pPr lvl="1"/>
            <a:r>
              <a:rPr lang="en-US" sz="2199">
                <a:latin typeface="Euphemia" panose="020B0503040102020104" pitchFamily="34" charset="0"/>
              </a:rPr>
              <a:t>role clarity</a:t>
            </a:r>
          </a:p>
          <a:p>
            <a:pPr lvl="1"/>
            <a:r>
              <a:rPr lang="en-US" sz="2199">
                <a:latin typeface="Euphemia" panose="020B0503040102020104" pitchFamily="34" charset="0"/>
              </a:rPr>
              <a:t>who names tension</a:t>
            </a:r>
          </a:p>
          <a:p>
            <a:pPr lvl="1"/>
            <a:r>
              <a:rPr lang="en-US" sz="2199">
                <a:latin typeface="Euphemia" panose="020B0503040102020104" pitchFamily="34" charset="0"/>
              </a:rPr>
              <a:t>who interrupts harm</a:t>
            </a:r>
          </a:p>
          <a:p>
            <a:pPr lvl="1"/>
            <a:r>
              <a:rPr lang="en-US" sz="2199">
                <a:latin typeface="Euphemia" panose="020B0503040102020104" pitchFamily="34" charset="0"/>
              </a:rPr>
              <a:t>what is non‑negotiable</a:t>
            </a:r>
          </a:p>
          <a:p>
            <a:pPr lvl="1"/>
            <a:r>
              <a:rPr lang="en-US" sz="2199">
                <a:latin typeface="Euphemia" panose="020B0503040102020104" pitchFamily="34" charset="0"/>
              </a:rPr>
              <a:t>how power may land differently</a:t>
            </a:r>
          </a:p>
          <a:p>
            <a:pPr lvl="1"/>
            <a:r>
              <a:rPr lang="en-US" sz="2199">
                <a:latin typeface="Euphemia" panose="020B0503040102020104" pitchFamily="34" charset="0"/>
              </a:rPr>
              <a:t>signals for when help is needed</a:t>
            </a:r>
          </a:p>
          <a:p>
            <a:pPr lvl="1"/>
            <a:r>
              <a:rPr lang="en-US" sz="2199">
                <a:latin typeface="Euphemia" panose="020B0503040102020104" pitchFamily="34" charset="0"/>
              </a:rPr>
              <a:t>understanding various cultural dynamics of attendees, region, and topics</a:t>
            </a:r>
          </a:p>
          <a:p>
            <a:pPr lvl="1"/>
            <a:endParaRPr lang="en-US" sz="2199"/>
          </a:p>
          <a:p>
            <a:pPr marL="0" indent="0">
              <a:buNone/>
            </a:pPr>
            <a:endParaRPr lang="en-US" sz="2199"/>
          </a:p>
        </p:txBody>
      </p:sp>
    </p:spTree>
    <p:extLst>
      <p:ext uri="{BB962C8B-B14F-4D97-AF65-F5344CB8AC3E}">
        <p14:creationId xmlns:p14="http://schemas.microsoft.com/office/powerpoint/2010/main" val="478428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D5DD3-AF52-246D-7A48-C95E75EB2C64}"/>
              </a:ext>
            </a:extLst>
          </p:cNvPr>
          <p:cNvSpPr>
            <a:spLocks noGrp="1"/>
          </p:cNvSpPr>
          <p:nvPr>
            <p:ph type="title"/>
          </p:nvPr>
        </p:nvSpPr>
        <p:spPr>
          <a:xfrm>
            <a:off x="841029" y="549390"/>
            <a:ext cx="3599922" cy="2879610"/>
          </a:xfrm>
        </p:spPr>
        <p:txBody>
          <a:bodyPr>
            <a:normAutofit/>
          </a:bodyPr>
          <a:lstStyle/>
          <a:p>
            <a:r>
              <a:rPr lang="en-US" sz="5398">
                <a:latin typeface="Euphemia" panose="020B0503040102020104" pitchFamily="34" charset="0"/>
              </a:rPr>
              <a:t>Key Points</a:t>
            </a:r>
          </a:p>
        </p:txBody>
      </p:sp>
      <p:sp>
        <p:nvSpPr>
          <p:cNvPr id="3" name="Content Placeholder 2">
            <a:extLst>
              <a:ext uri="{FF2B5EF4-FFF2-40B4-BE49-F238E27FC236}">
                <a16:creationId xmlns:a16="http://schemas.microsoft.com/office/drawing/2014/main" id="{79889571-7EEB-3D30-2A0C-E6B06B80084C}"/>
              </a:ext>
            </a:extLst>
          </p:cNvPr>
          <p:cNvSpPr>
            <a:spLocks noGrp="1"/>
          </p:cNvSpPr>
          <p:nvPr>
            <p:ph idx="1"/>
          </p:nvPr>
        </p:nvSpPr>
        <p:spPr>
          <a:xfrm>
            <a:off x="5125083" y="552840"/>
            <a:ext cx="6222714" cy="5430122"/>
          </a:xfrm>
        </p:spPr>
        <p:txBody>
          <a:bodyPr anchor="ctr">
            <a:noAutofit/>
          </a:bodyPr>
          <a:lstStyle/>
          <a:p>
            <a:pPr lvl="0"/>
            <a:r>
              <a:rPr lang="en-US" sz="2399">
                <a:latin typeface="Euphemia" panose="020B0503040102020104" pitchFamily="34" charset="0"/>
              </a:rPr>
              <a:t>Leadership and facilitation styles are contextual.</a:t>
            </a:r>
          </a:p>
          <a:p>
            <a:r>
              <a:rPr lang="en-US" sz="2399">
                <a:latin typeface="Euphemia" panose="020B0503040102020104" pitchFamily="34" charset="0"/>
              </a:rPr>
              <a:t>Facilitation behaviors are often adaptive, not deficient.</a:t>
            </a:r>
          </a:p>
          <a:p>
            <a:r>
              <a:rPr lang="en-US" sz="2399">
                <a:latin typeface="Euphemia" panose="020B0503040102020104" pitchFamily="34" charset="0"/>
              </a:rPr>
              <a:t>Intersectionality matters. The same behavior is interpreted differently depending on who embodies it.</a:t>
            </a:r>
          </a:p>
          <a:p>
            <a:pPr lvl="0"/>
            <a:r>
              <a:rPr lang="en-US" sz="2399">
                <a:latin typeface="Euphemia" panose="020B0503040102020104" pitchFamily="34" charset="0"/>
              </a:rPr>
              <a:t>Grace and accountability are not opposites.</a:t>
            </a:r>
          </a:p>
          <a:p>
            <a:pPr lvl="0"/>
            <a:r>
              <a:rPr lang="en-US" sz="2399">
                <a:latin typeface="Euphemia" panose="020B0503040102020104" pitchFamily="34" charset="0"/>
              </a:rPr>
              <a:t>Preparation is equity work.</a:t>
            </a:r>
          </a:p>
        </p:txBody>
      </p:sp>
    </p:spTree>
    <p:extLst>
      <p:ext uri="{BB962C8B-B14F-4D97-AF65-F5344CB8AC3E}">
        <p14:creationId xmlns:p14="http://schemas.microsoft.com/office/powerpoint/2010/main" val="40871348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4800" b="1"/>
              <a:t>Breakouts!</a:t>
            </a:r>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8766134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24183" t="19323" r="1911" b="26927"/>
          <a:stretch/>
        </p:blipFill>
        <p:spPr bwMode="auto">
          <a:xfrm>
            <a:off x="566928" y="646611"/>
            <a:ext cx="12957355" cy="55595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1693" y="292100"/>
            <a:ext cx="11286718" cy="857078"/>
          </a:xfrm>
        </p:spPr>
        <p:txBody>
          <a:bodyPr>
            <a:noAutofit/>
          </a:bodyPr>
          <a:lstStyle/>
          <a:p>
            <a:r>
              <a:rPr lang="en-US" sz="4800" b="1"/>
              <a:t>Two Rounds</a:t>
            </a:r>
          </a:p>
        </p:txBody>
      </p:sp>
      <p:sp>
        <p:nvSpPr>
          <p:cNvPr id="3" name="Content Placeholder 2"/>
          <p:cNvSpPr>
            <a:spLocks noGrp="1"/>
          </p:cNvSpPr>
          <p:nvPr>
            <p:ph idx="1"/>
          </p:nvPr>
        </p:nvSpPr>
        <p:spPr>
          <a:xfrm>
            <a:off x="881743" y="1372506"/>
            <a:ext cx="10613571" cy="4799694"/>
          </a:xfrm>
        </p:spPr>
        <p:txBody>
          <a:bodyPr vert="horz" lIns="91440" tIns="45720" rIns="91440" bIns="45720" rtlCol="0" anchor="t">
            <a:normAutofit fontScale="70000" lnSpcReduction="20000"/>
          </a:bodyPr>
          <a:lstStyle/>
          <a:p>
            <a:pPr marL="514350" indent="-514350">
              <a:buAutoNum type="arabicPeriod"/>
            </a:pPr>
            <a:r>
              <a:rPr lang="en-US" sz="3200" b="1">
                <a:solidFill>
                  <a:srgbClr val="000000"/>
                </a:solidFill>
                <a:latin typeface="Calibri"/>
                <a:ea typeface="Calibri"/>
                <a:cs typeface="Calibri"/>
              </a:rPr>
              <a:t>Facilitating after Tough News </a:t>
            </a:r>
            <a:r>
              <a:rPr lang="en-US" sz="3200" b="1">
                <a:solidFill>
                  <a:srgbClr val="000000"/>
                </a:solidFill>
                <a:latin typeface="Calibri"/>
                <a:cs typeface="Calibri"/>
              </a:rPr>
              <a:t>(Jessica, Salina, Albert)</a:t>
            </a:r>
            <a:r>
              <a:rPr lang="en-US" sz="3200">
                <a:solidFill>
                  <a:srgbClr val="000000"/>
                </a:solidFill>
                <a:latin typeface="Calibri"/>
                <a:cs typeface="Calibri"/>
              </a:rPr>
              <a:t>   - </a:t>
            </a:r>
            <a:r>
              <a:rPr lang="en-US" sz="3200">
                <a:solidFill>
                  <a:srgbClr val="FF0000"/>
                </a:solidFill>
                <a:latin typeface="Calibri"/>
                <a:cs typeface="Calibri"/>
              </a:rPr>
              <a:t>Will Repeat</a:t>
            </a:r>
            <a:endParaRPr lang="en-US">
              <a:solidFill>
                <a:srgbClr val="FF0000"/>
              </a:solidFill>
            </a:endParaRPr>
          </a:p>
          <a:p>
            <a:pPr marL="514350" indent="-514350">
              <a:buAutoNum type="arabicPeriod"/>
            </a:pPr>
            <a:r>
              <a:rPr lang="en-US" sz="3200" b="1">
                <a:solidFill>
                  <a:srgbClr val="000000"/>
                </a:solidFill>
                <a:latin typeface="Calibri"/>
                <a:ea typeface="Calibri"/>
                <a:cs typeface="Calibri"/>
              </a:rPr>
              <a:t>Navigating Conflict and Challenges Within Facilitation Teams and Participant Groups</a:t>
            </a:r>
            <a:r>
              <a:rPr lang="en-US" sz="3200">
                <a:solidFill>
                  <a:srgbClr val="000000"/>
                </a:solidFill>
                <a:latin typeface="Calibri"/>
                <a:cs typeface="Calibri"/>
              </a:rPr>
              <a:t> </a:t>
            </a:r>
            <a:r>
              <a:rPr lang="en-US" sz="3200" b="1">
                <a:solidFill>
                  <a:srgbClr val="000000"/>
                </a:solidFill>
                <a:latin typeface="Calibri"/>
                <a:cs typeface="Calibri"/>
              </a:rPr>
              <a:t>(Rachel, </a:t>
            </a:r>
            <a:r>
              <a:rPr lang="en-US" sz="3200" b="1" err="1">
                <a:solidFill>
                  <a:srgbClr val="000000"/>
                </a:solidFill>
                <a:latin typeface="Calibri"/>
                <a:cs typeface="Calibri"/>
              </a:rPr>
              <a:t>Grat</a:t>
            </a:r>
            <a:r>
              <a:rPr lang="en-US" sz="3200" b="1">
                <a:solidFill>
                  <a:srgbClr val="000000"/>
                </a:solidFill>
                <a:latin typeface="Calibri"/>
                <a:cs typeface="Calibri"/>
              </a:rPr>
              <a:t>, Rita) - </a:t>
            </a:r>
            <a:r>
              <a:rPr lang="en-US" sz="3200" b="1">
                <a:solidFill>
                  <a:srgbClr val="FF0000"/>
                </a:solidFill>
                <a:latin typeface="Calibri"/>
                <a:cs typeface="Calibri"/>
              </a:rPr>
              <a:t> </a:t>
            </a:r>
            <a:r>
              <a:rPr lang="en-US" sz="3200">
                <a:solidFill>
                  <a:srgbClr val="FF0000"/>
                </a:solidFill>
                <a:latin typeface="Calibri"/>
                <a:cs typeface="Calibri"/>
              </a:rPr>
              <a:t>Will Repeat</a:t>
            </a:r>
            <a:endParaRPr lang="en-US" sz="3200">
              <a:solidFill>
                <a:srgbClr val="FF0000"/>
              </a:solidFill>
              <a:latin typeface="Calibri"/>
              <a:ea typeface="Calibri"/>
              <a:cs typeface="Calibri"/>
            </a:endParaRPr>
          </a:p>
          <a:p>
            <a:pPr marL="514350" indent="-514350">
              <a:buAutoNum type="arabicPeriod"/>
            </a:pPr>
            <a:r>
              <a:rPr lang="en-US" sz="3200" b="1">
                <a:solidFill>
                  <a:srgbClr val="000000"/>
                </a:solidFill>
                <a:latin typeface="Calibri"/>
                <a:ea typeface="Calibri"/>
                <a:cs typeface="Calibri"/>
              </a:rPr>
              <a:t>New-</a:t>
            </a:r>
            <a:r>
              <a:rPr lang="en-US" sz="3200" b="1" err="1">
                <a:solidFill>
                  <a:srgbClr val="000000"/>
                </a:solidFill>
                <a:latin typeface="Calibri"/>
                <a:ea typeface="Calibri"/>
                <a:cs typeface="Calibri"/>
              </a:rPr>
              <a:t>ish</a:t>
            </a:r>
            <a:r>
              <a:rPr lang="en-US" sz="3200" b="1">
                <a:solidFill>
                  <a:srgbClr val="000000"/>
                </a:solidFill>
                <a:latin typeface="Calibri"/>
                <a:ea typeface="Calibri"/>
                <a:cs typeface="Calibri"/>
              </a:rPr>
              <a:t> Folks Clinic with an Adult Learning Component </a:t>
            </a:r>
            <a:r>
              <a:rPr lang="en-US" sz="3200" b="1">
                <a:solidFill>
                  <a:srgbClr val="000000"/>
                </a:solidFill>
                <a:latin typeface="Calibri"/>
                <a:cs typeface="Calibri"/>
              </a:rPr>
              <a:t> (Katie, Josh, Scott) - </a:t>
            </a:r>
            <a:r>
              <a:rPr lang="en-US" sz="3200">
                <a:solidFill>
                  <a:srgbClr val="FF0000"/>
                </a:solidFill>
                <a:latin typeface="Calibri"/>
                <a:cs typeface="Calibri"/>
              </a:rPr>
              <a:t>Will NOT Repeat</a:t>
            </a:r>
            <a:endParaRPr lang="en-US" sz="3200">
              <a:solidFill>
                <a:srgbClr val="FF0000"/>
              </a:solidFill>
              <a:latin typeface="Calibri"/>
              <a:ea typeface="Calibri"/>
              <a:cs typeface="Calibri"/>
            </a:endParaRPr>
          </a:p>
          <a:p>
            <a:pPr marL="0" indent="0">
              <a:buNone/>
            </a:pPr>
            <a:r>
              <a:rPr lang="en-US" sz="3200" b="1">
                <a:solidFill>
                  <a:srgbClr val="000000"/>
                </a:solidFill>
                <a:latin typeface="Calibri"/>
                <a:cs typeface="Calibri"/>
              </a:rPr>
              <a:t>Break</a:t>
            </a:r>
            <a:r>
              <a:rPr lang="en-US" sz="3200">
                <a:solidFill>
                  <a:srgbClr val="000000"/>
                </a:solidFill>
                <a:latin typeface="Calibri"/>
                <a:cs typeface="Calibri"/>
              </a:rPr>
              <a:t>: 10:00-10:15</a:t>
            </a:r>
          </a:p>
          <a:p>
            <a:pPr marL="0" indent="0">
              <a:buNone/>
            </a:pPr>
            <a:r>
              <a:rPr lang="en-US" sz="3200" b="1">
                <a:solidFill>
                  <a:srgbClr val="000000"/>
                </a:solidFill>
                <a:latin typeface="Calibri"/>
                <a:cs typeface="Calibri"/>
              </a:rPr>
              <a:t>Round 1: </a:t>
            </a:r>
            <a:r>
              <a:rPr lang="en-US" sz="3200">
                <a:solidFill>
                  <a:srgbClr val="000000"/>
                </a:solidFill>
                <a:latin typeface="Calibri"/>
                <a:cs typeface="Calibri"/>
              </a:rPr>
              <a:t>10:15-11:45</a:t>
            </a:r>
          </a:p>
          <a:p>
            <a:pPr marL="0" indent="0">
              <a:buNone/>
            </a:pPr>
            <a:r>
              <a:rPr lang="en-US" sz="3200" b="1">
                <a:solidFill>
                  <a:srgbClr val="000000"/>
                </a:solidFill>
                <a:latin typeface="Calibri"/>
                <a:ea typeface="Calibri"/>
                <a:cs typeface="Calibri"/>
              </a:rPr>
              <a:t>Lunch</a:t>
            </a:r>
            <a:r>
              <a:rPr lang="en-US" sz="3200">
                <a:solidFill>
                  <a:srgbClr val="000000"/>
                </a:solidFill>
                <a:latin typeface="Calibri"/>
                <a:ea typeface="Calibri"/>
                <a:cs typeface="Calibri"/>
              </a:rPr>
              <a:t>: 11:45-12:30</a:t>
            </a:r>
            <a:endParaRPr lang="en-US" sz="3200">
              <a:solidFill>
                <a:srgbClr val="000000"/>
              </a:solidFill>
              <a:latin typeface="Calibri"/>
              <a:cs typeface="Calibri"/>
            </a:endParaRPr>
          </a:p>
          <a:p>
            <a:pPr marL="0" indent="0">
              <a:buNone/>
            </a:pPr>
            <a:r>
              <a:rPr lang="en-US" sz="3200" b="1">
                <a:solidFill>
                  <a:srgbClr val="000000"/>
                </a:solidFill>
                <a:latin typeface="Calibri"/>
                <a:cs typeface="Calibri"/>
              </a:rPr>
              <a:t>Round 2: </a:t>
            </a:r>
            <a:r>
              <a:rPr lang="en-US" sz="3200">
                <a:solidFill>
                  <a:srgbClr val="000000"/>
                </a:solidFill>
                <a:latin typeface="Calibri"/>
                <a:cs typeface="Calibri"/>
              </a:rPr>
              <a:t>12:30-2:00</a:t>
            </a:r>
          </a:p>
          <a:p>
            <a:pPr marL="0" indent="0">
              <a:buNone/>
            </a:pPr>
            <a:r>
              <a:rPr lang="en-US" sz="3200" b="1">
                <a:solidFill>
                  <a:srgbClr val="000000"/>
                </a:solidFill>
                <a:latin typeface="Calibri"/>
                <a:ea typeface="Calibri"/>
                <a:cs typeface="Calibri"/>
              </a:rPr>
              <a:t>Break</a:t>
            </a:r>
            <a:r>
              <a:rPr lang="en-US" sz="3200">
                <a:solidFill>
                  <a:srgbClr val="000000"/>
                </a:solidFill>
                <a:latin typeface="Calibri"/>
                <a:ea typeface="Calibri"/>
                <a:cs typeface="Calibri"/>
              </a:rPr>
              <a:t>: 2:00-2:15</a:t>
            </a:r>
          </a:p>
          <a:p>
            <a:pPr marL="0" indent="0">
              <a:buNone/>
            </a:pPr>
            <a:r>
              <a:rPr lang="en-US" sz="3200" b="1">
                <a:solidFill>
                  <a:srgbClr val="000000"/>
                </a:solidFill>
                <a:latin typeface="Calibri"/>
                <a:ea typeface="Calibri"/>
                <a:cs typeface="Calibri"/>
              </a:rPr>
              <a:t>Content Team Work Session</a:t>
            </a:r>
            <a:r>
              <a:rPr lang="en-US" sz="3200">
                <a:solidFill>
                  <a:srgbClr val="000000"/>
                </a:solidFill>
                <a:latin typeface="Calibri"/>
                <a:ea typeface="Calibri"/>
                <a:cs typeface="Calibri"/>
              </a:rPr>
              <a:t>: 2:15-3:45</a:t>
            </a:r>
          </a:p>
          <a:p>
            <a:pPr marL="0" indent="0">
              <a:buNone/>
            </a:pPr>
            <a:r>
              <a:rPr lang="en-US" sz="3200" b="1">
                <a:solidFill>
                  <a:srgbClr val="000000"/>
                </a:solidFill>
                <a:latin typeface="Calibri"/>
                <a:ea typeface="Calibri"/>
                <a:cs typeface="Calibri"/>
              </a:rPr>
              <a:t>Back in this room</a:t>
            </a:r>
            <a:r>
              <a:rPr lang="en-US" sz="3200">
                <a:solidFill>
                  <a:srgbClr val="000000"/>
                </a:solidFill>
                <a:latin typeface="Calibri"/>
                <a:ea typeface="Calibri"/>
                <a:cs typeface="Calibri"/>
              </a:rPr>
              <a:t>: 3:45</a:t>
            </a:r>
          </a:p>
        </p:txBody>
      </p:sp>
    </p:spTree>
    <p:extLst>
      <p:ext uri="{BB962C8B-B14F-4D97-AF65-F5344CB8AC3E}">
        <p14:creationId xmlns:p14="http://schemas.microsoft.com/office/powerpoint/2010/main" val="900204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3F985-6273-FFAB-CE0A-67D9316A117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E40515-B6E6-7F16-641B-5E117AB8E38B}"/>
              </a:ext>
            </a:extLst>
          </p:cNvPr>
          <p:cNvSpPr>
            <a:spLocks noGrp="1"/>
          </p:cNvSpPr>
          <p:nvPr>
            <p:ph type="sldNum" sz="quarter" idx="12"/>
          </p:nvPr>
        </p:nvSpPr>
        <p:spPr/>
        <p:txBody>
          <a:bodyPr/>
          <a:lstStyle/>
          <a:p>
            <a:fld id="{5414DF46-E7D2-4146-95BA-57A23C39CF98}" type="slidenum">
              <a:rPr lang="en-US" smtClean="0"/>
              <a:t>81</a:t>
            </a:fld>
            <a:endParaRPr lang="en-US"/>
          </a:p>
        </p:txBody>
      </p:sp>
      <p:pic>
        <p:nvPicPr>
          <p:cNvPr id="9218" name="Picture 2">
            <a:extLst>
              <a:ext uri="{FF2B5EF4-FFF2-40B4-BE49-F238E27FC236}">
                <a16:creationId xmlns:a16="http://schemas.microsoft.com/office/drawing/2014/main" id="{6BA76E7D-D410-9EE6-0A4D-ECEED3907D4B}"/>
              </a:ext>
            </a:extLst>
          </p:cNvPr>
          <p:cNvPicPr>
            <a:picLocks noGrp="1" noChangeAspect="1" noChangeArrowheads="1"/>
          </p:cNvPicPr>
          <p:nvPr>
            <p:ph idx="4294967295"/>
          </p:nvPr>
        </p:nvPicPr>
        <p:blipFill>
          <a:blip r:embed="rId2"/>
          <a:stretch>
            <a:fillRect/>
          </a:stretch>
        </p:blipFill>
        <p:spPr bwMode="auto">
          <a:xfrm>
            <a:off x="969818" y="498476"/>
            <a:ext cx="9947564" cy="6406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2214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7068" y="2438400"/>
            <a:ext cx="5789168" cy="3733800"/>
          </a:xfrm>
        </p:spPr>
        <p:txBody>
          <a:bodyPr vert="horz" lIns="91440" tIns="45720" rIns="91440" bIns="45720" rtlCol="0" anchor="t">
            <a:normAutofit/>
          </a:bodyPr>
          <a:lstStyle/>
          <a:p>
            <a:pPr marL="0" indent="0">
              <a:buNone/>
            </a:pPr>
            <a:r>
              <a:rPr lang="en-US" sz="4800" b="1"/>
              <a:t>Content Team Work Session</a:t>
            </a:r>
            <a:endParaRPr lang="en-US" b="1"/>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1806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55850" y="2362618"/>
            <a:ext cx="6185719" cy="3669224"/>
          </a:xfrm>
        </p:spPr>
        <p:txBody>
          <a:bodyPr vert="horz" lIns="0" tIns="45708" rIns="0" bIns="45708" rtlCol="0" anchor="t">
            <a:normAutofit/>
          </a:bodyPr>
          <a:lstStyle/>
          <a:p>
            <a:pPr marL="246380" indent="-246380">
              <a:buFont typeface="Arial" panose="020B0604020202020204" pitchFamily="34" charset="0"/>
              <a:buChar char="•"/>
            </a:pPr>
            <a:r>
              <a:rPr lang="en-US" sz="4350"/>
              <a:t>Team Building Info</a:t>
            </a:r>
            <a:endParaRPr lang="en-US"/>
          </a:p>
          <a:p>
            <a:pPr marL="612140" lvl="1" indent="-246380">
              <a:buFont typeface="Courier New" panose="020B0604020202020204" pitchFamily="34" charset="0"/>
              <a:buChar char="o"/>
            </a:pPr>
            <a:r>
              <a:rPr lang="en-US" sz="3950"/>
              <a:t>Starts at 5:30</a:t>
            </a:r>
            <a:endParaRPr lang="en-US"/>
          </a:p>
          <a:p>
            <a:pPr marL="571500" indent="-571500">
              <a:buFont typeface="Arial" pitchFamily="34" charset="0"/>
              <a:buChar char="•"/>
            </a:pPr>
            <a:r>
              <a:rPr lang="en-US" sz="4350"/>
              <a:t>You will begin in your content teams tomorrow</a:t>
            </a:r>
          </a:p>
          <a:p>
            <a:pPr marL="246380" indent="-246380">
              <a:buFont typeface="Arial" pitchFamily="34" charset="0"/>
              <a:buChar char="•"/>
            </a:pPr>
            <a:endParaRPr lang="en-US"/>
          </a:p>
          <a:p>
            <a:pPr marL="246380" indent="-246380">
              <a:buFont typeface="Arial" pitchFamily="34" charset="0"/>
              <a:buChar char="•"/>
            </a:pPr>
            <a:endParaRPr lang="en-US"/>
          </a:p>
        </p:txBody>
      </p:sp>
      <p:sp>
        <p:nvSpPr>
          <p:cNvPr id="4" name="Slide Number Placeholder 3"/>
          <p:cNvSpPr>
            <a:spLocks noGrp="1"/>
          </p:cNvSpPr>
          <p:nvPr>
            <p:ph type="sldNum" sz="quarter" idx="12"/>
          </p:nvPr>
        </p:nvSpPr>
        <p:spPr/>
        <p:txBody>
          <a:bodyPr/>
          <a:lstStyle/>
          <a:p>
            <a:fld id="{5414DF46-E7D2-4146-95BA-57A23C39CF98}" type="slidenum">
              <a:rPr lang="en-US" dirty="0" smtClean="0"/>
              <a:t>83</a:t>
            </a:fld>
            <a:endParaRPr lang="en-US"/>
          </a:p>
        </p:txBody>
      </p:sp>
    </p:spTree>
    <p:extLst>
      <p:ext uri="{BB962C8B-B14F-4D97-AF65-F5344CB8AC3E}">
        <p14:creationId xmlns:p14="http://schemas.microsoft.com/office/powerpoint/2010/main" val="7398360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b="1"/>
              <a:t>Facilitator Planning Meeting</a:t>
            </a:r>
            <a:br>
              <a:rPr lang="en-US"/>
            </a:br>
            <a:r>
              <a:rPr lang="en-US"/>
              <a:t>Day 3</a:t>
            </a:r>
          </a:p>
        </p:txBody>
      </p:sp>
    </p:spTree>
    <p:extLst>
      <p:ext uri="{BB962C8B-B14F-4D97-AF65-F5344CB8AC3E}">
        <p14:creationId xmlns:p14="http://schemas.microsoft.com/office/powerpoint/2010/main" val="850780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40B76-58A9-CFA0-486C-BCBC6F049A2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2B9857-1AD4-0E58-6B9D-FE1032DB8320}"/>
              </a:ext>
            </a:extLst>
          </p:cNvPr>
          <p:cNvSpPr>
            <a:spLocks noGrp="1"/>
          </p:cNvSpPr>
          <p:nvPr>
            <p:ph type="title"/>
          </p:nvPr>
        </p:nvSpPr>
        <p:spPr>
          <a:xfrm>
            <a:off x="1593436" y="177800"/>
            <a:ext cx="9782801" cy="1239837"/>
          </a:xfrm>
        </p:spPr>
        <p:txBody>
          <a:bodyPr vert="horz" lIns="91440" tIns="45720" rIns="91440" bIns="45720" rtlCol="0" anchor="b">
            <a:normAutofit/>
          </a:bodyPr>
          <a:lstStyle/>
          <a:p>
            <a:pPr marL="0" indent="0">
              <a:buNone/>
            </a:pPr>
            <a:r>
              <a:rPr lang="en-US" b="1"/>
              <a:t>Content Team Work Session</a:t>
            </a:r>
          </a:p>
        </p:txBody>
      </p:sp>
      <p:pic>
        <p:nvPicPr>
          <p:cNvPr id="6" name="Picture 5">
            <a:extLst>
              <a:ext uri="{FF2B5EF4-FFF2-40B4-BE49-F238E27FC236}">
                <a16:creationId xmlns:a16="http://schemas.microsoft.com/office/drawing/2014/main" id="{AAFE4236-E9F3-5ABB-C234-0C628C293DEE}"/>
              </a:ext>
            </a:extLst>
          </p:cNvPr>
          <p:cNvPicPr>
            <a:picLocks noChangeAspect="1"/>
          </p:cNvPicPr>
          <p:nvPr/>
        </p:nvPicPr>
        <p:blipFill rotWithShape="1">
          <a:blip r:embed="rId2"/>
          <a:srcRect t="26632" b="26632"/>
          <a:stretch>
            <a:fillRect/>
          </a:stretch>
        </p:blipFill>
        <p:spPr>
          <a:xfrm>
            <a:off x="1593436" y="1600200"/>
            <a:ext cx="9782801" cy="4572000"/>
          </a:xfrm>
          <a:prstGeom prst="rect">
            <a:avLst/>
          </a:prstGeom>
          <a:noFill/>
        </p:spPr>
      </p:pic>
    </p:spTree>
    <p:extLst>
      <p:ext uri="{BB962C8B-B14F-4D97-AF65-F5344CB8AC3E}">
        <p14:creationId xmlns:p14="http://schemas.microsoft.com/office/powerpoint/2010/main" val="24832389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41EA7E1-7B33-D935-1BB6-1F39EEBCE7BA}"/>
              </a:ext>
            </a:extLst>
          </p:cNvPr>
          <p:cNvSpPr>
            <a:spLocks noGrp="1"/>
          </p:cNvSpPr>
          <p:nvPr>
            <p:ph type="title"/>
          </p:nvPr>
        </p:nvSpPr>
        <p:spPr>
          <a:xfrm>
            <a:off x="1074240" y="381000"/>
            <a:ext cx="3293422" cy="1371600"/>
          </a:xfrm>
        </p:spPr>
        <p:txBody>
          <a:bodyPr/>
          <a:lstStyle/>
          <a:p>
            <a:r>
              <a:rPr lang="en-US" b="1"/>
              <a:t>Content Team Presentations</a:t>
            </a:r>
            <a:br>
              <a:rPr lang="en-US" b="1">
                <a:highlight>
                  <a:srgbClr val="FFFF00"/>
                </a:highlight>
              </a:rPr>
            </a:br>
            <a:endParaRPr lang="en-US"/>
          </a:p>
        </p:txBody>
      </p:sp>
      <p:pic>
        <p:nvPicPr>
          <p:cNvPr id="6" name="Picture 5"/>
          <p:cNvPicPr>
            <a:picLocks noChangeAspect="1"/>
          </p:cNvPicPr>
          <p:nvPr/>
        </p:nvPicPr>
        <p:blipFill rotWithShape="1">
          <a:blip r:embed="rId2"/>
          <a:srcRect t="8173"/>
          <a:stretch>
            <a:fillRect/>
          </a:stretch>
        </p:blipFill>
        <p:spPr>
          <a:xfrm>
            <a:off x="5180251" y="482600"/>
            <a:ext cx="6195986" cy="5689600"/>
          </a:xfrm>
          <a:prstGeom prst="rect">
            <a:avLst/>
          </a:prstGeom>
          <a:noFill/>
        </p:spPr>
      </p:pic>
      <p:sp>
        <p:nvSpPr>
          <p:cNvPr id="3" name="Content Placeholder 2"/>
          <p:cNvSpPr>
            <a:spLocks noGrp="1"/>
          </p:cNvSpPr>
          <p:nvPr>
            <p:ph type="body" sz="half" idx="2"/>
          </p:nvPr>
        </p:nvSpPr>
        <p:spPr>
          <a:xfrm>
            <a:off x="1074240" y="1828800"/>
            <a:ext cx="3293422" cy="4343400"/>
          </a:xfrm>
        </p:spPr>
        <p:txBody>
          <a:bodyPr vert="horz" lIns="91440" tIns="45720" rIns="91440" bIns="45720" rtlCol="0">
            <a:normAutofit/>
          </a:bodyPr>
          <a:lstStyle/>
          <a:p>
            <a:pPr marL="0" indent="0">
              <a:buNone/>
            </a:pPr>
            <a:endParaRPr lang="en-US"/>
          </a:p>
          <a:p>
            <a:pPr marL="0" indent="0">
              <a:buNone/>
            </a:pPr>
            <a:r>
              <a:rPr lang="en-US"/>
              <a:t>Seleste</a:t>
            </a:r>
          </a:p>
          <a:p>
            <a:pPr marL="0" indent="0">
              <a:buNone/>
            </a:pPr>
            <a:r>
              <a:rPr lang="en-US"/>
              <a:t>Lindsay</a:t>
            </a:r>
          </a:p>
          <a:p>
            <a:pPr marL="0" indent="0">
              <a:buNone/>
            </a:pPr>
            <a:endParaRPr lang="en-US"/>
          </a:p>
        </p:txBody>
      </p:sp>
    </p:spTree>
    <p:extLst>
      <p:ext uri="{BB962C8B-B14F-4D97-AF65-F5344CB8AC3E}">
        <p14:creationId xmlns:p14="http://schemas.microsoft.com/office/powerpoint/2010/main" val="4291613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55850" y="2362618"/>
            <a:ext cx="6185719" cy="3669224"/>
          </a:xfrm>
        </p:spPr>
        <p:txBody>
          <a:bodyPr vert="horz" lIns="0" tIns="45708" rIns="0" bIns="45708" rtlCol="0" anchor="t">
            <a:normAutofit/>
          </a:bodyPr>
          <a:lstStyle/>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dirty="0" smtClean="0"/>
              <a:t>87</a:t>
            </a:fld>
            <a:endParaRPr lang="en-US"/>
          </a:p>
        </p:txBody>
      </p:sp>
    </p:spTree>
    <p:extLst>
      <p:ext uri="{BB962C8B-B14F-4D97-AF65-F5344CB8AC3E}">
        <p14:creationId xmlns:p14="http://schemas.microsoft.com/office/powerpoint/2010/main" val="2328574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2A3DE799-AD86-45AB-8D31-B6BDD82B028C}">
  <ds:schemaRefs>
    <ds:schemaRef ds:uri="http://schemas.microsoft.com/sharepoint/v3/contenttype/forms"/>
  </ds:schemaRefs>
</ds:datastoreItem>
</file>

<file path=customXml/itemProps2.xml><?xml version="1.0" encoding="utf-8"?>
<ds:datastoreItem xmlns:ds="http://schemas.openxmlformats.org/officeDocument/2006/customXml" ds:itemID="{69059CE2-DEA8-4388-A603-B37E15704DAF}">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4962134-CF32-49C7-AFC6-4F679D5E57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87</Slides>
  <Notes>19</Notes>
  <HiddenSlides>0</HiddenSlides>
  <ScaleCrop>false</ScaleCrop>
  <HeadingPairs>
    <vt:vector size="4" baseType="variant">
      <vt:variant>
        <vt:lpstr>Theme</vt:lpstr>
      </vt:variant>
      <vt:variant>
        <vt:i4>1</vt:i4>
      </vt:variant>
      <vt:variant>
        <vt:lpstr>Slide Titles</vt:lpstr>
      </vt:variant>
      <vt:variant>
        <vt:i4>87</vt:i4>
      </vt:variant>
    </vt:vector>
  </HeadingPairs>
  <TitlesOfParts>
    <vt:vector size="88" baseType="lpstr">
      <vt:lpstr>Math 16x9</vt:lpstr>
      <vt:lpstr>Facilitator Planning Meeting</vt:lpstr>
      <vt:lpstr>PowerPoint Presentation</vt:lpstr>
      <vt:lpstr>PowerPoint Presentation</vt:lpstr>
      <vt:lpstr>PowerPoint Presentation</vt:lpstr>
      <vt:lpstr>PowerPoint Presentation</vt:lpstr>
      <vt:lpstr>Logistics to Remember</vt:lpstr>
      <vt:lpstr>Our Outcomes</vt:lpstr>
      <vt:lpstr>Ellen  Why are we Here? </vt:lpstr>
      <vt:lpstr>Why are YOU here? </vt:lpstr>
      <vt:lpstr>Core Beliefs of this Program</vt:lpstr>
      <vt:lpstr>Why We Choose This Work</vt:lpstr>
      <vt:lpstr>What is Our Shared Purpose</vt:lpstr>
      <vt:lpstr>How We Achieve This Purpose</vt:lpstr>
      <vt:lpstr>PowerPoint Presentation</vt:lpstr>
      <vt:lpstr>By the Numbers</vt:lpstr>
      <vt:lpstr>Honoring This Space - Kayla</vt:lpstr>
      <vt:lpstr>Community Agreements - Alan</vt:lpstr>
      <vt:lpstr>Introductions – Jeny, Rita, and Scout</vt:lpstr>
      <vt:lpstr>PowerPoint Presentation</vt:lpstr>
      <vt:lpstr>PowerPoint Presentation</vt:lpstr>
      <vt:lpstr>PowerPoint Presentation</vt:lpstr>
      <vt:lpstr>Facilitator Styles </vt:lpstr>
      <vt:lpstr>Facilitator Styles- At your table... </vt:lpstr>
      <vt:lpstr>Leadership Styles</vt:lpstr>
      <vt:lpstr>Leadership Styles Report Out</vt:lpstr>
      <vt:lpstr>Leadership Styles Report Out</vt:lpstr>
      <vt:lpstr>Leadership Styles Report Out</vt:lpstr>
      <vt:lpstr>Key Ideas</vt:lpstr>
      <vt:lpstr>PowerPoint Presentation</vt:lpstr>
      <vt:lpstr>Community Agreement Process</vt:lpstr>
      <vt:lpstr>Small Group Discussion</vt:lpstr>
      <vt:lpstr>Team Reflection</vt:lpstr>
      <vt:lpstr>Line Up and Bend the Line - Josh</vt:lpstr>
      <vt:lpstr>Facilitation Compass - Ilissa</vt:lpstr>
      <vt:lpstr>Debrief - Albert</vt:lpstr>
      <vt:lpstr>LUNCH TIME</vt:lpstr>
      <vt:lpstr>Team Formation!</vt:lpstr>
      <vt:lpstr>May 2026 Feedback</vt:lpstr>
      <vt:lpstr>The Goal</vt:lpstr>
      <vt:lpstr>Team Diversity And Balance </vt:lpstr>
      <vt:lpstr>The Process- Round 1</vt:lpstr>
      <vt:lpstr>The Process- Round 1- Continued</vt:lpstr>
      <vt:lpstr>Round 2</vt:lpstr>
      <vt:lpstr>Round 3</vt:lpstr>
      <vt:lpstr>PowerPoint Presentation</vt:lpstr>
      <vt:lpstr>Team Leads! </vt:lpstr>
      <vt:lpstr>PowerPoint Presentation</vt:lpstr>
      <vt:lpstr>PowerPoint Presentation</vt:lpstr>
      <vt:lpstr>Content Leads</vt:lpstr>
      <vt:lpstr>PowerPoint Presentation</vt:lpstr>
      <vt:lpstr>Process and Outcomes</vt:lpstr>
      <vt:lpstr>PowerPoint Presentation</vt:lpstr>
      <vt:lpstr>Ending it Right</vt:lpstr>
      <vt:lpstr>Facilitator Planning Meeting Day 2</vt:lpstr>
      <vt:lpstr>Community Agreements - Ellen</vt:lpstr>
      <vt:lpstr>Feedback on Feedback</vt:lpstr>
      <vt:lpstr>Your words</vt:lpstr>
      <vt:lpstr>Facilitating with Awareness </vt:lpstr>
      <vt:lpstr>Why This Section Exists </vt:lpstr>
      <vt:lpstr>What This Training Is (and Is Not)</vt:lpstr>
      <vt:lpstr>Things to Note: A point of Self-Reflection</vt:lpstr>
      <vt:lpstr>Leadership Style Is Not Neutral</vt:lpstr>
      <vt:lpstr>Definition: Identity</vt:lpstr>
      <vt:lpstr>Identity Shapes Facilitation Conditions</vt:lpstr>
      <vt:lpstr>The Wheel of Identity (Facilitator Lens)</vt:lpstr>
      <vt:lpstr>Intersectionality</vt:lpstr>
      <vt:lpstr>Intersectionality</vt:lpstr>
      <vt:lpstr>Intersectionality</vt:lpstr>
      <vt:lpstr>What challenges have come up in facilitation? </vt:lpstr>
      <vt:lpstr>Consider if the feedback about these challenges is delivered evenly…   or are some people given a pass while others are held to scrutiny?</vt:lpstr>
      <vt:lpstr>Behaviors Commonly Misread in Facilitation</vt:lpstr>
      <vt:lpstr>When Interpretation Is Not Equal</vt:lpstr>
      <vt:lpstr>Table Talk: </vt:lpstr>
      <vt:lpstr>Grace understands why behaviors exist but does not excuse harm.   Accountability decides what happens next.</vt:lpstr>
      <vt:lpstr>Using Grace and Accountability to Name Harm</vt:lpstr>
      <vt:lpstr>Trust is built through clarity—not chemistry.</vt:lpstr>
      <vt:lpstr>Team Preparation Is Equity Work </vt:lpstr>
      <vt:lpstr>Key Points</vt:lpstr>
      <vt:lpstr>PowerPoint Presentation</vt:lpstr>
      <vt:lpstr>Two Rounds</vt:lpstr>
      <vt:lpstr>PowerPoint Presentation</vt:lpstr>
      <vt:lpstr>PowerPoint Presentation</vt:lpstr>
      <vt:lpstr>Ending it Right</vt:lpstr>
      <vt:lpstr>Facilitator Planning Meeting Day 3</vt:lpstr>
      <vt:lpstr>Content Team Work Session</vt:lpstr>
      <vt:lpstr>Content Team Presentations </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2026-06-10T15:55:39Z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FeatureTags">
    <vt:lpwstr/>
  </property>
  <property fmtid="{D5CDD505-2E9C-101B-9397-08002B2CF9AE}" pid="4" name="LocalizationTags">
    <vt:lpwstr/>
  </property>
  <property fmtid="{D5CDD505-2E9C-101B-9397-08002B2CF9AE}" pid="5" name="CampaignTags">
    <vt:lpwstr/>
  </property>
  <property fmtid="{D5CDD505-2E9C-101B-9397-08002B2CF9AE}" pid="6" name="ScenarioTags">
    <vt:lpwstr/>
  </property>
  <property fmtid="{D5CDD505-2E9C-101B-9397-08002B2CF9AE}" pid="7" name="ContentTypeId">
    <vt:lpwstr>0x0101004F15A52AE31FEC4EB9E74AAFCF7B6AD7</vt:lpwstr>
  </property>
  <property fmtid="{D5CDD505-2E9C-101B-9397-08002B2CF9AE}" pid="8" name="MediaServiceImageTags">
    <vt:lpwstr/>
  </property>
</Properties>
</file>