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4"/>
  </p:sldMasterIdLst>
  <p:notesMasterIdLst>
    <p:notesMasterId r:id="rId31"/>
  </p:notesMasterIdLst>
  <p:handoutMasterIdLst>
    <p:handoutMasterId r:id="rId32"/>
  </p:handoutMasterIdLst>
  <p:sldIdLst>
    <p:sldId id="1497" r:id="rId5"/>
    <p:sldId id="1498" r:id="rId6"/>
    <p:sldId id="1514" r:id="rId7"/>
    <p:sldId id="275" r:id="rId8"/>
    <p:sldId id="264" r:id="rId9"/>
    <p:sldId id="272" r:id="rId10"/>
    <p:sldId id="1518" r:id="rId11"/>
    <p:sldId id="1516" r:id="rId12"/>
    <p:sldId id="1112" r:id="rId13"/>
    <p:sldId id="1113" r:id="rId14"/>
    <p:sldId id="1095" r:id="rId15"/>
    <p:sldId id="1102" r:id="rId16"/>
    <p:sldId id="1503" r:id="rId17"/>
    <p:sldId id="1511" r:id="rId18"/>
    <p:sldId id="1502" r:id="rId19"/>
    <p:sldId id="1520" r:id="rId20"/>
    <p:sldId id="1521" r:id="rId21"/>
    <p:sldId id="979" r:id="rId22"/>
    <p:sldId id="980" r:id="rId23"/>
    <p:sldId id="271" r:id="rId24"/>
    <p:sldId id="1499" r:id="rId25"/>
    <p:sldId id="1515" r:id="rId26"/>
    <p:sldId id="1519" r:id="rId27"/>
    <p:sldId id="265" r:id="rId28"/>
    <p:sldId id="266" r:id="rId29"/>
    <p:sldId id="150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941987A-41B7-49AC-EE6E-03F2D0BD95BA}" name="Daria Naidenov" initials="DN" userId="S::danaidenov@microsoft.com::ab38ab5f-bdf0-4774-ae5a-d2782abb202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4E330E-E977-F118-1438-799FDC1FE7C6}" v="3" dt="2026-06-10T15:34:27.738"/>
  </p1510:revLst>
</p1510:revInfo>
</file>

<file path=ppt/tableStyles.xml><?xml version="1.0" encoding="utf-8"?>
<a:tblStyleLst xmlns:a="http://schemas.openxmlformats.org/drawingml/2006/main" def="{0E3FDE45-AF77-4B5C-9715-49D594BDF05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89" autoAdjust="0"/>
  </p:normalViewPr>
  <p:slideViewPr>
    <p:cSldViewPr snapToGrid="0">
      <p:cViewPr varScale="1">
        <p:scale>
          <a:sx n="87" d="100"/>
          <a:sy n="87" d="100"/>
        </p:scale>
        <p:origin x="408" y="67"/>
      </p:cViewPr>
      <p:guideLst/>
    </p:cSldViewPr>
  </p:slideViewPr>
  <p:outlineViewPr>
    <p:cViewPr>
      <p:scale>
        <a:sx n="33" d="100"/>
        <a:sy n="33" d="100"/>
      </p:scale>
      <p:origin x="0" y="-13027"/>
    </p:cViewPr>
  </p:outlineViewPr>
  <p:notesTextViewPr>
    <p:cViewPr>
      <p:scale>
        <a:sx n="1" d="1"/>
        <a:sy n="1" d="1"/>
      </p:scale>
      <p:origin x="0" y="0"/>
    </p:cViewPr>
  </p:notesTextViewPr>
  <p:sorterViewPr>
    <p:cViewPr>
      <p:scale>
        <a:sx n="100" d="100"/>
        <a:sy n="100" d="100"/>
      </p:scale>
      <p:origin x="0" y="-1972"/>
    </p:cViewPr>
  </p:sorterViewPr>
  <p:notesViewPr>
    <p:cSldViewPr snapToGrid="0">
      <p:cViewPr varScale="1">
        <p:scale>
          <a:sx n="70" d="100"/>
          <a:sy n="70" d="100"/>
        </p:scale>
        <p:origin x="2971"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llett, Rachel" userId="S::rachel.tollett_ieanea.org#ext#@neahq.onmicrosoft.com::6cada244-8158-4709-a186-18652aadebd6" providerId="AD" clId="Web-{CA4E330E-E977-F118-1438-799FDC1FE7C6}"/>
    <pc:docChg chg="modSld">
      <pc:chgData name="Tollett, Rachel" userId="S::rachel.tollett_ieanea.org#ext#@neahq.onmicrosoft.com::6cada244-8158-4709-a186-18652aadebd6" providerId="AD" clId="Web-{CA4E330E-E977-F118-1438-799FDC1FE7C6}" dt="2026-06-10T15:33:42.393" v="99"/>
      <pc:docMkLst>
        <pc:docMk/>
      </pc:docMkLst>
      <pc:sldChg chg="modNotes">
        <pc:chgData name="Tollett, Rachel" userId="S::rachel.tollett_ieanea.org#ext#@neahq.onmicrosoft.com::6cada244-8158-4709-a186-18652aadebd6" providerId="AD" clId="Web-{CA4E330E-E977-F118-1438-799FDC1FE7C6}" dt="2026-06-10T14:28:29.100" v="14"/>
        <pc:sldMkLst>
          <pc:docMk/>
          <pc:sldMk cId="0" sldId="264"/>
        </pc:sldMkLst>
      </pc:sldChg>
      <pc:sldChg chg="modNotes">
        <pc:chgData name="Tollett, Rachel" userId="S::rachel.tollett_ieanea.org#ext#@neahq.onmicrosoft.com::6cada244-8158-4709-a186-18652aadebd6" providerId="AD" clId="Web-{CA4E330E-E977-F118-1438-799FDC1FE7C6}" dt="2026-06-10T14:32:22.125" v="96"/>
        <pc:sldMkLst>
          <pc:docMk/>
          <pc:sldMk cId="0" sldId="265"/>
        </pc:sldMkLst>
      </pc:sldChg>
      <pc:sldChg chg="modNotes">
        <pc:chgData name="Tollett, Rachel" userId="S::rachel.tollett_ieanea.org#ext#@neahq.onmicrosoft.com::6cada244-8158-4709-a186-18652aadebd6" providerId="AD" clId="Web-{CA4E330E-E977-F118-1438-799FDC1FE7C6}" dt="2026-06-10T14:30:47.543" v="45"/>
        <pc:sldMkLst>
          <pc:docMk/>
          <pc:sldMk cId="1724094340" sldId="271"/>
        </pc:sldMkLst>
      </pc:sldChg>
      <pc:sldChg chg="modNotes">
        <pc:chgData name="Tollett, Rachel" userId="S::rachel.tollett_ieanea.org#ext#@neahq.onmicrosoft.com::6cada244-8158-4709-a186-18652aadebd6" providerId="AD" clId="Web-{CA4E330E-E977-F118-1438-799FDC1FE7C6}" dt="2026-06-10T14:28:35.131" v="16"/>
        <pc:sldMkLst>
          <pc:docMk/>
          <pc:sldMk cId="1428057826" sldId="272"/>
        </pc:sldMkLst>
      </pc:sldChg>
      <pc:sldChg chg="modNotes">
        <pc:chgData name="Tollett, Rachel" userId="S::rachel.tollett_ieanea.org#ext#@neahq.onmicrosoft.com::6cada244-8158-4709-a186-18652aadebd6" providerId="AD" clId="Web-{CA4E330E-E977-F118-1438-799FDC1FE7C6}" dt="2026-06-10T14:30:39.902" v="37"/>
        <pc:sldMkLst>
          <pc:docMk/>
          <pc:sldMk cId="2107799047" sldId="979"/>
        </pc:sldMkLst>
      </pc:sldChg>
      <pc:sldChg chg="modNotes">
        <pc:chgData name="Tollett, Rachel" userId="S::rachel.tollett_ieanea.org#ext#@neahq.onmicrosoft.com::6cada244-8158-4709-a186-18652aadebd6" providerId="AD" clId="Web-{CA4E330E-E977-F118-1438-799FDC1FE7C6}" dt="2026-06-10T14:30:43.339" v="41"/>
        <pc:sldMkLst>
          <pc:docMk/>
          <pc:sldMk cId="2164977648" sldId="980"/>
        </pc:sldMkLst>
      </pc:sldChg>
      <pc:sldChg chg="modNotes">
        <pc:chgData name="Tollett, Rachel" userId="S::rachel.tollett_ieanea.org#ext#@neahq.onmicrosoft.com::6cada244-8158-4709-a186-18652aadebd6" providerId="AD" clId="Web-{CA4E330E-E977-F118-1438-799FDC1FE7C6}" dt="2026-06-10T14:28:58.663" v="18"/>
        <pc:sldMkLst>
          <pc:docMk/>
          <pc:sldMk cId="4137608386" sldId="1095"/>
        </pc:sldMkLst>
      </pc:sldChg>
      <pc:sldChg chg="modNotes">
        <pc:chgData name="Tollett, Rachel" userId="S::rachel.tollett_ieanea.org#ext#@neahq.onmicrosoft.com::6cada244-8158-4709-a186-18652aadebd6" providerId="AD" clId="Web-{CA4E330E-E977-F118-1438-799FDC1FE7C6}" dt="2026-06-10T14:29:04.570" v="21"/>
        <pc:sldMkLst>
          <pc:docMk/>
          <pc:sldMk cId="2640504026" sldId="1102"/>
        </pc:sldMkLst>
      </pc:sldChg>
      <pc:sldChg chg="modNotes">
        <pc:chgData name="Tollett, Rachel" userId="S::rachel.tollett_ieanea.org#ext#@neahq.onmicrosoft.com::6cada244-8158-4709-a186-18652aadebd6" providerId="AD" clId="Web-{CA4E330E-E977-F118-1438-799FDC1FE7C6}" dt="2026-06-10T14:28:51.851" v="17"/>
        <pc:sldMkLst>
          <pc:docMk/>
          <pc:sldMk cId="3014631470" sldId="1112"/>
        </pc:sldMkLst>
      </pc:sldChg>
      <pc:sldChg chg="modNotes">
        <pc:chgData name="Tollett, Rachel" userId="S::rachel.tollett_ieanea.org#ext#@neahq.onmicrosoft.com::6cada244-8158-4709-a186-18652aadebd6" providerId="AD" clId="Web-{CA4E330E-E977-F118-1438-799FDC1FE7C6}" dt="2026-06-10T14:28:05.724" v="1"/>
        <pc:sldMkLst>
          <pc:docMk/>
          <pc:sldMk cId="1545177064" sldId="1498"/>
        </pc:sldMkLst>
      </pc:sldChg>
      <pc:sldChg chg="modNotes">
        <pc:chgData name="Tollett, Rachel" userId="S::rachel.tollett_ieanea.org#ext#@neahq.onmicrosoft.com::6cada244-8158-4709-a186-18652aadebd6" providerId="AD" clId="Web-{CA4E330E-E977-F118-1438-799FDC1FE7C6}" dt="2026-06-10T14:31:10.778" v="48"/>
        <pc:sldMkLst>
          <pc:docMk/>
          <pc:sldMk cId="1751885377" sldId="1499"/>
        </pc:sldMkLst>
      </pc:sldChg>
      <pc:sldChg chg="modNotes">
        <pc:chgData name="Tollett, Rachel" userId="S::rachel.tollett_ieanea.org#ext#@neahq.onmicrosoft.com::6cada244-8158-4709-a186-18652aadebd6" providerId="AD" clId="Web-{CA4E330E-E977-F118-1438-799FDC1FE7C6}" dt="2026-06-10T14:30:02.291" v="24"/>
        <pc:sldMkLst>
          <pc:docMk/>
          <pc:sldMk cId="1858387724" sldId="1502"/>
        </pc:sldMkLst>
      </pc:sldChg>
      <pc:sldChg chg="modNotes">
        <pc:chgData name="Tollett, Rachel" userId="S::rachel.tollett_ieanea.org#ext#@neahq.onmicrosoft.com::6cada244-8158-4709-a186-18652aadebd6" providerId="AD" clId="Web-{CA4E330E-E977-F118-1438-799FDC1FE7C6}" dt="2026-06-10T14:30:58.293" v="46"/>
        <pc:sldMkLst>
          <pc:docMk/>
          <pc:sldMk cId="1834936329" sldId="1503"/>
        </pc:sldMkLst>
      </pc:sldChg>
      <pc:sldChg chg="modNotes">
        <pc:chgData name="Tollett, Rachel" userId="S::rachel.tollett_ieanea.org#ext#@neahq.onmicrosoft.com::6cada244-8158-4709-a186-18652aadebd6" providerId="AD" clId="Web-{CA4E330E-E977-F118-1438-799FDC1FE7C6}" dt="2026-06-10T14:31:33.341" v="62"/>
        <pc:sldMkLst>
          <pc:docMk/>
          <pc:sldMk cId="611099963" sldId="1509"/>
        </pc:sldMkLst>
      </pc:sldChg>
      <pc:sldChg chg="modNotes">
        <pc:chgData name="Tollett, Rachel" userId="S::rachel.tollett_ieanea.org#ext#@neahq.onmicrosoft.com::6cada244-8158-4709-a186-18652aadebd6" providerId="AD" clId="Web-{CA4E330E-E977-F118-1438-799FDC1FE7C6}" dt="2026-06-10T14:29:21.305" v="23"/>
        <pc:sldMkLst>
          <pc:docMk/>
          <pc:sldMk cId="2236553916" sldId="1511"/>
        </pc:sldMkLst>
      </pc:sldChg>
      <pc:sldChg chg="modNotes">
        <pc:chgData name="Tollett, Rachel" userId="S::rachel.tollett_ieanea.org#ext#@neahq.onmicrosoft.com::6cada244-8158-4709-a186-18652aadebd6" providerId="AD" clId="Web-{CA4E330E-E977-F118-1438-799FDC1FE7C6}" dt="2026-06-10T14:28:17.412" v="3"/>
        <pc:sldMkLst>
          <pc:docMk/>
          <pc:sldMk cId="1566291291" sldId="1514"/>
        </pc:sldMkLst>
      </pc:sldChg>
      <pc:sldChg chg="modNotes">
        <pc:chgData name="Tollett, Rachel" userId="S::rachel.tollett_ieanea.org#ext#@neahq.onmicrosoft.com::6cada244-8158-4709-a186-18652aadebd6" providerId="AD" clId="Web-{CA4E330E-E977-F118-1438-799FDC1FE7C6}" dt="2026-06-10T15:33:42.393" v="99"/>
        <pc:sldMkLst>
          <pc:docMk/>
          <pc:sldMk cId="2168735708" sldId="1516"/>
        </pc:sldMkLst>
      </pc:sldChg>
      <pc:sldChg chg="modNotes">
        <pc:chgData name="Tollett, Rachel" userId="S::rachel.tollett_ieanea.org#ext#@neahq.onmicrosoft.com::6cada244-8158-4709-a186-18652aadebd6" providerId="AD" clId="Web-{CA4E330E-E977-F118-1438-799FDC1FE7C6}" dt="2026-06-10T14:30:07.494" v="29"/>
        <pc:sldMkLst>
          <pc:docMk/>
          <pc:sldMk cId="4046118472" sldId="1520"/>
        </pc:sldMkLst>
      </pc:sldChg>
      <pc:sldChg chg="modNotes">
        <pc:chgData name="Tollett, Rachel" userId="S::rachel.tollett_ieanea.org#ext#@neahq.onmicrosoft.com::6cada244-8158-4709-a186-18652aadebd6" providerId="AD" clId="Web-{CA4E330E-E977-F118-1438-799FDC1FE7C6}" dt="2026-06-10T14:30:35.089" v="36"/>
        <pc:sldMkLst>
          <pc:docMk/>
          <pc:sldMk cId="3287228153" sldId="1521"/>
        </pc:sldMkLst>
      </pc:sldChg>
    </pc:docChg>
  </pc:docChgLst>
  <pc:docChgLst>
    <pc:chgData name="Tollett, Rachel" userId="S::rachel.tollett_ieanea.org#ext#@neahq.onmicrosoft.com::6cada244-8158-4709-a186-18652aadebd6" providerId="AD" clId="Web-{0ECAEE7D-5C7F-2119-A7CA-BAED0F5DD01B}"/>
    <pc:docChg chg="modSld">
      <pc:chgData name="Tollett, Rachel" userId="S::rachel.tollett_ieanea.org#ext#@neahq.onmicrosoft.com::6cada244-8158-4709-a186-18652aadebd6" providerId="AD" clId="Web-{0ECAEE7D-5C7F-2119-A7CA-BAED0F5DD01B}" dt="2026-06-03T21:41:40.814" v="51" actId="20577"/>
      <pc:docMkLst>
        <pc:docMk/>
      </pc:docMkLst>
      <pc:sldChg chg="modSp">
        <pc:chgData name="Tollett, Rachel" userId="S::rachel.tollett_ieanea.org#ext#@neahq.onmicrosoft.com::6cada244-8158-4709-a186-18652aadebd6" providerId="AD" clId="Web-{0ECAEE7D-5C7F-2119-A7CA-BAED0F5DD01B}" dt="2026-06-03T21:38:59.402" v="26" actId="20577"/>
        <pc:sldMkLst>
          <pc:docMk/>
          <pc:sldMk cId="0" sldId="264"/>
        </pc:sldMkLst>
        <pc:spChg chg="mod">
          <ac:chgData name="Tollett, Rachel" userId="S::rachel.tollett_ieanea.org#ext#@neahq.onmicrosoft.com::6cada244-8158-4709-a186-18652aadebd6" providerId="AD" clId="Web-{0ECAEE7D-5C7F-2119-A7CA-BAED0F5DD01B}" dt="2026-06-03T21:38:59.402" v="26" actId="20577"/>
          <ac:spMkLst>
            <pc:docMk/>
            <pc:sldMk cId="0" sldId="264"/>
            <ac:spMk id="103" creationId="{00000000-0000-0000-0000-000000000000}"/>
          </ac:spMkLst>
        </pc:spChg>
      </pc:sldChg>
      <pc:sldChg chg="modSp">
        <pc:chgData name="Tollett, Rachel" userId="S::rachel.tollett_ieanea.org#ext#@neahq.onmicrosoft.com::6cada244-8158-4709-a186-18652aadebd6" providerId="AD" clId="Web-{0ECAEE7D-5C7F-2119-A7CA-BAED0F5DD01B}" dt="2026-06-03T21:41:13.985" v="47" actId="20577"/>
        <pc:sldMkLst>
          <pc:docMk/>
          <pc:sldMk cId="0" sldId="265"/>
        </pc:sldMkLst>
        <pc:spChg chg="mod">
          <ac:chgData name="Tollett, Rachel" userId="S::rachel.tollett_ieanea.org#ext#@neahq.onmicrosoft.com::6cada244-8158-4709-a186-18652aadebd6" providerId="AD" clId="Web-{0ECAEE7D-5C7F-2119-A7CA-BAED0F5DD01B}" dt="2026-06-03T21:41:13.985" v="47" actId="20577"/>
          <ac:spMkLst>
            <pc:docMk/>
            <pc:sldMk cId="0" sldId="265"/>
            <ac:spMk id="109" creationId="{00000000-0000-0000-0000-000000000000}"/>
          </ac:spMkLst>
        </pc:spChg>
      </pc:sldChg>
      <pc:sldChg chg="modSp">
        <pc:chgData name="Tollett, Rachel" userId="S::rachel.tollett_ieanea.org#ext#@neahq.onmicrosoft.com::6cada244-8158-4709-a186-18652aadebd6" providerId="AD" clId="Web-{0ECAEE7D-5C7F-2119-A7CA-BAED0F5DD01B}" dt="2026-06-03T21:41:40.814" v="51" actId="20577"/>
        <pc:sldMkLst>
          <pc:docMk/>
          <pc:sldMk cId="2826611648" sldId="266"/>
        </pc:sldMkLst>
        <pc:spChg chg="mod">
          <ac:chgData name="Tollett, Rachel" userId="S::rachel.tollett_ieanea.org#ext#@neahq.onmicrosoft.com::6cada244-8158-4709-a186-18652aadebd6" providerId="AD" clId="Web-{0ECAEE7D-5C7F-2119-A7CA-BAED0F5DD01B}" dt="2026-06-03T21:41:40.814" v="51" actId="20577"/>
          <ac:spMkLst>
            <pc:docMk/>
            <pc:sldMk cId="2826611648" sldId="266"/>
            <ac:spMk id="3" creationId="{078EE26C-1705-DEC1-0093-7E2F198C7128}"/>
          </ac:spMkLst>
        </pc:spChg>
      </pc:sldChg>
      <pc:sldChg chg="modSp">
        <pc:chgData name="Tollett, Rachel" userId="S::rachel.tollett_ieanea.org#ext#@neahq.onmicrosoft.com::6cada244-8158-4709-a186-18652aadebd6" providerId="AD" clId="Web-{0ECAEE7D-5C7F-2119-A7CA-BAED0F5DD01B}" dt="2026-06-03T21:40:55.594" v="42" actId="14100"/>
        <pc:sldMkLst>
          <pc:docMk/>
          <pc:sldMk cId="1724094340" sldId="271"/>
        </pc:sldMkLst>
        <pc:spChg chg="mod">
          <ac:chgData name="Tollett, Rachel" userId="S::rachel.tollett_ieanea.org#ext#@neahq.onmicrosoft.com::6cada244-8158-4709-a186-18652aadebd6" providerId="AD" clId="Web-{0ECAEE7D-5C7F-2119-A7CA-BAED0F5DD01B}" dt="2026-06-03T21:40:55.594" v="42" actId="14100"/>
          <ac:spMkLst>
            <pc:docMk/>
            <pc:sldMk cId="1724094340" sldId="271"/>
            <ac:spMk id="2" creationId="{AE605863-A3C6-E999-F123-F70C37A66BA8}"/>
          </ac:spMkLst>
        </pc:spChg>
        <pc:spChg chg="mod">
          <ac:chgData name="Tollett, Rachel" userId="S::rachel.tollett_ieanea.org#ext#@neahq.onmicrosoft.com::6cada244-8158-4709-a186-18652aadebd6" providerId="AD" clId="Web-{0ECAEE7D-5C7F-2119-A7CA-BAED0F5DD01B}" dt="2026-06-03T21:40:42.109" v="32" actId="20577"/>
          <ac:spMkLst>
            <pc:docMk/>
            <pc:sldMk cId="1724094340" sldId="271"/>
            <ac:spMk id="4" creationId="{BF5AC76F-F6DE-B0AB-8569-0CDE4589C833}"/>
          </ac:spMkLst>
        </pc:spChg>
      </pc:sldChg>
      <pc:sldChg chg="modSp">
        <pc:chgData name="Tollett, Rachel" userId="S::rachel.tollett_ieanea.org#ext#@neahq.onmicrosoft.com::6cada244-8158-4709-a186-18652aadebd6" providerId="AD" clId="Web-{0ECAEE7D-5C7F-2119-A7CA-BAED0F5DD01B}" dt="2026-06-03T21:38:39.714" v="15" actId="14100"/>
        <pc:sldMkLst>
          <pc:docMk/>
          <pc:sldMk cId="1428057826" sldId="272"/>
        </pc:sldMkLst>
        <pc:spChg chg="mod">
          <ac:chgData name="Tollett, Rachel" userId="S::rachel.tollett_ieanea.org#ext#@neahq.onmicrosoft.com::6cada244-8158-4709-a186-18652aadebd6" providerId="AD" clId="Web-{0ECAEE7D-5C7F-2119-A7CA-BAED0F5DD01B}" dt="2026-06-03T21:38:39.714" v="15" actId="14100"/>
          <ac:spMkLst>
            <pc:docMk/>
            <pc:sldMk cId="1428057826" sldId="272"/>
            <ac:spMk id="2" creationId="{FEF060EA-2A91-9881-81B9-1D21EF4ADC5B}"/>
          </ac:spMkLst>
        </pc:spChg>
      </pc:sldChg>
      <pc:sldChg chg="modSp">
        <pc:chgData name="Tollett, Rachel" userId="S::rachel.tollett_ieanea.org#ext#@neahq.onmicrosoft.com::6cada244-8158-4709-a186-18652aadebd6" providerId="AD" clId="Web-{0ECAEE7D-5C7F-2119-A7CA-BAED0F5DD01B}" dt="2026-06-03T21:39:07.074" v="30" actId="20577"/>
        <pc:sldMkLst>
          <pc:docMk/>
          <pc:sldMk cId="3633510777" sldId="275"/>
        </pc:sldMkLst>
        <pc:spChg chg="mod">
          <ac:chgData name="Tollett, Rachel" userId="S::rachel.tollett_ieanea.org#ext#@neahq.onmicrosoft.com::6cada244-8158-4709-a186-18652aadebd6" providerId="AD" clId="Web-{0ECAEE7D-5C7F-2119-A7CA-BAED0F5DD01B}" dt="2026-06-03T21:39:07.074" v="30" actId="20577"/>
          <ac:spMkLst>
            <pc:docMk/>
            <pc:sldMk cId="3633510777" sldId="275"/>
            <ac:spMk id="2" creationId="{3C94E974-E389-1BC3-3B59-13561420E0A7}"/>
          </ac:spMkLst>
        </pc:spChg>
      </pc:sldChg>
      <pc:sldChg chg="modSp">
        <pc:chgData name="Tollett, Rachel" userId="S::rachel.tollett_ieanea.org#ext#@neahq.onmicrosoft.com::6cada244-8158-4709-a186-18652aadebd6" providerId="AD" clId="Web-{0ECAEE7D-5C7F-2119-A7CA-BAED0F5DD01B}" dt="2026-06-03T21:37:38.930" v="0" actId="20577"/>
        <pc:sldMkLst>
          <pc:docMk/>
          <pc:sldMk cId="1545177064" sldId="1498"/>
        </pc:sldMkLst>
        <pc:spChg chg="mod">
          <ac:chgData name="Tollett, Rachel" userId="S::rachel.tollett_ieanea.org#ext#@neahq.onmicrosoft.com::6cada244-8158-4709-a186-18652aadebd6" providerId="AD" clId="Web-{0ECAEE7D-5C7F-2119-A7CA-BAED0F5DD01B}" dt="2026-06-03T21:37:38.930" v="0" actId="20577"/>
          <ac:spMkLst>
            <pc:docMk/>
            <pc:sldMk cId="1545177064" sldId="1498"/>
            <ac:spMk id="3" creationId="{79BC7904-BA22-561E-1DE0-8E716FCEA69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6/10/2026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6/10/2026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1-3: 2 min</a:t>
            </a:r>
          </a:p>
          <a:p>
            <a:r>
              <a:rPr lang="en-US" dirty="0"/>
              <a:t>Rachel</a:t>
            </a:r>
          </a:p>
        </p:txBody>
      </p:sp>
      <p:sp>
        <p:nvSpPr>
          <p:cNvPr id="4" name="Slide Number Placeholder 3"/>
          <p:cNvSpPr>
            <a:spLocks noGrp="1"/>
          </p:cNvSpPr>
          <p:nvPr>
            <p:ph type="sldNum" sz="quarter" idx="5"/>
          </p:nvPr>
        </p:nvSpPr>
        <p:spPr/>
        <p:txBody>
          <a:bodyPr/>
          <a:lstStyle/>
          <a:p>
            <a:fld id="{BFDD6F49-EBB7-4CCF-97A8-E526BB28BB69}" type="slidenum">
              <a:rPr lang="en-US" smtClean="0"/>
              <a:t>1</a:t>
            </a:fld>
            <a:endParaRPr lang="en-US" dirty="0"/>
          </a:p>
        </p:txBody>
      </p:sp>
    </p:spTree>
    <p:extLst>
      <p:ext uri="{BB962C8B-B14F-4D97-AF65-F5344CB8AC3E}">
        <p14:creationId xmlns:p14="http://schemas.microsoft.com/office/powerpoint/2010/main" val="3680856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goal is never to feel like you are locked in constant conflict management or conflict itself – Adress, redirect, resolve ( when possible), mitigate as needed – Rachel </a:t>
            </a:r>
          </a:p>
        </p:txBody>
      </p:sp>
      <p:sp>
        <p:nvSpPr>
          <p:cNvPr id="4" name="Slide Number Placeholder 3"/>
          <p:cNvSpPr>
            <a:spLocks noGrp="1"/>
          </p:cNvSpPr>
          <p:nvPr>
            <p:ph type="sldNum" sz="quarter" idx="5"/>
          </p:nvPr>
        </p:nvSpPr>
        <p:spPr/>
        <p:txBody>
          <a:bodyPr/>
          <a:lstStyle/>
          <a:p>
            <a:fld id="{BFDD6F49-EBB7-4CCF-97A8-E526BB28BB69}" type="slidenum">
              <a:rPr lang="en-US" smtClean="0"/>
              <a:t>2</a:t>
            </a:fld>
            <a:endParaRPr lang="en-US" dirty="0"/>
          </a:p>
        </p:txBody>
      </p:sp>
    </p:spTree>
    <p:extLst>
      <p:ext uri="{BB962C8B-B14F-4D97-AF65-F5344CB8AC3E}">
        <p14:creationId xmlns:p14="http://schemas.microsoft.com/office/powerpoint/2010/main" val="150170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 </a:t>
            </a:r>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dirty="0"/>
          </a:p>
        </p:txBody>
      </p:sp>
    </p:spTree>
    <p:extLst>
      <p:ext uri="{BB962C8B-B14F-4D97-AF65-F5344CB8AC3E}">
        <p14:creationId xmlns:p14="http://schemas.microsoft.com/office/powerpoint/2010/main" val="2915098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4-7: 3-4 min Grat</a:t>
            </a:r>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dirty="0"/>
          </a:p>
        </p:txBody>
      </p:sp>
    </p:spTree>
    <p:extLst>
      <p:ext uri="{BB962C8B-B14F-4D97-AF65-F5344CB8AC3E}">
        <p14:creationId xmlns:p14="http://schemas.microsoft.com/office/powerpoint/2010/main" val="3874440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de01943aee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de01943ae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 b="1" dirty="0"/>
              <a:t>Difficult Situations:  Ice Storms, Hotel Implosions, &amp; Missing Participants  - </a:t>
            </a:r>
            <a:r>
              <a:rPr lang="en" b="1" dirty="0" err="1"/>
              <a:t>Grat</a:t>
            </a:r>
            <a:r>
              <a:rPr lang="en" b="1" dirty="0"/>
              <a:t> </a:t>
            </a:r>
            <a:endParaRPr lang="en-US" dirty="0"/>
          </a:p>
          <a:p>
            <a:pPr>
              <a:buNone/>
            </a:pPr>
            <a:r>
              <a:rPr lang="en" b="1" dirty="0"/>
              <a:t>(Yes, these all happened.  In the same week!)</a:t>
            </a:r>
          </a:p>
          <a:p>
            <a:pPr>
              <a:buNone/>
            </a:pPr>
            <a:endParaRPr lang="en" b="1"/>
          </a:p>
          <a:p>
            <a:pPr marL="285750" indent="-285750">
              <a:spcAft>
                <a:spcPts val="1200"/>
              </a:spcAft>
            </a:pPr>
            <a:r>
              <a:rPr lang="en-US" dirty="0"/>
              <a:t>Things happen, that you won't be able to plan for.  Every training has its own difficult situation.</a:t>
            </a:r>
          </a:p>
          <a:p>
            <a:pPr marL="285750" indent="-285750">
              <a:spcAft>
                <a:spcPts val="1200"/>
              </a:spcAft>
            </a:pPr>
            <a:r>
              <a:rPr lang="en-US" dirty="0"/>
              <a:t>It's important to know who is the right entity to address the DS.  We are a team, and knowing everyone's skill set is essential.</a:t>
            </a:r>
          </a:p>
          <a:p>
            <a:pPr marL="285750" indent="-285750">
              <a:spcAft>
                <a:spcPts val="1200"/>
              </a:spcAft>
            </a:pPr>
            <a:r>
              <a:rPr lang="en-US" dirty="0"/>
              <a:t>This is not taking a group of students on a field trip.  All participants are adults, and adults make choices.  It's not our job to save someone from consequences.  Generally, our participants are incredibly generous, and know when something is going on.  Be honest, but don't infodump.  If we need to make changes or adjust, they are more often than not very willing to flex.</a:t>
            </a:r>
          </a:p>
          <a:p>
            <a:pPr marL="285750" indent="-285750">
              <a:spcAft>
                <a:spcPts val="1200"/>
              </a:spcAft>
            </a:pPr>
            <a:r>
              <a:rPr lang="en-US" dirty="0"/>
              <a:t>Take care of yourself and take care of each other.  If you're not sure, ask.</a:t>
            </a:r>
          </a:p>
          <a:p>
            <a:pPr marL="285750" indent="-285750">
              <a:spcAft>
                <a:spcPts val="1200"/>
              </a:spcAft>
            </a:pPr>
            <a:r>
              <a:rPr lang="en-US" dirty="0"/>
              <a:t>Take a breath.  Take a breath.  Take a breath.</a:t>
            </a:r>
          </a:p>
          <a:p>
            <a:pPr marL="285750" indent="-285750">
              <a:spcAft>
                <a:spcPts val="1200"/>
              </a:spcAft>
            </a:pPr>
            <a:r>
              <a:rPr lang="en-US" dirty="0"/>
              <a:t>Sometimes you just need to laugh at what's happening; hopefully, whatever it is will be a story that facilitators and participants tell with a smile.</a:t>
            </a:r>
          </a:p>
          <a:p>
            <a:pPr marL="285750" indent="-285750">
              <a:spcAft>
                <a:spcPts val="1200"/>
              </a:spcAft>
            </a:pPr>
            <a:r>
              <a:rPr lang="en-US" dirty="0"/>
              <a:t>Avoid talking TOO MUCH about how much TIME it is taking away from what was planned</a:t>
            </a:r>
          </a:p>
          <a:p>
            <a:pPr marL="285750" indent="-285750">
              <a:spcAft>
                <a:spcPts val="1200"/>
              </a:spcAft>
            </a:pPr>
            <a:endParaRPr lang="en-US"/>
          </a:p>
          <a:p>
            <a:pPr marL="285750" indent="-285750">
              <a:spcAft>
                <a:spcPts val="1200"/>
              </a:spcAft>
            </a:pPr>
            <a:endParaRPr lang="en-US"/>
          </a:p>
          <a:p>
            <a:pPr marL="0" indent="0">
              <a:buNone/>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spcBef>
                <a:spcPts val="750"/>
              </a:spcBef>
            </a:pPr>
            <a:r>
              <a:rPr lang="en-US" dirty="0"/>
              <a:t>Difficult Situations that have to do with bias – </a:t>
            </a:r>
            <a:r>
              <a:rPr lang="en-US" dirty="0" err="1"/>
              <a:t>Grat</a:t>
            </a:r>
            <a:r>
              <a:rPr lang="en-US" dirty="0"/>
              <a:t> </a:t>
            </a:r>
          </a:p>
          <a:p>
            <a:pPr marL="285750" indent="-285750">
              <a:spcBef>
                <a:spcPts val="750"/>
              </a:spcBef>
              <a:buChar char="•"/>
            </a:pPr>
            <a:r>
              <a:rPr lang="en-US"/>
              <a:t>Cultural appropriation</a:t>
            </a:r>
          </a:p>
          <a:p>
            <a:pPr marL="285750" indent="-285750">
              <a:spcBef>
                <a:spcPts val="750"/>
              </a:spcBef>
              <a:buChar char="•"/>
            </a:pPr>
            <a:r>
              <a:rPr lang="en-US"/>
              <a:t>Identity "adjacency"</a:t>
            </a:r>
          </a:p>
          <a:p>
            <a:pPr marL="285750" indent="-285750">
              <a:spcBef>
                <a:spcPts val="750"/>
              </a:spcBef>
              <a:buChar char="•"/>
            </a:pPr>
            <a:r>
              <a:rPr lang="en-US"/>
              <a:t>Tokenism</a:t>
            </a:r>
          </a:p>
          <a:p>
            <a:pPr marL="556895" lvl="1" indent="-213995">
              <a:spcBef>
                <a:spcPts val="750"/>
              </a:spcBef>
              <a:buFont typeface="Courier New,monospace"/>
              <a:buChar char="•"/>
            </a:pPr>
            <a:r>
              <a:rPr lang="en-US"/>
              <a:t>Participants</a:t>
            </a:r>
          </a:p>
          <a:p>
            <a:pPr marL="556895" lvl="1" indent="-213995">
              <a:spcBef>
                <a:spcPts val="750"/>
              </a:spcBef>
              <a:buFont typeface="Courier New,monospace"/>
              <a:buChar char="•"/>
            </a:pPr>
            <a:r>
              <a:rPr lang="en-US"/>
              <a:t>Coaching</a:t>
            </a:r>
          </a:p>
          <a:p>
            <a:pPr marL="285750" indent="-285750">
              <a:spcBef>
                <a:spcPts val="750"/>
              </a:spcBef>
              <a:buFont typeface="Courier New,monospace"/>
              <a:buChar char="o"/>
            </a:pPr>
            <a:r>
              <a:rPr lang="en-US"/>
              <a:t>Academic knowledge vs. Lived experience</a:t>
            </a:r>
          </a:p>
          <a:p>
            <a:pPr marL="285750" indent="-285750">
              <a:spcBef>
                <a:spcPts val="750"/>
              </a:spcBef>
              <a:buFont typeface="Courier New,monospace"/>
              <a:buChar char="o"/>
            </a:pPr>
            <a:r>
              <a:rPr lang="en-US"/>
              <a:t>Intent vs. Impact/Effect on others</a:t>
            </a:r>
          </a:p>
          <a:p>
            <a:pPr marL="285750" indent="-285750">
              <a:spcBef>
                <a:spcPts val="750"/>
              </a:spcBef>
              <a:buFont typeface="Courier New,monospace"/>
              <a:buChar char="o"/>
            </a:pPr>
            <a:r>
              <a:rPr lang="en-US"/>
              <a:t>Debrief with those affected (facilitators, participants)</a:t>
            </a:r>
          </a:p>
          <a:p>
            <a:pPr marL="285750" indent="-285750">
              <a:spcBef>
                <a:spcPts val="750"/>
              </a:spcBef>
              <a:buFont typeface="Courier New,monospace"/>
              <a:buChar char="o"/>
            </a:pPr>
            <a:endParaRPr lang="en-US"/>
          </a:p>
          <a:p>
            <a:pPr>
              <a:buNone/>
            </a:pPr>
            <a:endParaRPr lang="en-US">
              <a:latin typeface="Calibri"/>
              <a:ea typeface="Calibri"/>
              <a:cs typeface="Calibri"/>
            </a:endParaRPr>
          </a:p>
        </p:txBody>
      </p:sp>
    </p:spTree>
    <p:extLst>
      <p:ext uri="{BB962C8B-B14F-4D97-AF65-F5344CB8AC3E}">
        <p14:creationId xmlns:p14="http://schemas.microsoft.com/office/powerpoint/2010/main" val="1145040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you get locked in – use a framework to help you respond - Slides 7-12 5 minutes Rachel (Intro and In), Grat (Out), Rita (On)</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7</a:t>
            </a:fld>
            <a:endParaRPr lang="en-US" dirty="0"/>
          </a:p>
        </p:txBody>
      </p:sp>
    </p:spTree>
    <p:extLst>
      <p:ext uri="{BB962C8B-B14F-4D97-AF65-F5344CB8AC3E}">
        <p14:creationId xmlns:p14="http://schemas.microsoft.com/office/powerpoint/2010/main" val="2690027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a:t>
            </a:r>
          </a:p>
        </p:txBody>
      </p:sp>
      <p:sp>
        <p:nvSpPr>
          <p:cNvPr id="4" name="Slide Number Placeholder 3"/>
          <p:cNvSpPr>
            <a:spLocks noGrp="1"/>
          </p:cNvSpPr>
          <p:nvPr>
            <p:ph type="sldNum" sz="quarter" idx="5"/>
          </p:nvPr>
        </p:nvSpPr>
        <p:spPr/>
        <p:txBody>
          <a:bodyPr/>
          <a:lstStyle/>
          <a:p>
            <a:fld id="{BFDD6F49-EBB7-4CCF-97A8-E526BB28BB69}" type="slidenum">
              <a:rPr lang="en-US" smtClean="0"/>
              <a:t>8</a:t>
            </a:fld>
            <a:endParaRPr lang="en-US" dirty="0"/>
          </a:p>
        </p:txBody>
      </p:sp>
    </p:spTree>
    <p:extLst>
      <p:ext uri="{BB962C8B-B14F-4D97-AF65-F5344CB8AC3E}">
        <p14:creationId xmlns:p14="http://schemas.microsoft.com/office/powerpoint/2010/main" val="1208251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a:extLst>
            <a:ext uri="{FF2B5EF4-FFF2-40B4-BE49-F238E27FC236}">
              <a16:creationId xmlns:a16="http://schemas.microsoft.com/office/drawing/2014/main" id="{33A53500-B6AA-15E4-8825-E2B875A3F3FE}"/>
            </a:ext>
          </a:extLst>
        </p:cNvPr>
        <p:cNvGrpSpPr/>
        <p:nvPr/>
      </p:nvGrpSpPr>
      <p:grpSpPr>
        <a:xfrm>
          <a:off x="0" y="0"/>
          <a:ext cx="0" cy="0"/>
          <a:chOff x="0" y="0"/>
          <a:chExt cx="0" cy="0"/>
        </a:xfrm>
      </p:grpSpPr>
      <p:sp>
        <p:nvSpPr>
          <p:cNvPr id="828" name="Google Shape;828;p25:notes">
            <a:extLst>
              <a:ext uri="{FF2B5EF4-FFF2-40B4-BE49-F238E27FC236}">
                <a16:creationId xmlns:a16="http://schemas.microsoft.com/office/drawing/2014/main" id="{D46942F3-5F5D-0062-7B61-52589B6A2E1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Grat</a:t>
            </a:r>
            <a:endParaRPr dirty="0" err="1"/>
          </a:p>
        </p:txBody>
      </p:sp>
      <p:sp>
        <p:nvSpPr>
          <p:cNvPr id="829" name="Google Shape;829;p25:notes">
            <a:extLst>
              <a:ext uri="{FF2B5EF4-FFF2-40B4-BE49-F238E27FC236}">
                <a16:creationId xmlns:a16="http://schemas.microsoft.com/office/drawing/2014/main" id="{118DF710-708C-290C-A3E8-446C5F51CF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4762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26:notes"/>
          <p:cNvSpPr>
            <a:spLocks noGrp="1" noRot="1" noChangeAspect="1"/>
          </p:cNvSpPr>
          <p:nvPr>
            <p:ph type="sldImg" idx="2"/>
          </p:nvPr>
        </p:nvSpPr>
        <p:spPr>
          <a:xfrm>
            <a:off x="404813" y="693738"/>
            <a:ext cx="6178550" cy="34766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4" name="Google Shape;844;p26:notes"/>
          <p:cNvSpPr txBox="1">
            <a:spLocks noGrp="1"/>
          </p:cNvSpPr>
          <p:nvPr>
            <p:ph type="body" idx="1"/>
          </p:nvPr>
        </p:nvSpPr>
        <p:spPr>
          <a:xfrm>
            <a:off x="698511" y="4403750"/>
            <a:ext cx="5588054" cy="4171974"/>
          </a:xfrm>
          <a:prstGeom prst="rect">
            <a:avLst/>
          </a:prstGeom>
          <a:noFill/>
          <a:ln>
            <a:noFill/>
          </a:ln>
        </p:spPr>
        <p:txBody>
          <a:bodyPr spcFirstLastPara="1" wrap="square" lIns="92825" tIns="92825" rIns="92825" bIns="92825" anchor="t" anchorCtr="0">
            <a:noAutofit/>
          </a:bodyPr>
          <a:lstStyle/>
          <a:p>
            <a:pPr marL="0" lvl="0" indent="0" algn="l" rtl="0">
              <a:spcBef>
                <a:spcPts val="0"/>
              </a:spcBef>
              <a:spcAft>
                <a:spcPts val="0"/>
              </a:spcAft>
              <a:buNone/>
            </a:pPr>
            <a:endParaRPr b="0"/>
          </a:p>
        </p:txBody>
      </p:sp>
    </p:spTree>
    <p:extLst>
      <p:ext uri="{BB962C8B-B14F-4D97-AF65-F5344CB8AC3E}">
        <p14:creationId xmlns:p14="http://schemas.microsoft.com/office/powerpoint/2010/main" val="2357175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Rita</a:t>
            </a:r>
            <a:endParaRPr/>
          </a:p>
        </p:txBody>
      </p:sp>
      <p:sp>
        <p:nvSpPr>
          <p:cNvPr id="888" name="Google Shape;88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5008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a:extLst>
            <a:ext uri="{FF2B5EF4-FFF2-40B4-BE49-F238E27FC236}">
              <a16:creationId xmlns:a16="http://schemas.microsoft.com/office/drawing/2014/main" id="{BE5653A6-B70E-8D4A-1B50-B610F537387C}"/>
            </a:ext>
          </a:extLst>
        </p:cNvPr>
        <p:cNvGrpSpPr/>
        <p:nvPr/>
      </p:nvGrpSpPr>
      <p:grpSpPr>
        <a:xfrm>
          <a:off x="0" y="0"/>
          <a:ext cx="0" cy="0"/>
          <a:chOff x="0" y="0"/>
          <a:chExt cx="0" cy="0"/>
        </a:xfrm>
      </p:grpSpPr>
      <p:sp>
        <p:nvSpPr>
          <p:cNvPr id="699" name="Google Shape;699;p13:notes">
            <a:extLst>
              <a:ext uri="{FF2B5EF4-FFF2-40B4-BE49-F238E27FC236}">
                <a16:creationId xmlns:a16="http://schemas.microsoft.com/office/drawing/2014/main" id="{45CA3C8C-E94F-103D-6A49-850D73E86AC0}"/>
              </a:ext>
            </a:extLst>
          </p:cNvPr>
          <p:cNvSpPr>
            <a:spLocks noGrp="1" noRot="1" noChangeAspect="1"/>
          </p:cNvSpPr>
          <p:nvPr>
            <p:ph type="sldImg" idx="2"/>
          </p:nvPr>
        </p:nvSpPr>
        <p:spPr>
          <a:xfrm>
            <a:off x="407988" y="696913"/>
            <a:ext cx="6196012"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0" name="Google Shape;700;p13:notes">
            <a:extLst>
              <a:ext uri="{FF2B5EF4-FFF2-40B4-BE49-F238E27FC236}">
                <a16:creationId xmlns:a16="http://schemas.microsoft.com/office/drawing/2014/main" id="{B80170BE-95C7-F4F3-7C02-2DECA5D41862}"/>
              </a:ext>
            </a:extLst>
          </p:cNvPr>
          <p:cNvSpPr txBox="1">
            <a:spLocks noGrp="1"/>
          </p:cNvSpPr>
          <p:nvPr>
            <p:ph type="body" idx="1"/>
          </p:nvPr>
        </p:nvSpPr>
        <p:spPr>
          <a:xfrm>
            <a:off x="701045" y="4415791"/>
            <a:ext cx="5608319" cy="4183380"/>
          </a:xfrm>
          <a:prstGeom prst="rect">
            <a:avLst/>
          </a:prstGeom>
          <a:noFill/>
          <a:ln>
            <a:noFill/>
          </a:ln>
        </p:spPr>
        <p:txBody>
          <a:bodyPr spcFirstLastPara="1" wrap="square" lIns="93850" tIns="93850" rIns="93850" bIns="93850" anchor="t" anchorCtr="0">
            <a:noAutofit/>
          </a:bodyPr>
          <a:lstStyle/>
          <a:p>
            <a:r>
              <a:rPr lang="en-US"/>
              <a:t>Rita </a:t>
            </a:r>
          </a:p>
          <a:p>
            <a:r>
              <a:rPr lang="en-US"/>
              <a:t>Ask: Do you think some of these work better than others – can you talk to your folks at your table about a time you have used one of these methods in a team or with a participant?</a:t>
            </a:r>
            <a:endParaRPr/>
          </a:p>
        </p:txBody>
      </p:sp>
    </p:spTree>
    <p:extLst>
      <p:ext uri="{BB962C8B-B14F-4D97-AF65-F5344CB8AC3E}">
        <p14:creationId xmlns:p14="http://schemas.microsoft.com/office/powerpoint/2010/main" val="3494011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Slides 13-17 – 5 min</a:t>
            </a:r>
          </a:p>
          <a:p>
            <a:r>
              <a:rPr lang="en-US"/>
              <a:t> RITA</a:t>
            </a:r>
          </a:p>
        </p:txBody>
      </p:sp>
      <p:sp>
        <p:nvSpPr>
          <p:cNvPr id="4" name="Slide Number Placeholder 3"/>
          <p:cNvSpPr>
            <a:spLocks noGrp="1"/>
          </p:cNvSpPr>
          <p:nvPr>
            <p:ph type="sldNum" sz="quarter" idx="5"/>
          </p:nvPr>
        </p:nvSpPr>
        <p:spPr/>
        <p:txBody>
          <a:bodyPr/>
          <a:lstStyle/>
          <a:p>
            <a:fld id="{BFDD6F49-EBB7-4CCF-97A8-E526BB28BB69}" type="slidenum">
              <a:rPr lang="en-US" smtClean="0"/>
              <a:t>13</a:t>
            </a:fld>
            <a:endParaRPr lang="en-US" dirty="0"/>
          </a:p>
        </p:txBody>
      </p:sp>
    </p:spTree>
    <p:extLst>
      <p:ext uri="{BB962C8B-B14F-4D97-AF65-F5344CB8AC3E}">
        <p14:creationId xmlns:p14="http://schemas.microsoft.com/office/powerpoint/2010/main" val="1201816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Rita</a:t>
            </a:r>
          </a:p>
        </p:txBody>
      </p:sp>
      <p:sp>
        <p:nvSpPr>
          <p:cNvPr id="4" name="Slide Number Placeholder 3"/>
          <p:cNvSpPr>
            <a:spLocks noGrp="1"/>
          </p:cNvSpPr>
          <p:nvPr>
            <p:ph type="sldNum" sz="quarter" idx="5"/>
          </p:nvPr>
        </p:nvSpPr>
        <p:spPr/>
        <p:txBody>
          <a:bodyPr/>
          <a:lstStyle/>
          <a:p>
            <a:fld id="{BFDD6F49-EBB7-4CCF-97A8-E526BB28BB69}" type="slidenum">
              <a:rPr lang="en-US" smtClean="0"/>
              <a:t>14</a:t>
            </a:fld>
            <a:endParaRPr lang="en-US" dirty="0"/>
          </a:p>
        </p:txBody>
      </p:sp>
    </p:spTree>
    <p:extLst>
      <p:ext uri="{BB962C8B-B14F-4D97-AF65-F5344CB8AC3E}">
        <p14:creationId xmlns:p14="http://schemas.microsoft.com/office/powerpoint/2010/main" val="3556516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Rita</a:t>
            </a:r>
          </a:p>
        </p:txBody>
      </p:sp>
      <p:sp>
        <p:nvSpPr>
          <p:cNvPr id="4" name="Slide Number Placeholder 3"/>
          <p:cNvSpPr>
            <a:spLocks noGrp="1"/>
          </p:cNvSpPr>
          <p:nvPr>
            <p:ph type="sldNum" sz="quarter" idx="5"/>
          </p:nvPr>
        </p:nvSpPr>
        <p:spPr/>
        <p:txBody>
          <a:bodyPr/>
          <a:lstStyle/>
          <a:p>
            <a:fld id="{BFDD6F49-EBB7-4CCF-97A8-E526BB28BB69}" type="slidenum">
              <a:rPr lang="en-US" smtClean="0"/>
              <a:t>15</a:t>
            </a:fld>
            <a:endParaRPr lang="en-US" dirty="0"/>
          </a:p>
        </p:txBody>
      </p:sp>
    </p:spTree>
    <p:extLst>
      <p:ext uri="{BB962C8B-B14F-4D97-AF65-F5344CB8AC3E}">
        <p14:creationId xmlns:p14="http://schemas.microsoft.com/office/powerpoint/2010/main" val="3616289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Rita</a:t>
            </a:r>
          </a:p>
        </p:txBody>
      </p:sp>
      <p:sp>
        <p:nvSpPr>
          <p:cNvPr id="4" name="Slide Number Placeholder 3"/>
          <p:cNvSpPr>
            <a:spLocks noGrp="1"/>
          </p:cNvSpPr>
          <p:nvPr>
            <p:ph type="sldNum" sz="quarter" idx="5"/>
          </p:nvPr>
        </p:nvSpPr>
        <p:spPr/>
        <p:txBody>
          <a:bodyPr/>
          <a:lstStyle/>
          <a:p>
            <a:fld id="{BFDD6F49-EBB7-4CCF-97A8-E526BB28BB69}" type="slidenum">
              <a:rPr lang="en-US" smtClean="0"/>
              <a:t>16</a:t>
            </a:fld>
            <a:endParaRPr lang="en-US" dirty="0"/>
          </a:p>
        </p:txBody>
      </p:sp>
    </p:spTree>
    <p:extLst>
      <p:ext uri="{BB962C8B-B14F-4D97-AF65-F5344CB8AC3E}">
        <p14:creationId xmlns:p14="http://schemas.microsoft.com/office/powerpoint/2010/main" val="3737522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Rita</a:t>
            </a:r>
          </a:p>
        </p:txBody>
      </p:sp>
      <p:sp>
        <p:nvSpPr>
          <p:cNvPr id="4" name="Slide Number Placeholder 3"/>
          <p:cNvSpPr>
            <a:spLocks noGrp="1"/>
          </p:cNvSpPr>
          <p:nvPr>
            <p:ph type="sldNum" sz="quarter" idx="5"/>
          </p:nvPr>
        </p:nvSpPr>
        <p:spPr/>
        <p:txBody>
          <a:bodyPr/>
          <a:lstStyle/>
          <a:p>
            <a:fld id="{BFDD6F49-EBB7-4CCF-97A8-E526BB28BB69}" type="slidenum">
              <a:rPr lang="en-US" smtClean="0"/>
              <a:t>17</a:t>
            </a:fld>
            <a:endParaRPr lang="en-US" dirty="0"/>
          </a:p>
        </p:txBody>
      </p:sp>
    </p:spTree>
    <p:extLst>
      <p:ext uri="{BB962C8B-B14F-4D97-AF65-F5344CB8AC3E}">
        <p14:creationId xmlns:p14="http://schemas.microsoft.com/office/powerpoint/2010/main" val="909058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a:t>
            </a:r>
          </a:p>
        </p:txBody>
      </p:sp>
      <p:sp>
        <p:nvSpPr>
          <p:cNvPr id="4" name="Slide Number Placeholder 3"/>
          <p:cNvSpPr>
            <a:spLocks noGrp="1"/>
          </p:cNvSpPr>
          <p:nvPr>
            <p:ph type="sldNum" sz="quarter" idx="5"/>
          </p:nvPr>
        </p:nvSpPr>
        <p:spPr/>
        <p:txBody>
          <a:bodyPr/>
          <a:lstStyle/>
          <a:p>
            <a:fld id="{BFDD6F49-EBB7-4CCF-97A8-E526BB28BB69}" type="slidenum">
              <a:rPr lang="en-US" smtClean="0"/>
              <a:t>18</a:t>
            </a:fld>
            <a:endParaRPr lang="en-US" dirty="0"/>
          </a:p>
        </p:txBody>
      </p:sp>
    </p:spTree>
    <p:extLst>
      <p:ext uri="{BB962C8B-B14F-4D97-AF65-F5344CB8AC3E}">
        <p14:creationId xmlns:p14="http://schemas.microsoft.com/office/powerpoint/2010/main" val="1663373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a:t>
            </a:r>
          </a:p>
        </p:txBody>
      </p:sp>
      <p:sp>
        <p:nvSpPr>
          <p:cNvPr id="4" name="Slide Number Placeholder 3"/>
          <p:cNvSpPr>
            <a:spLocks noGrp="1"/>
          </p:cNvSpPr>
          <p:nvPr>
            <p:ph type="sldNum" sz="quarter" idx="5"/>
          </p:nvPr>
        </p:nvSpPr>
        <p:spPr/>
        <p:txBody>
          <a:bodyPr/>
          <a:lstStyle/>
          <a:p>
            <a:fld id="{BFDD6F49-EBB7-4CCF-97A8-E526BB28BB69}" type="slidenum">
              <a:rPr lang="en-US" smtClean="0"/>
              <a:t>19</a:t>
            </a:fld>
            <a:endParaRPr lang="en-US" dirty="0"/>
          </a:p>
        </p:txBody>
      </p:sp>
    </p:spTree>
    <p:extLst>
      <p:ext uri="{BB962C8B-B14F-4D97-AF65-F5344CB8AC3E}">
        <p14:creationId xmlns:p14="http://schemas.microsoft.com/office/powerpoint/2010/main" val="3620405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 </a:t>
            </a:r>
          </a:p>
        </p:txBody>
      </p:sp>
      <p:sp>
        <p:nvSpPr>
          <p:cNvPr id="4" name="Slide Number Placeholder 3"/>
          <p:cNvSpPr>
            <a:spLocks noGrp="1"/>
          </p:cNvSpPr>
          <p:nvPr>
            <p:ph type="sldNum" sz="quarter" idx="5"/>
          </p:nvPr>
        </p:nvSpPr>
        <p:spPr/>
        <p:txBody>
          <a:bodyPr/>
          <a:lstStyle/>
          <a:p>
            <a:fld id="{BFDD6F49-EBB7-4CCF-97A8-E526BB28BB69}" type="slidenum">
              <a:rPr lang="en-US" smtClean="0"/>
              <a:t>20</a:t>
            </a:fld>
            <a:endParaRPr lang="en-US" dirty="0"/>
          </a:p>
        </p:txBody>
      </p:sp>
    </p:spTree>
    <p:extLst>
      <p:ext uri="{BB962C8B-B14F-4D97-AF65-F5344CB8AC3E}">
        <p14:creationId xmlns:p14="http://schemas.microsoft.com/office/powerpoint/2010/main" val="2557260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a:t>
            </a:r>
            <a:r>
              <a:rPr lang="en-US"/>
              <a:t>Grat</a:t>
            </a:r>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21</a:t>
            </a:fld>
            <a:endParaRPr lang="en-US" dirty="0"/>
          </a:p>
        </p:txBody>
      </p:sp>
    </p:spTree>
    <p:extLst>
      <p:ext uri="{BB962C8B-B14F-4D97-AF65-F5344CB8AC3E}">
        <p14:creationId xmlns:p14="http://schemas.microsoft.com/office/powerpoint/2010/main" val="2657583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3</a:t>
            </a:r>
            <a:r>
              <a:rPr lang="en-US" sz="1200" b="0" i="0" kern="1200" baseline="0" dirty="0">
                <a:solidFill>
                  <a:schemeClr val="tx1"/>
                </a:solidFill>
                <a:effectLst/>
                <a:latin typeface="+mn-lt"/>
                <a:ea typeface="+mn-ea"/>
                <a:cs typeface="+mn-cs"/>
              </a:rPr>
              <a:t> min </a:t>
            </a:r>
            <a:r>
              <a:rPr lang="en-US" sz="1200" b="0" i="0" kern="1200" dirty="0">
                <a:solidFill>
                  <a:schemeClr val="tx1"/>
                </a:solidFill>
                <a:effectLst/>
                <a:latin typeface="+mn-lt"/>
                <a:ea typeface="+mn-ea"/>
                <a:cs typeface="+mn-cs"/>
              </a:rPr>
              <a:t>As you may be aware, this training includes both staff and ESP members. The incident happened at the end of the day. A staff person, who is a white male, made a general statement about ESPs that was not appropriate, full of assumptions, and very dismissive. </a:t>
            </a:r>
            <a:r>
              <a:rPr lang="en-US" sz="1200" b="0" i="0" u="none" strike="noStrike" kern="1200" dirty="0">
                <a:solidFill>
                  <a:schemeClr val="tx1"/>
                </a:solidFill>
                <a:effectLst/>
                <a:latin typeface="+mn-lt"/>
                <a:ea typeface="+mn-ea"/>
                <a:cs typeface="+mn-cs"/>
              </a:rPr>
              <a:t>@Holmes, Ellen [NEA]</a:t>
            </a:r>
            <a:r>
              <a:rPr lang="en-US" sz="1200" b="0" i="0" kern="1200" dirty="0">
                <a:solidFill>
                  <a:schemeClr val="tx1"/>
                </a:solidFill>
                <a:effectLst/>
                <a:latin typeface="+mn-lt"/>
                <a:ea typeface="+mn-ea"/>
                <a:cs typeface="+mn-cs"/>
              </a:rPr>
              <a:t>, since you were leading the conversation, can you please provide more context?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Another participant a member took the comments very personally, took the microphone and responded to the comment- she was upset. The staff, who had made the comment, first apologized but attempted to respond by explaining himself, which made things worse. Ellen attempted to redirect him, but the harm was already done. I am also aware that other participants approached Ellen after the session.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I also know that this staff is a frequent flyer- he has behaved similarly in other settings. </a:t>
            </a:r>
          </a:p>
          <a:p>
            <a:pPr rtl="0" fontAlgn="base"/>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I think that, as a presenter, it is hard to redirect in the moment because every situation is different. We also have to quickly think on our feet and find the best way to respond, which may not be what is needed in the moment or in support of the individuals who have been harmed. </a:t>
            </a:r>
          </a:p>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22</a:t>
            </a:fld>
            <a:endParaRPr lang="en-US" dirty="0"/>
          </a:p>
        </p:txBody>
      </p:sp>
    </p:spTree>
    <p:extLst>
      <p:ext uri="{BB962C8B-B14F-4D97-AF65-F5344CB8AC3E}">
        <p14:creationId xmlns:p14="http://schemas.microsoft.com/office/powerpoint/2010/main" val="1181263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97A65-605E-53FC-0B00-684E9727F2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FCFB2-5953-014A-38EE-47EB2BFD3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E43D3A-EBAC-0AF2-5EF2-58E845814590}"/>
              </a:ext>
            </a:extLst>
          </p:cNvPr>
          <p:cNvSpPr>
            <a:spLocks noGrp="1"/>
          </p:cNvSpPr>
          <p:nvPr>
            <p:ph type="body" idx="1"/>
          </p:nvPr>
        </p:nvSpPr>
        <p:spPr/>
        <p:txBody>
          <a:bodyPr/>
          <a:lstStyle/>
          <a:p>
            <a:r>
              <a:rPr lang="en-US" dirty="0"/>
              <a:t>2 min</a:t>
            </a:r>
          </a:p>
        </p:txBody>
      </p:sp>
      <p:sp>
        <p:nvSpPr>
          <p:cNvPr id="4" name="Slide Number Placeholder 3">
            <a:extLst>
              <a:ext uri="{FF2B5EF4-FFF2-40B4-BE49-F238E27FC236}">
                <a16:creationId xmlns:a16="http://schemas.microsoft.com/office/drawing/2014/main" id="{56972907-ADAF-93BB-71D8-832D6923200D}"/>
              </a:ext>
            </a:extLst>
          </p:cNvPr>
          <p:cNvSpPr>
            <a:spLocks noGrp="1"/>
          </p:cNvSpPr>
          <p:nvPr>
            <p:ph type="sldNum" sz="quarter" idx="5"/>
          </p:nvPr>
        </p:nvSpPr>
        <p:spPr/>
        <p:txBody>
          <a:bodyPr/>
          <a:lstStyle/>
          <a:p>
            <a:fld id="{BFDD6F49-EBB7-4CCF-97A8-E526BB28BB69}" type="slidenum">
              <a:rPr lang="en-US" smtClean="0"/>
              <a:t>23</a:t>
            </a:fld>
            <a:endParaRPr lang="en-US" dirty="0"/>
          </a:p>
        </p:txBody>
      </p:sp>
    </p:spTree>
    <p:extLst>
      <p:ext uri="{BB962C8B-B14F-4D97-AF65-F5344CB8AC3E}">
        <p14:creationId xmlns:p14="http://schemas.microsoft.com/office/powerpoint/2010/main" val="1391858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de01943aee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de01943ae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a:t>10 min total – Rachel </a:t>
            </a:r>
            <a:r>
              <a:rPr lang="en-US" dirty="0" err="1"/>
              <a:t>Grat</a:t>
            </a:r>
            <a:r>
              <a:rPr lang="en-US" dirty="0"/>
              <a:t> Rita ( circulate between the tables etc..)</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a:t>
            </a:r>
            <a:r>
              <a:rPr lang="en-US" baseline="0" dirty="0"/>
              <a:t> </a:t>
            </a:r>
            <a:r>
              <a:rPr lang="en-US" dirty="0"/>
              <a:t>min</a:t>
            </a:r>
          </a:p>
        </p:txBody>
      </p:sp>
      <p:sp>
        <p:nvSpPr>
          <p:cNvPr id="4" name="Slide Number Placeholder 3"/>
          <p:cNvSpPr>
            <a:spLocks noGrp="1"/>
          </p:cNvSpPr>
          <p:nvPr>
            <p:ph type="sldNum" sz="quarter" idx="5"/>
          </p:nvPr>
        </p:nvSpPr>
        <p:spPr/>
        <p:txBody>
          <a:bodyPr/>
          <a:lstStyle/>
          <a:p>
            <a:fld id="{BFDD6F49-EBB7-4CCF-97A8-E526BB28BB69}" type="slidenum">
              <a:rPr lang="en-US" smtClean="0"/>
              <a:t>25</a:t>
            </a:fld>
            <a:endParaRPr lang="en-US" dirty="0"/>
          </a:p>
        </p:txBody>
      </p:sp>
    </p:spTree>
    <p:extLst>
      <p:ext uri="{BB962C8B-B14F-4D97-AF65-F5344CB8AC3E}">
        <p14:creationId xmlns:p14="http://schemas.microsoft.com/office/powerpoint/2010/main" val="3535057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a:t>
            </a:r>
            <a:r>
              <a:rPr lang="en-US" baseline="0" dirty="0"/>
              <a:t> min</a:t>
            </a:r>
            <a:r>
              <a:rPr lang="en-US" dirty="0"/>
              <a:t> – Rachel, </a:t>
            </a:r>
            <a:r>
              <a:rPr lang="en-US" dirty="0" err="1"/>
              <a:t>Grat</a:t>
            </a:r>
            <a:r>
              <a:rPr lang="en-US" dirty="0"/>
              <a:t>, Rita </a:t>
            </a:r>
          </a:p>
        </p:txBody>
      </p:sp>
      <p:sp>
        <p:nvSpPr>
          <p:cNvPr id="4" name="Slide Number Placeholder 3"/>
          <p:cNvSpPr>
            <a:spLocks noGrp="1"/>
          </p:cNvSpPr>
          <p:nvPr>
            <p:ph type="sldNum" sz="quarter" idx="5"/>
          </p:nvPr>
        </p:nvSpPr>
        <p:spPr/>
        <p:txBody>
          <a:bodyPr/>
          <a:lstStyle/>
          <a:p>
            <a:fld id="{BFDD6F49-EBB7-4CCF-97A8-E526BB28BB69}" type="slidenum">
              <a:rPr lang="en-US" smtClean="0"/>
              <a:t>26</a:t>
            </a:fld>
            <a:endParaRPr lang="en-US" dirty="0"/>
          </a:p>
        </p:txBody>
      </p:sp>
    </p:spTree>
    <p:extLst>
      <p:ext uri="{BB962C8B-B14F-4D97-AF65-F5344CB8AC3E}">
        <p14:creationId xmlns:p14="http://schemas.microsoft.com/office/powerpoint/2010/main" val="22719709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30" y="5109527"/>
            <a:ext cx="10923934" cy="730884"/>
          </a:xfrm>
        </p:spPr>
        <p:txBody>
          <a:bodyPr anchor="t">
            <a:noAutofit/>
          </a:bodyPr>
          <a:lstStyle>
            <a:lvl1pPr algn="l">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4030" y="5857241"/>
            <a:ext cx="10923934" cy="382590"/>
          </a:xfrm>
        </p:spPr>
        <p:txBody>
          <a:bodyPr anchor="t">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1"/>
            <a:ext cx="12191999" cy="4728526"/>
          </a:xfr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Click icon to add picture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B3EF4EF1-D9A3-1B4B-824F-63DEB13C7D30}" type="datetime1">
              <a:rPr lang="en-US" smtClean="0"/>
              <a:t>6/10/2026</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Growth marketing plan</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2216033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30" y="1001714"/>
            <a:ext cx="10923934" cy="75565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34030" y="2138372"/>
            <a:ext cx="10923934" cy="40846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41A8624-D4B9-7C44-BA3F-B13CDFB276DF}" type="datetime1">
              <a:rPr lang="en-US" smtClean="0"/>
              <a:t>6/10/2026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11773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29478" y="632192"/>
            <a:ext cx="4328486" cy="3727766"/>
          </a:xfrm>
        </p:spPr>
        <p:txBody>
          <a:bodyPr anchor="b">
            <a:normAutofit/>
          </a:bodyPr>
          <a:lstStyle>
            <a:lvl1pPr algn="l">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29477" y="4728526"/>
            <a:ext cx="4328487" cy="1494473"/>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CEC1856D-4088-6C7C-747C-BFC6B595D2C7}"/>
              </a:ext>
            </a:extLst>
          </p:cNvPr>
          <p:cNvSpPr/>
          <p:nvPr userDrawn="1"/>
        </p:nvSpPr>
        <p:spPr>
          <a:xfrm>
            <a:off x="634036" y="634999"/>
            <a:ext cx="5736284" cy="558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86">
            <a:extLst>
              <a:ext uri="{FF2B5EF4-FFF2-40B4-BE49-F238E27FC236}">
                <a16:creationId xmlns:a16="http://schemas.microsoft.com/office/drawing/2014/main" id="{4C2DEE60-7B9C-F5F8-C631-1BBA2E094FEC}"/>
              </a:ext>
            </a:extLst>
          </p:cNvPr>
          <p:cNvSpPr>
            <a:spLocks noGrp="1"/>
          </p:cNvSpPr>
          <p:nvPr>
            <p:ph type="pic" sz="quarter" idx="15"/>
          </p:nvPr>
        </p:nvSpPr>
        <p:spPr>
          <a:xfrm>
            <a:off x="1137514" y="1041818"/>
            <a:ext cx="4729325" cy="4764694"/>
          </a:xfrm>
          <a:custGeom>
            <a:avLst/>
            <a:gdLst>
              <a:gd name="connsiteX0" fmla="*/ 3182230 w 4729325"/>
              <a:gd name="connsiteY0" fmla="*/ 109 h 4764694"/>
              <a:gd name="connsiteX1" fmla="*/ 4282822 w 4729325"/>
              <a:gd name="connsiteY1" fmla="*/ 421273 h 4764694"/>
              <a:gd name="connsiteX2" fmla="*/ 3747220 w 4729325"/>
              <a:gd name="connsiteY2" fmla="*/ 3734650 h 4764694"/>
              <a:gd name="connsiteX3" fmla="*/ 446504 w 4729325"/>
              <a:gd name="connsiteY3" fmla="*/ 4343421 h 4764694"/>
              <a:gd name="connsiteX4" fmla="*/ 982106 w 4729325"/>
              <a:gd name="connsiteY4" fmla="*/ 1030045 h 4764694"/>
              <a:gd name="connsiteX5" fmla="*/ 3182230 w 4729325"/>
              <a:gd name="connsiteY5" fmla="*/ 109 h 476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9325" h="4764694">
                <a:moveTo>
                  <a:pt x="3182230" y="109"/>
                </a:moveTo>
                <a:cubicBezTo>
                  <a:pt x="3609712" y="4486"/>
                  <a:pt x="3996485" y="141202"/>
                  <a:pt x="4282822" y="421273"/>
                </a:cubicBezTo>
                <a:cubicBezTo>
                  <a:pt x="5046387" y="1168129"/>
                  <a:pt x="4806591" y="2651578"/>
                  <a:pt x="3747220" y="3734650"/>
                </a:cubicBezTo>
                <a:cubicBezTo>
                  <a:pt x="2687850" y="4817721"/>
                  <a:pt x="1210069" y="5090277"/>
                  <a:pt x="446504" y="4343421"/>
                </a:cubicBezTo>
                <a:cubicBezTo>
                  <a:pt x="-317062" y="3596565"/>
                  <a:pt x="-77265" y="2113116"/>
                  <a:pt x="982106" y="1030045"/>
                </a:cubicBezTo>
                <a:cubicBezTo>
                  <a:pt x="1644213" y="353125"/>
                  <a:pt x="2469760" y="-7187"/>
                  <a:pt x="3182230" y="109"/>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a:lstStyle>
            <a:lvl1pPr>
              <a:defRPr>
                <a:solidFill>
                  <a:schemeClr val="tx1"/>
                </a:solidFill>
                <a:effectLst/>
              </a:defRPr>
            </a:lvl1pPr>
          </a:lstStyle>
          <a:p>
            <a:fld id="{52DEFB05-7E9F-904D-9899-4BFD23D31172}" type="datetime1">
              <a:rPr lang="en-US" smtClean="0"/>
              <a:t>6/10/2026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2243223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30" y="634999"/>
            <a:ext cx="4328068" cy="3346768"/>
          </a:xfrm>
        </p:spPr>
        <p:txBody>
          <a:bodyPr anchor="t">
            <a:normAutofit/>
          </a:bodyPr>
          <a:lstStyle>
            <a:lvl1pPr algn="l">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4030" y="4728526"/>
            <a:ext cx="4328068" cy="14944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5C1AD1B2-D3AF-262A-9F39-408298341F3B}"/>
              </a:ext>
            </a:extLst>
          </p:cNvPr>
          <p:cNvSpPr/>
          <p:nvPr userDrawn="1"/>
        </p:nvSpPr>
        <p:spPr>
          <a:xfrm>
            <a:off x="5821681" y="634999"/>
            <a:ext cx="5736284" cy="558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86">
            <a:extLst>
              <a:ext uri="{FF2B5EF4-FFF2-40B4-BE49-F238E27FC236}">
                <a16:creationId xmlns:a16="http://schemas.microsoft.com/office/drawing/2014/main" id="{84DED33C-5879-E539-4CEC-E4EBF6E3309B}"/>
              </a:ext>
            </a:extLst>
          </p:cNvPr>
          <p:cNvSpPr>
            <a:spLocks noGrp="1"/>
          </p:cNvSpPr>
          <p:nvPr>
            <p:ph type="pic" sz="quarter" idx="17"/>
          </p:nvPr>
        </p:nvSpPr>
        <p:spPr>
          <a:xfrm>
            <a:off x="6325159" y="1041818"/>
            <a:ext cx="4729325" cy="4764694"/>
          </a:xfrm>
          <a:custGeom>
            <a:avLst/>
            <a:gdLst>
              <a:gd name="connsiteX0" fmla="*/ 3182230 w 4729325"/>
              <a:gd name="connsiteY0" fmla="*/ 109 h 4764694"/>
              <a:gd name="connsiteX1" fmla="*/ 4282822 w 4729325"/>
              <a:gd name="connsiteY1" fmla="*/ 421273 h 4764694"/>
              <a:gd name="connsiteX2" fmla="*/ 3747220 w 4729325"/>
              <a:gd name="connsiteY2" fmla="*/ 3734650 h 4764694"/>
              <a:gd name="connsiteX3" fmla="*/ 446504 w 4729325"/>
              <a:gd name="connsiteY3" fmla="*/ 4343421 h 4764694"/>
              <a:gd name="connsiteX4" fmla="*/ 982106 w 4729325"/>
              <a:gd name="connsiteY4" fmla="*/ 1030045 h 4764694"/>
              <a:gd name="connsiteX5" fmla="*/ 3182230 w 4729325"/>
              <a:gd name="connsiteY5" fmla="*/ 109 h 476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9325" h="4764694">
                <a:moveTo>
                  <a:pt x="3182230" y="109"/>
                </a:moveTo>
                <a:cubicBezTo>
                  <a:pt x="3609712" y="4486"/>
                  <a:pt x="3996485" y="141202"/>
                  <a:pt x="4282822" y="421273"/>
                </a:cubicBezTo>
                <a:cubicBezTo>
                  <a:pt x="5046387" y="1168129"/>
                  <a:pt x="4806591" y="2651578"/>
                  <a:pt x="3747220" y="3734650"/>
                </a:cubicBezTo>
                <a:cubicBezTo>
                  <a:pt x="2687850" y="4817721"/>
                  <a:pt x="1210069" y="5090277"/>
                  <a:pt x="446504" y="4343421"/>
                </a:cubicBezTo>
                <a:cubicBezTo>
                  <a:pt x="-317062" y="3596565"/>
                  <a:pt x="-77265" y="2113116"/>
                  <a:pt x="982106" y="1030045"/>
                </a:cubicBezTo>
                <a:cubicBezTo>
                  <a:pt x="1644213" y="353125"/>
                  <a:pt x="2469760" y="-7187"/>
                  <a:pt x="3182230" y="109"/>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p>
            <a:r>
              <a:rPr lang="en-US"/>
              <a:t>Click icon to add picture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a:lstStyle/>
          <a:p>
            <a:fld id="{253768E5-88AD-F345-813B-E822455F98B0}" type="datetime1">
              <a:rPr lang="en-US" smtClean="0"/>
              <a:t>6/10/2026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a:lstStyle/>
          <a:p>
            <a:r>
              <a:rPr lang="en-US" dirty="0"/>
              <a:t>Growth marketing plan</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872996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30" y="634999"/>
            <a:ext cx="7538424" cy="3346767"/>
          </a:xfrm>
        </p:spPr>
        <p:txBody>
          <a:bodyPr anchor="t">
            <a:normAutofit/>
          </a:bodyPr>
          <a:lstStyle>
            <a:lvl1pPr algn="l">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4030" y="4353868"/>
            <a:ext cx="7538424" cy="1869132"/>
          </a:xfrm>
        </p:spPr>
        <p:txBody>
          <a:bodyPr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FEF188D7-4720-D141-81CC-740F79D50C31}" type="datetime1">
              <a:rPr lang="en-US" smtClean="0"/>
              <a:t>6/10/2026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893277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8367" y="634999"/>
            <a:ext cx="7514087" cy="3727767"/>
          </a:xfrm>
        </p:spPr>
        <p:txBody>
          <a:bodyPr anchor="b">
            <a:normAutofit/>
          </a:bodyPr>
          <a:lstStyle>
            <a:lvl1pPr algn="l">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8367" y="4743766"/>
            <a:ext cx="7514087" cy="1113476"/>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B6FDE768-21C6-CE4B-B654-E1D0DDCC05FD}" type="datetime1">
              <a:rPr lang="en-US" smtClean="0"/>
              <a:t>6/10/2026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Growth marketing plan</a:t>
            </a:r>
          </a:p>
        </p:txBody>
      </p:sp>
    </p:spTree>
    <p:extLst>
      <p:ext uri="{BB962C8B-B14F-4D97-AF65-F5344CB8AC3E}">
        <p14:creationId xmlns:p14="http://schemas.microsoft.com/office/powerpoint/2010/main" val="156409030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133602" y="1404262"/>
            <a:ext cx="7924802" cy="2577504"/>
          </a:xfrm>
        </p:spPr>
        <p:txBody>
          <a:bodyPr anchor="b">
            <a:normAutofit/>
          </a:bodyPr>
          <a:lstStyle>
            <a:lvl1pPr algn="ctr">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33603" y="4362765"/>
            <a:ext cx="7924802" cy="1112519"/>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5835D13D-5B61-AA42-A678-BA823C019B39}" type="datetime1">
              <a:rPr lang="en-US" smtClean="0"/>
              <a:t>6/10/2026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4743744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4">
    <p:spTree>
      <p:nvGrpSpPr>
        <p:cNvPr id="1" name=""/>
        <p:cNvGrpSpPr/>
        <p:nvPr/>
      </p:nvGrpSpPr>
      <p:grpSpPr>
        <a:xfrm>
          <a:off x="0" y="0"/>
          <a:ext cx="0" cy="0"/>
          <a:chOff x="0" y="0"/>
          <a:chExt cx="0" cy="0"/>
        </a:xfrm>
      </p:grpSpPr>
      <p:pic>
        <p:nvPicPr>
          <p:cNvPr id="74" name="Graphic 73">
            <a:extLst>
              <a:ext uri="{FF2B5EF4-FFF2-40B4-BE49-F238E27FC236}">
                <a16:creationId xmlns:a16="http://schemas.microsoft.com/office/drawing/2014/main" id="{234E1407-29E4-7E4C-3151-4DB2B1D49D6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21680" y="634999"/>
            <a:ext cx="5736284" cy="5590083"/>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8368" y="1381759"/>
            <a:ext cx="4690543" cy="4977581"/>
          </a:xfrm>
        </p:spPr>
        <p:txBody>
          <a:bodyPr anchor="b">
            <a:normAutofit/>
          </a:bodyPr>
          <a:lstStyle>
            <a:lvl1pPr algn="l">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8368" y="634999"/>
            <a:ext cx="4690543" cy="375615"/>
          </a:xfrm>
        </p:spPr>
        <p:txBody>
          <a:bodyPr anchor="t">
            <a:noAutofit/>
          </a:bodyPr>
          <a:lstStyle>
            <a:lvl1pPr marL="0" indent="0" algn="l">
              <a:buNone/>
              <a:defRPr sz="1800" b="1" i="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8F0419B-7218-144B-AE0A-3AE9A5E7F34E}" type="datetime1">
              <a:rPr lang="en-US" smtClean="0"/>
              <a:t>6/10/2026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5946749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2"/>
        </a:solidFill>
        <a:effectLst/>
      </p:bgPr>
    </p:bg>
    <p:spTree>
      <p:nvGrpSpPr>
        <p:cNvPr id="1" name=""/>
        <p:cNvGrpSpPr/>
        <p:nvPr/>
      </p:nvGrpSpPr>
      <p:grpSpPr>
        <a:xfrm>
          <a:off x="0" y="0"/>
          <a:ext cx="0" cy="0"/>
          <a:chOff x="0" y="0"/>
          <a:chExt cx="0" cy="0"/>
        </a:xfrm>
      </p:grpSpPr>
      <p:sp>
        <p:nvSpPr>
          <p:cNvPr id="65" name="Graphic 61">
            <a:extLst>
              <a:ext uri="{FF2B5EF4-FFF2-40B4-BE49-F238E27FC236}">
                <a16:creationId xmlns:a16="http://schemas.microsoft.com/office/drawing/2014/main" id="{0A63388B-7024-A217-D604-87110EA803E6}"/>
              </a:ext>
            </a:extLst>
          </p:cNvPr>
          <p:cNvSpPr/>
          <p:nvPr userDrawn="1"/>
        </p:nvSpPr>
        <p:spPr>
          <a:xfrm>
            <a:off x="5821681" y="631232"/>
            <a:ext cx="6370320" cy="5591768"/>
          </a:xfrm>
          <a:custGeom>
            <a:avLst/>
            <a:gdLst>
              <a:gd name="connsiteX0" fmla="*/ 6286503 w 6286503"/>
              <a:gd name="connsiteY0" fmla="*/ 0 h 5591768"/>
              <a:gd name="connsiteX1" fmla="*/ 0 w 6286503"/>
              <a:gd name="connsiteY1" fmla="*/ 0 h 5591768"/>
              <a:gd name="connsiteX2" fmla="*/ 0 w 6286503"/>
              <a:gd name="connsiteY2" fmla="*/ 5591768 h 5591768"/>
              <a:gd name="connsiteX3" fmla="*/ 6286503 w 6286503"/>
              <a:gd name="connsiteY3" fmla="*/ 5591768 h 5591768"/>
              <a:gd name="connsiteX4" fmla="*/ 6286503 w 6286503"/>
              <a:gd name="connsiteY4" fmla="*/ 4960502 h 5591768"/>
              <a:gd name="connsiteX5" fmla="*/ 5839978 w 6286503"/>
              <a:gd name="connsiteY5" fmla="*/ 2806305 h 5591768"/>
              <a:gd name="connsiteX6" fmla="*/ 4938995 w 6286503"/>
              <a:gd name="connsiteY6" fmla="*/ 4962694 h 5591768"/>
              <a:gd name="connsiteX7" fmla="*/ 4038005 w 6286503"/>
              <a:gd name="connsiteY7" fmla="*/ 2795884 h 5591768"/>
              <a:gd name="connsiteX8" fmla="*/ 4938995 w 6286503"/>
              <a:gd name="connsiteY8" fmla="*/ 629074 h 5591768"/>
              <a:gd name="connsiteX9" fmla="*/ 5839978 w 6286503"/>
              <a:gd name="connsiteY9" fmla="*/ 2785463 h 5591768"/>
              <a:gd name="connsiteX10" fmla="*/ 6286503 w 6286503"/>
              <a:gd name="connsiteY10" fmla="*/ 631266 h 5591768"/>
              <a:gd name="connsiteX11" fmla="*/ 6286503 w 6286503"/>
              <a:gd name="connsiteY11" fmla="*/ 0 h 5591768"/>
              <a:gd name="connsiteX12" fmla="*/ 4037967 w 6286503"/>
              <a:gd name="connsiteY12" fmla="*/ 2795884 h 5591768"/>
              <a:gd name="connsiteX13" fmla="*/ 2612709 w 6286503"/>
              <a:gd name="connsiteY13" fmla="*/ 4962694 h 5591768"/>
              <a:gd name="connsiteX14" fmla="*/ 1187451 w 6286503"/>
              <a:gd name="connsiteY14" fmla="*/ 2795884 h 5591768"/>
              <a:gd name="connsiteX15" fmla="*/ 2612709 w 6286503"/>
              <a:gd name="connsiteY15" fmla="*/ 629074 h 5591768"/>
              <a:gd name="connsiteX16" fmla="*/ 4037967 w 6286503"/>
              <a:gd name="connsiteY16" fmla="*/ 2795884 h 5591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86503" h="5591768">
                <a:moveTo>
                  <a:pt x="6286503" y="0"/>
                </a:moveTo>
                <a:lnTo>
                  <a:pt x="0" y="0"/>
                </a:lnTo>
                <a:lnTo>
                  <a:pt x="0" y="5591768"/>
                </a:lnTo>
                <a:lnTo>
                  <a:pt x="6286503" y="5591768"/>
                </a:lnTo>
                <a:lnTo>
                  <a:pt x="6286503" y="4960502"/>
                </a:lnTo>
                <a:cubicBezTo>
                  <a:pt x="6038758" y="4909248"/>
                  <a:pt x="5841152" y="3965294"/>
                  <a:pt x="5839978" y="2806305"/>
                </a:cubicBezTo>
                <a:cubicBezTo>
                  <a:pt x="5837641" y="3998210"/>
                  <a:pt x="5435152" y="4962694"/>
                  <a:pt x="4938995" y="4962694"/>
                </a:cubicBezTo>
                <a:cubicBezTo>
                  <a:pt x="4441396" y="4962694"/>
                  <a:pt x="4038005" y="3992580"/>
                  <a:pt x="4038005" y="2795884"/>
                </a:cubicBezTo>
                <a:cubicBezTo>
                  <a:pt x="4038005" y="1599189"/>
                  <a:pt x="4441396" y="629074"/>
                  <a:pt x="4938995" y="629074"/>
                </a:cubicBezTo>
                <a:cubicBezTo>
                  <a:pt x="5435152" y="629074"/>
                  <a:pt x="5837641" y="1593559"/>
                  <a:pt x="5839978" y="2785463"/>
                </a:cubicBezTo>
                <a:cubicBezTo>
                  <a:pt x="5841152" y="1626474"/>
                  <a:pt x="6038758" y="682520"/>
                  <a:pt x="6286503" y="631266"/>
                </a:cubicBezTo>
                <a:lnTo>
                  <a:pt x="6286503" y="0"/>
                </a:lnTo>
                <a:close/>
                <a:moveTo>
                  <a:pt x="4037967" y="2795884"/>
                </a:moveTo>
                <a:cubicBezTo>
                  <a:pt x="4037967" y="3992580"/>
                  <a:pt x="3399855" y="4962694"/>
                  <a:pt x="2612709" y="4962694"/>
                </a:cubicBezTo>
                <a:cubicBezTo>
                  <a:pt x="1825562" y="4962694"/>
                  <a:pt x="1187451" y="3992580"/>
                  <a:pt x="1187451" y="2795884"/>
                </a:cubicBezTo>
                <a:cubicBezTo>
                  <a:pt x="1187451" y="1599189"/>
                  <a:pt x="1825562" y="629074"/>
                  <a:pt x="2612709" y="629074"/>
                </a:cubicBezTo>
                <a:cubicBezTo>
                  <a:pt x="3399855" y="629074"/>
                  <a:pt x="4037967" y="1599189"/>
                  <a:pt x="4037967" y="2795884"/>
                </a:cubicBezTo>
                <a:close/>
              </a:path>
            </a:pathLst>
          </a:custGeom>
          <a:solidFill>
            <a:schemeClr val="accent1"/>
          </a:solidFill>
          <a:ln w="6350"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30" y="1748474"/>
            <a:ext cx="4714880" cy="4622443"/>
          </a:xfrm>
        </p:spPr>
        <p:txBody>
          <a:bodyPr anchor="b">
            <a:normAutofit/>
          </a:bodyPr>
          <a:lstStyle>
            <a:lvl1pPr algn="l">
              <a:defRPr sz="3600">
                <a:solidFill>
                  <a:schemeClr val="accent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11D9101-0A20-A644-B98A-5AAB72007147}" type="datetime1">
              <a:rPr lang="en-US" smtClean="0"/>
              <a:t>6/10/2026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792379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30" y="1748474"/>
            <a:ext cx="4714880" cy="4622443"/>
          </a:xfrm>
        </p:spPr>
        <p:txBody>
          <a:bodyPr anchor="b">
            <a:normAutofit/>
          </a:bodyPr>
          <a:lstStyle>
            <a:lvl1pPr algn="l">
              <a:defRPr sz="3600">
                <a:solidFill>
                  <a:schemeClr val="accent2"/>
                </a:solidFill>
              </a:defRPr>
            </a:lvl1pPr>
          </a:lstStyle>
          <a:p>
            <a:r>
              <a:rPr lang="en-US"/>
              <a:t>Click to edit Master title style</a:t>
            </a:r>
            <a:endParaRPr lang="en-US" dirty="0"/>
          </a:p>
        </p:txBody>
      </p:sp>
      <p:sp>
        <p:nvSpPr>
          <p:cNvPr id="38" name="Freeform 37">
            <a:extLst>
              <a:ext uri="{FF2B5EF4-FFF2-40B4-BE49-F238E27FC236}">
                <a16:creationId xmlns:a16="http://schemas.microsoft.com/office/drawing/2014/main" id="{AC5D035A-BE15-109F-79F7-BD7B8ADBC513}"/>
              </a:ext>
            </a:extLst>
          </p:cNvPr>
          <p:cNvSpPr/>
          <p:nvPr userDrawn="1"/>
        </p:nvSpPr>
        <p:spPr>
          <a:xfrm>
            <a:off x="5821681" y="-5731"/>
            <a:ext cx="5736284" cy="6228731"/>
          </a:xfrm>
          <a:custGeom>
            <a:avLst/>
            <a:gdLst>
              <a:gd name="connsiteX0" fmla="*/ 2868142 w 5736284"/>
              <a:gd name="connsiteY0" fmla="*/ 634964 h 6228731"/>
              <a:gd name="connsiteX1" fmla="*/ 702690 w 5736284"/>
              <a:gd name="connsiteY1" fmla="*/ 1103204 h 6228731"/>
              <a:gd name="connsiteX2" fmla="*/ 2857727 w 5736284"/>
              <a:gd name="connsiteY2" fmla="*/ 1571436 h 6228731"/>
              <a:gd name="connsiteX3" fmla="*/ 702690 w 5736284"/>
              <a:gd name="connsiteY3" fmla="*/ 2473342 h 6228731"/>
              <a:gd name="connsiteX4" fmla="*/ 2868142 w 5736284"/>
              <a:gd name="connsiteY4" fmla="*/ 3375255 h 6228731"/>
              <a:gd name="connsiteX5" fmla="*/ 5033593 w 5736284"/>
              <a:gd name="connsiteY5" fmla="*/ 2473342 h 6228731"/>
              <a:gd name="connsiteX6" fmla="*/ 2878556 w 5736284"/>
              <a:gd name="connsiteY6" fmla="*/ 1571436 h 6228731"/>
              <a:gd name="connsiteX7" fmla="*/ 5033593 w 5736284"/>
              <a:gd name="connsiteY7" fmla="*/ 1103204 h 6228731"/>
              <a:gd name="connsiteX8" fmla="*/ 2868142 w 5736284"/>
              <a:gd name="connsiteY8" fmla="*/ 634964 h 6228731"/>
              <a:gd name="connsiteX9" fmla="*/ 0 w 5736284"/>
              <a:gd name="connsiteY9" fmla="*/ 0 h 6228731"/>
              <a:gd name="connsiteX10" fmla="*/ 5736284 w 5736284"/>
              <a:gd name="connsiteY10" fmla="*/ 0 h 6228731"/>
              <a:gd name="connsiteX11" fmla="*/ 5736284 w 5736284"/>
              <a:gd name="connsiteY11" fmla="*/ 6228731 h 6228731"/>
              <a:gd name="connsiteX12" fmla="*/ 2868142 w 5736284"/>
              <a:gd name="connsiteY12" fmla="*/ 6228731 h 6228731"/>
              <a:gd name="connsiteX13" fmla="*/ 5033593 w 5736284"/>
              <a:gd name="connsiteY13" fmla="*/ 4802012 h 6228731"/>
              <a:gd name="connsiteX14" fmla="*/ 2868142 w 5736284"/>
              <a:gd name="connsiteY14" fmla="*/ 3375293 h 6228731"/>
              <a:gd name="connsiteX15" fmla="*/ 702690 w 5736284"/>
              <a:gd name="connsiteY15" fmla="*/ 4802012 h 6228731"/>
              <a:gd name="connsiteX16" fmla="*/ 2868142 w 5736284"/>
              <a:gd name="connsiteY16" fmla="*/ 6228731 h 6228731"/>
              <a:gd name="connsiteX17" fmla="*/ 0 w 5736284"/>
              <a:gd name="connsiteY17" fmla="*/ 6228731 h 622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36284" h="6228731">
                <a:moveTo>
                  <a:pt x="2868142" y="634964"/>
                </a:moveTo>
                <a:cubicBezTo>
                  <a:pt x="1672197" y="634964"/>
                  <a:pt x="702690" y="844602"/>
                  <a:pt x="702690" y="1103204"/>
                </a:cubicBezTo>
                <a:cubicBezTo>
                  <a:pt x="702690" y="1361054"/>
                  <a:pt x="1666570" y="1570228"/>
                  <a:pt x="2857727" y="1571436"/>
                </a:cubicBezTo>
                <a:cubicBezTo>
                  <a:pt x="1666570" y="1573775"/>
                  <a:pt x="702690" y="1976676"/>
                  <a:pt x="702690" y="2473342"/>
                </a:cubicBezTo>
                <a:cubicBezTo>
                  <a:pt x="702690" y="2971451"/>
                  <a:pt x="1672197" y="3375255"/>
                  <a:pt x="2868142" y="3375255"/>
                </a:cubicBezTo>
                <a:cubicBezTo>
                  <a:pt x="4064087" y="3375255"/>
                  <a:pt x="5033593" y="2971451"/>
                  <a:pt x="5033593" y="2473342"/>
                </a:cubicBezTo>
                <a:cubicBezTo>
                  <a:pt x="5033593" y="1976676"/>
                  <a:pt x="4069714" y="1573775"/>
                  <a:pt x="2878556" y="1571436"/>
                </a:cubicBezTo>
                <a:cubicBezTo>
                  <a:pt x="4069714" y="1570228"/>
                  <a:pt x="5033593" y="1361054"/>
                  <a:pt x="5033593" y="1103204"/>
                </a:cubicBezTo>
                <a:cubicBezTo>
                  <a:pt x="5033593" y="844602"/>
                  <a:pt x="4064087" y="634964"/>
                  <a:pt x="2868142" y="634964"/>
                </a:cubicBezTo>
                <a:close/>
                <a:moveTo>
                  <a:pt x="0" y="0"/>
                </a:moveTo>
                <a:lnTo>
                  <a:pt x="5736284" y="0"/>
                </a:lnTo>
                <a:lnTo>
                  <a:pt x="5736284" y="6228731"/>
                </a:lnTo>
                <a:lnTo>
                  <a:pt x="2868142" y="6228731"/>
                </a:lnTo>
                <a:cubicBezTo>
                  <a:pt x="4064087" y="6228731"/>
                  <a:pt x="5033593" y="5589965"/>
                  <a:pt x="5033593" y="4802012"/>
                </a:cubicBezTo>
                <a:cubicBezTo>
                  <a:pt x="5033593" y="4014059"/>
                  <a:pt x="4064087" y="3375293"/>
                  <a:pt x="2868142" y="3375293"/>
                </a:cubicBezTo>
                <a:cubicBezTo>
                  <a:pt x="1672197" y="3375293"/>
                  <a:pt x="702690" y="4014059"/>
                  <a:pt x="702690" y="4802012"/>
                </a:cubicBezTo>
                <a:cubicBezTo>
                  <a:pt x="702690" y="5589965"/>
                  <a:pt x="1672197" y="6228731"/>
                  <a:pt x="2868142" y="6228731"/>
                </a:cubicBezTo>
                <a:lnTo>
                  <a:pt x="0" y="6228731"/>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111D9101-0A20-A644-B98A-5AAB72007147}" type="datetime1">
              <a:rPr lang="en-US" smtClean="0"/>
              <a:pPr/>
              <a:t>6/10/2026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Growth marketing plan</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349736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34029" y="664108"/>
            <a:ext cx="8481400" cy="1465367"/>
          </a:xfrm>
        </p:spPr>
        <p:txBody>
          <a:bodyPr anchor="b">
            <a:normAutofit/>
          </a:bodyPr>
          <a:lstStyle>
            <a:lvl1pPr>
              <a:defRPr sz="44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34029" y="2495234"/>
            <a:ext cx="8481400" cy="3727766"/>
          </a:xfrm>
        </p:spPr>
        <p:txBody>
          <a:bodyPr>
            <a:normAutofit/>
          </a:bodyPr>
          <a:lstStyle>
            <a:lvl1pPr marL="457200" indent="-457200">
              <a:buFont typeface="+mj-lt"/>
              <a:buAutoNum type="arabicPeriod"/>
              <a:defRPr sz="1600"/>
            </a:lvl1pPr>
            <a:lvl2pPr marL="685800" indent="-457200">
              <a:buFont typeface="+mj-lt"/>
              <a:buAutoNum type="arabicPeriod"/>
              <a:defRPr sz="1600"/>
            </a:lvl2pPr>
            <a:lvl3pPr marL="800100" indent="-342900">
              <a:buFont typeface="+mj-lt"/>
              <a:buAutoNum type="arabicPeriod"/>
              <a:defRPr sz="1600"/>
            </a:lvl3pPr>
            <a:lvl4pPr marL="1028700" indent="-342900">
              <a:buFont typeface="+mj-lt"/>
              <a:buAutoNum type="arabicPeriod"/>
              <a:defRPr sz="1600"/>
            </a:lvl4pPr>
            <a:lvl5pPr marL="1257300" indent="-342900">
              <a:buFont typeface="+mj-lt"/>
              <a:buAutoNum type="arabicPeriod"/>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7C3D50EA-7C99-C642-BDB8-78B050F52948}" type="datetime1">
              <a:rPr lang="en-US" smtClean="0"/>
              <a:t>6/10/2026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97060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58000" y="1001716"/>
            <a:ext cx="4663440" cy="1503374"/>
          </a:xfrm>
        </p:spPr>
        <p:txBody>
          <a:bodyPr anchor="b">
            <a:normAutofit/>
          </a:bodyPr>
          <a:lstStyle>
            <a:lvl1pPr>
              <a:defRPr sz="3600"/>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78BB3D62-CDA4-76D5-336B-27C0EC9C46CE}"/>
              </a:ext>
            </a:extLst>
          </p:cNvPr>
          <p:cNvSpPr/>
          <p:nvPr userDrawn="1"/>
        </p:nvSpPr>
        <p:spPr>
          <a:xfrm>
            <a:off x="0" y="634999"/>
            <a:ext cx="6370319" cy="558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34">
            <a:extLst>
              <a:ext uri="{FF2B5EF4-FFF2-40B4-BE49-F238E27FC236}">
                <a16:creationId xmlns:a16="http://schemas.microsoft.com/office/drawing/2014/main" id="{889B4C2F-1506-76B3-8948-1B68AC994F09}"/>
              </a:ext>
            </a:extLst>
          </p:cNvPr>
          <p:cNvSpPr>
            <a:spLocks noGrp="1"/>
          </p:cNvSpPr>
          <p:nvPr>
            <p:ph type="pic" sz="quarter" idx="15"/>
          </p:nvPr>
        </p:nvSpPr>
        <p:spPr>
          <a:xfrm>
            <a:off x="441959" y="1493440"/>
            <a:ext cx="5486400" cy="3867912"/>
          </a:xfrm>
          <a:custGeom>
            <a:avLst/>
            <a:gdLst>
              <a:gd name="connsiteX0" fmla="*/ 2743200 w 5486400"/>
              <a:gd name="connsiteY0" fmla="*/ 0 h 3871118"/>
              <a:gd name="connsiteX1" fmla="*/ 5486400 w 5486400"/>
              <a:gd name="connsiteY1" fmla="*/ 1943100 h 3871118"/>
              <a:gd name="connsiteX2" fmla="*/ 3296051 w 5486400"/>
              <a:gd name="connsiteY2" fmla="*/ 3846723 h 3871118"/>
              <a:gd name="connsiteX3" fmla="*/ 3070390 w 5486400"/>
              <a:gd name="connsiteY3" fmla="*/ 3871118 h 3871118"/>
              <a:gd name="connsiteX4" fmla="*/ 2416010 w 5486400"/>
              <a:gd name="connsiteY4" fmla="*/ 3871118 h 3871118"/>
              <a:gd name="connsiteX5" fmla="*/ 2190349 w 5486400"/>
              <a:gd name="connsiteY5" fmla="*/ 3846723 h 3871118"/>
              <a:gd name="connsiteX6" fmla="*/ 0 w 5486400"/>
              <a:gd name="connsiteY6" fmla="*/ 1943100 h 3871118"/>
              <a:gd name="connsiteX7" fmla="*/ 2743200 w 5486400"/>
              <a:gd name="connsiteY7" fmla="*/ 0 h 38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6400" h="3871118">
                <a:moveTo>
                  <a:pt x="2743200" y="0"/>
                </a:moveTo>
                <a:cubicBezTo>
                  <a:pt x="4258228" y="0"/>
                  <a:pt x="5486400" y="869956"/>
                  <a:pt x="5486400" y="1943100"/>
                </a:cubicBezTo>
                <a:cubicBezTo>
                  <a:pt x="5486400" y="2882101"/>
                  <a:pt x="4546081" y="3665536"/>
                  <a:pt x="3296051" y="3846723"/>
                </a:cubicBezTo>
                <a:lnTo>
                  <a:pt x="3070390" y="3871118"/>
                </a:lnTo>
                <a:lnTo>
                  <a:pt x="2416010" y="3871118"/>
                </a:lnTo>
                <a:lnTo>
                  <a:pt x="2190349" y="3846723"/>
                </a:lnTo>
                <a:cubicBezTo>
                  <a:pt x="940320" y="3665536"/>
                  <a:pt x="0" y="2882101"/>
                  <a:pt x="0" y="1943100"/>
                </a:cubicBezTo>
                <a:cubicBezTo>
                  <a:pt x="0" y="869956"/>
                  <a:pt x="1228172" y="0"/>
                  <a:pt x="2743200"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a:ln>
            <a:noFill/>
          </a:ln>
        </p:spPr>
        <p:txBody>
          <a:bodyPr wrap="square">
            <a:noAutofit/>
          </a:bodyPr>
          <a:lstStyle/>
          <a:p>
            <a:r>
              <a:rPr lang="en-US"/>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58000" y="2886088"/>
            <a:ext cx="4663440" cy="3336912"/>
          </a:xfrm>
        </p:spPr>
        <p:txBody>
          <a:bodyPr>
            <a:normAutofit/>
          </a:bodyPr>
          <a:lstStyle>
            <a:lvl1pPr marL="457200" indent="-457200">
              <a:buFont typeface="+mj-lt"/>
              <a:buAutoNum type="arabicPeriod"/>
              <a:defRPr sz="1600"/>
            </a:lvl1pPr>
            <a:lvl2pPr marL="571500" indent="-342900">
              <a:buFont typeface="+mj-lt"/>
              <a:buAutoNum type="arabicPeriod"/>
              <a:defRPr sz="1600"/>
            </a:lvl2pPr>
            <a:lvl3pPr marL="800100" indent="-342900">
              <a:buFont typeface="+mj-lt"/>
              <a:buAutoNum type="arabicPeriod"/>
              <a:defRPr sz="1600"/>
            </a:lvl3pPr>
            <a:lvl4pPr marL="1028700" indent="-342900">
              <a:buFont typeface="+mj-lt"/>
              <a:buAutoNum type="arabicPeriod"/>
              <a:defRPr sz="1600"/>
            </a:lvl4pPr>
            <a:lvl5pPr>
              <a:buFont typeface="+mj-lt"/>
              <a:buAutoNum type="arabicPeriod"/>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a:lstStyle/>
          <a:p>
            <a:fld id="{F157801D-503B-EF46-ADEC-5C959CCCA979}" type="datetime1">
              <a:rPr lang="en-US" smtClean="0"/>
              <a:t>6/10/2026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08226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7343" y="1001716"/>
            <a:ext cx="4305184" cy="755658"/>
          </a:xfrm>
        </p:spPr>
        <p:txBody>
          <a:bodyPr anchor="t">
            <a:normAutofit/>
          </a:bodyPr>
          <a:lstStyle>
            <a:lvl1pPr>
              <a:defRPr sz="36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57343" y="2138373"/>
            <a:ext cx="4331151" cy="4084627"/>
          </a:xfrm>
        </p:spPr>
        <p:txBody>
          <a:bodyPr>
            <a:normAutofit/>
          </a:bodyPr>
          <a:lstStyle>
            <a:lvl1pPr marL="457200" indent="-457200">
              <a:lnSpc>
                <a:spcPct val="90000"/>
              </a:lnSpc>
              <a:buFont typeface="+mj-lt"/>
              <a:buAutoNum type="arabicPeriod"/>
              <a:defRPr sz="1800"/>
            </a:lvl1pPr>
            <a:lvl2pPr marL="571500" indent="-342900">
              <a:lnSpc>
                <a:spcPct val="90000"/>
              </a:lnSpc>
              <a:buFont typeface="+mj-lt"/>
              <a:buAutoNum type="arabicPeriod"/>
              <a:defRPr sz="1800"/>
            </a:lvl2pPr>
            <a:lvl3pPr marL="800100" indent="-342900">
              <a:lnSpc>
                <a:spcPct val="90000"/>
              </a:lnSpc>
              <a:buFont typeface="+mj-lt"/>
              <a:buAutoNum type="arabicPeriod"/>
              <a:defRPr sz="1800"/>
            </a:lvl3pPr>
            <a:lvl4pPr marL="1028700" indent="-342900">
              <a:lnSpc>
                <a:spcPct val="90000"/>
              </a:lnSpc>
              <a:buFont typeface="+mj-lt"/>
              <a:buAutoNum type="arabicPeriod"/>
              <a:defRPr sz="1800"/>
            </a:lvl4pPr>
            <a:lvl5pPr>
              <a:lnSpc>
                <a:spcPct val="90000"/>
              </a:lnSpc>
              <a:buFont typeface="+mj-lt"/>
              <a:buAutoNum type="arabicPeriod"/>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1" name="Rectangle 100">
            <a:extLst>
              <a:ext uri="{FF2B5EF4-FFF2-40B4-BE49-F238E27FC236}">
                <a16:creationId xmlns:a16="http://schemas.microsoft.com/office/drawing/2014/main" id="{E65F00CF-7379-A045-910C-C8066878311E}"/>
              </a:ext>
            </a:extLst>
          </p:cNvPr>
          <p:cNvSpPr/>
          <p:nvPr userDrawn="1"/>
        </p:nvSpPr>
        <p:spPr>
          <a:xfrm>
            <a:off x="5821680" y="634999"/>
            <a:ext cx="6370319" cy="558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Picture Placeholder 34">
            <a:extLst>
              <a:ext uri="{FF2B5EF4-FFF2-40B4-BE49-F238E27FC236}">
                <a16:creationId xmlns:a16="http://schemas.microsoft.com/office/drawing/2014/main" id="{8E8E9733-3F6B-B96D-7402-8479FE56307A}"/>
              </a:ext>
            </a:extLst>
          </p:cNvPr>
          <p:cNvSpPr>
            <a:spLocks noGrp="1"/>
          </p:cNvSpPr>
          <p:nvPr>
            <p:ph type="pic" sz="quarter" idx="15"/>
          </p:nvPr>
        </p:nvSpPr>
        <p:spPr>
          <a:xfrm>
            <a:off x="6263639" y="1493440"/>
            <a:ext cx="5486400" cy="3867912"/>
          </a:xfrm>
          <a:custGeom>
            <a:avLst/>
            <a:gdLst>
              <a:gd name="connsiteX0" fmla="*/ 2743200 w 5486400"/>
              <a:gd name="connsiteY0" fmla="*/ 0 h 3871118"/>
              <a:gd name="connsiteX1" fmla="*/ 5486400 w 5486400"/>
              <a:gd name="connsiteY1" fmla="*/ 1943100 h 3871118"/>
              <a:gd name="connsiteX2" fmla="*/ 3296051 w 5486400"/>
              <a:gd name="connsiteY2" fmla="*/ 3846723 h 3871118"/>
              <a:gd name="connsiteX3" fmla="*/ 3070390 w 5486400"/>
              <a:gd name="connsiteY3" fmla="*/ 3871118 h 3871118"/>
              <a:gd name="connsiteX4" fmla="*/ 2416010 w 5486400"/>
              <a:gd name="connsiteY4" fmla="*/ 3871118 h 3871118"/>
              <a:gd name="connsiteX5" fmla="*/ 2190349 w 5486400"/>
              <a:gd name="connsiteY5" fmla="*/ 3846723 h 3871118"/>
              <a:gd name="connsiteX6" fmla="*/ 0 w 5486400"/>
              <a:gd name="connsiteY6" fmla="*/ 1943100 h 3871118"/>
              <a:gd name="connsiteX7" fmla="*/ 2743200 w 5486400"/>
              <a:gd name="connsiteY7" fmla="*/ 0 h 38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6400" h="3871118">
                <a:moveTo>
                  <a:pt x="2743200" y="0"/>
                </a:moveTo>
                <a:cubicBezTo>
                  <a:pt x="4258228" y="0"/>
                  <a:pt x="5486400" y="869956"/>
                  <a:pt x="5486400" y="1943100"/>
                </a:cubicBezTo>
                <a:cubicBezTo>
                  <a:pt x="5486400" y="2882101"/>
                  <a:pt x="4546081" y="3665536"/>
                  <a:pt x="3296051" y="3846723"/>
                </a:cubicBezTo>
                <a:lnTo>
                  <a:pt x="3070390" y="3871118"/>
                </a:lnTo>
                <a:lnTo>
                  <a:pt x="2416010" y="3871118"/>
                </a:lnTo>
                <a:lnTo>
                  <a:pt x="2190349" y="3846723"/>
                </a:lnTo>
                <a:cubicBezTo>
                  <a:pt x="940320" y="3665536"/>
                  <a:pt x="0" y="2882101"/>
                  <a:pt x="0" y="1943100"/>
                </a:cubicBezTo>
                <a:cubicBezTo>
                  <a:pt x="0" y="869956"/>
                  <a:pt x="1228172" y="0"/>
                  <a:pt x="2743200"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a:ln>
            <a:noFill/>
          </a:ln>
        </p:spPr>
        <p:txBody>
          <a:bodyPr wrap="square">
            <a:noAutofit/>
          </a:bodyPr>
          <a:lstStyle/>
          <a:p>
            <a:r>
              <a:rPr lang="en-US"/>
              <a:t>Click icon to add picture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a:lstStyle/>
          <a:p>
            <a:fld id="{0DEB9912-DA83-3943-A195-65BA8C060432}" type="datetime1">
              <a:rPr lang="en-US" smtClean="0"/>
              <a:t>6/10/2026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76675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EAFFA32D-4823-3A31-3A5A-72A0B530D8A2}"/>
              </a:ext>
            </a:extLst>
          </p:cNvPr>
          <p:cNvSpPr/>
          <p:nvPr userDrawn="1"/>
        </p:nvSpPr>
        <p:spPr>
          <a:xfrm rot="5400000" flipV="1">
            <a:off x="322554" y="307271"/>
            <a:ext cx="5329421" cy="4714880"/>
          </a:xfrm>
          <a:custGeom>
            <a:avLst/>
            <a:gdLst>
              <a:gd name="connsiteX0" fmla="*/ 1894180 w 5329421"/>
              <a:gd name="connsiteY0" fmla="*/ 2357439 h 4714880"/>
              <a:gd name="connsiteX1" fmla="*/ 3578496 w 5329421"/>
              <a:gd name="connsiteY1" fmla="*/ 4714878 h 4714880"/>
              <a:gd name="connsiteX2" fmla="*/ 3611865 w 5329421"/>
              <a:gd name="connsiteY2" fmla="*/ 4712520 h 4714880"/>
              <a:gd name="connsiteX3" fmla="*/ 3645262 w 5329421"/>
              <a:gd name="connsiteY3" fmla="*/ 4714880 h 4714880"/>
              <a:gd name="connsiteX4" fmla="*/ 5320882 w 5329421"/>
              <a:gd name="connsiteY4" fmla="*/ 2598475 h 4714880"/>
              <a:gd name="connsiteX5" fmla="*/ 5329421 w 5329421"/>
              <a:gd name="connsiteY5" fmla="*/ 2361794 h 4714880"/>
              <a:gd name="connsiteX6" fmla="*/ 5329421 w 5329421"/>
              <a:gd name="connsiteY6" fmla="*/ 2353088 h 4714880"/>
              <a:gd name="connsiteX7" fmla="*/ 5320882 w 5329421"/>
              <a:gd name="connsiteY7" fmla="*/ 2116407 h 4714880"/>
              <a:gd name="connsiteX8" fmla="*/ 3645262 w 5329421"/>
              <a:gd name="connsiteY8" fmla="*/ 2 h 4714880"/>
              <a:gd name="connsiteX9" fmla="*/ 3611893 w 5329421"/>
              <a:gd name="connsiteY9" fmla="*/ 2361 h 4714880"/>
              <a:gd name="connsiteX10" fmla="*/ 3578496 w 5329421"/>
              <a:gd name="connsiteY10" fmla="*/ 0 h 4714880"/>
              <a:gd name="connsiteX11" fmla="*/ 1894180 w 5329421"/>
              <a:gd name="connsiteY11" fmla="*/ 2357439 h 4714880"/>
              <a:gd name="connsiteX12" fmla="*/ 0 w 5329421"/>
              <a:gd name="connsiteY12" fmla="*/ 881203 h 4714880"/>
              <a:gd name="connsiteX13" fmla="*/ 0 w 5329421"/>
              <a:gd name="connsiteY13" fmla="*/ 3833675 h 4714880"/>
              <a:gd name="connsiteX14" fmla="*/ 9467 w 5329421"/>
              <a:gd name="connsiteY14" fmla="*/ 3861551 h 4714880"/>
              <a:gd name="connsiteX15" fmla="*/ 829380 w 5329421"/>
              <a:gd name="connsiteY15" fmla="*/ 4714878 h 4714880"/>
              <a:gd name="connsiteX16" fmla="*/ 1894134 w 5329421"/>
              <a:gd name="connsiteY16" fmla="*/ 2357439 h 4714880"/>
              <a:gd name="connsiteX17" fmla="*/ 829380 w 5329421"/>
              <a:gd name="connsiteY17" fmla="*/ 0 h 4714880"/>
              <a:gd name="connsiteX18" fmla="*/ 9467 w 5329421"/>
              <a:gd name="connsiteY18" fmla="*/ 853328 h 471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29421" h="4714880">
                <a:moveTo>
                  <a:pt x="1894180" y="2357439"/>
                </a:moveTo>
                <a:cubicBezTo>
                  <a:pt x="1894180" y="3659415"/>
                  <a:pt x="2648276" y="4714878"/>
                  <a:pt x="3578496" y="4714878"/>
                </a:cubicBezTo>
                <a:lnTo>
                  <a:pt x="3611865" y="4712520"/>
                </a:lnTo>
                <a:lnTo>
                  <a:pt x="3645262" y="4714880"/>
                </a:lnTo>
                <a:cubicBezTo>
                  <a:pt x="4517343" y="4714880"/>
                  <a:pt x="5234628" y="3787227"/>
                  <a:pt x="5320882" y="2598475"/>
                </a:cubicBezTo>
                <a:lnTo>
                  <a:pt x="5329421" y="2361794"/>
                </a:lnTo>
                <a:lnTo>
                  <a:pt x="5329421" y="2353088"/>
                </a:lnTo>
                <a:lnTo>
                  <a:pt x="5320882" y="2116407"/>
                </a:lnTo>
                <a:cubicBezTo>
                  <a:pt x="5234628" y="927654"/>
                  <a:pt x="4517343" y="2"/>
                  <a:pt x="3645262" y="2"/>
                </a:cubicBezTo>
                <a:lnTo>
                  <a:pt x="3611893" y="2361"/>
                </a:lnTo>
                <a:lnTo>
                  <a:pt x="3578496" y="0"/>
                </a:lnTo>
                <a:cubicBezTo>
                  <a:pt x="2648276" y="0"/>
                  <a:pt x="1894180" y="1055462"/>
                  <a:pt x="1894180" y="2357439"/>
                </a:cubicBezTo>
                <a:close/>
                <a:moveTo>
                  <a:pt x="0" y="881203"/>
                </a:moveTo>
                <a:lnTo>
                  <a:pt x="0" y="3833675"/>
                </a:lnTo>
                <a:lnTo>
                  <a:pt x="9467" y="3861551"/>
                </a:lnTo>
                <a:cubicBezTo>
                  <a:pt x="204772" y="4382861"/>
                  <a:pt x="499564" y="4714878"/>
                  <a:pt x="829380" y="4714878"/>
                </a:cubicBezTo>
                <a:cubicBezTo>
                  <a:pt x="1417423" y="4714878"/>
                  <a:pt x="1894134" y="3659415"/>
                  <a:pt x="1894134" y="2357439"/>
                </a:cubicBezTo>
                <a:cubicBezTo>
                  <a:pt x="1894134" y="1055462"/>
                  <a:pt x="1417423" y="0"/>
                  <a:pt x="829380" y="0"/>
                </a:cubicBezTo>
                <a:cubicBezTo>
                  <a:pt x="499564" y="0"/>
                  <a:pt x="204772" y="332017"/>
                  <a:pt x="9467" y="853328"/>
                </a:cubicBezTo>
                <a:close/>
              </a:path>
            </a:pathLst>
          </a:custGeom>
          <a:solidFill>
            <a:schemeClr val="accent2"/>
          </a:solidFill>
          <a:ln w="678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36" y="2495233"/>
            <a:ext cx="4714881" cy="2233293"/>
          </a:xfrm>
        </p:spPr>
        <p:txBody>
          <a:bodyPr anchor="ctr">
            <a:normAutofit/>
          </a:bodyPr>
          <a:lstStyle>
            <a:lvl1pPr algn="ctr">
              <a:defRPr sz="3600">
                <a:solidFill>
                  <a:schemeClr val="accent1"/>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86500" y="2495233"/>
            <a:ext cx="5271464" cy="2233294"/>
          </a:xfrm>
        </p:spPr>
        <p:txBody>
          <a:bodyPr anchor="ctr"/>
          <a:lstStyle>
            <a:lvl1pPr marL="0" indent="0" algn="l">
              <a:buNone/>
              <a:defRPr/>
            </a:lvl1pPr>
            <a:lvl2pPr marL="228600" indent="0" algn="l">
              <a:buNone/>
              <a:defRPr/>
            </a:lvl2pPr>
            <a:lvl3pPr marL="457200" indent="0" algn="l">
              <a:buNone/>
              <a:defRPr/>
            </a:lvl3pPr>
            <a:lvl4pPr marL="685800" indent="0" algn="l">
              <a:buNone/>
              <a:defRPr/>
            </a:lvl4pPr>
            <a:lvl5pPr marL="914400" indent="0" algn="l">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B0D4203-094B-0D4B-879D-04F5C4F2A8FE}" type="datetime1">
              <a:rPr lang="en-US" smtClean="0"/>
              <a:t>6/10/2026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00683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90627" y="2129475"/>
            <a:ext cx="3771900" cy="3727766"/>
          </a:xfrm>
        </p:spPr>
        <p:txBody>
          <a:bodyPr>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348911" y="2129475"/>
            <a:ext cx="5652462" cy="37277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9E0DAB2-5272-0346-9ECD-E0A6C2764DB4}" type="datetime1">
              <a:rPr lang="en-US" smtClean="0"/>
              <a:t>6/10/2026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63751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1381759"/>
            <a:ext cx="4328497" cy="4841241"/>
          </a:xfrm>
        </p:spPr>
        <p:txBody>
          <a:bodyPr>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348910" y="1381759"/>
            <a:ext cx="5652469" cy="4841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C184B29-56AA-9C42-ADF3-4AB1EB6F403E}" type="datetime1">
              <a:rPr lang="en-US" smtClean="0"/>
              <a:t>6/10/2026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504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634999"/>
            <a:ext cx="4328498" cy="5222241"/>
          </a:xfrm>
        </p:spPr>
        <p:txBody>
          <a:bodyPr>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348911" y="634999"/>
            <a:ext cx="6209053" cy="56332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EABA7D4-F682-584C-BBAE-B4231503FB62}" type="datetime1">
              <a:rPr lang="en-US" smtClean="0"/>
              <a:t>6/10/2026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28946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634999"/>
            <a:ext cx="3385523" cy="5588001"/>
          </a:xfrm>
        </p:spPr>
        <p:txBody>
          <a:bodyPr>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405936" y="634999"/>
            <a:ext cx="7152028" cy="55880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BBC5130-9426-2744-B098-3B51DCEC7F04}" type="datetime1">
              <a:rPr lang="en-US" smtClean="0"/>
              <a:t>6/10/2026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551951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48911" y="634998"/>
            <a:ext cx="6209053" cy="1056641"/>
          </a:xfrm>
        </p:spPr>
        <p:txBody>
          <a:bodyPr anchor="b"/>
          <a:lstStyle/>
          <a:p>
            <a:r>
              <a:rPr lang="en-US"/>
              <a:t>Click to edit Master title style</a:t>
            </a:r>
            <a:endParaRPr lang="en-US" dirty="0"/>
          </a:p>
        </p:txBody>
      </p:sp>
      <p:sp>
        <p:nvSpPr>
          <p:cNvPr id="3" name="Rectangle 2">
            <a:extLst>
              <a:ext uri="{FF2B5EF4-FFF2-40B4-BE49-F238E27FC236}">
                <a16:creationId xmlns:a16="http://schemas.microsoft.com/office/drawing/2014/main" id="{385C3C84-2445-A196-7F5F-258A70EC2DB8}"/>
              </a:ext>
            </a:extLst>
          </p:cNvPr>
          <p:cNvSpPr/>
          <p:nvPr userDrawn="1"/>
        </p:nvSpPr>
        <p:spPr>
          <a:xfrm>
            <a:off x="0" y="0"/>
            <a:ext cx="4791456" cy="68579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9">
            <a:extLst>
              <a:ext uri="{FF2B5EF4-FFF2-40B4-BE49-F238E27FC236}">
                <a16:creationId xmlns:a16="http://schemas.microsoft.com/office/drawing/2014/main" id="{E8E21C7C-0CD1-5AAF-6BBD-63E495FF2552}"/>
              </a:ext>
            </a:extLst>
          </p:cNvPr>
          <p:cNvSpPr>
            <a:spLocks noGrp="1"/>
          </p:cNvSpPr>
          <p:nvPr>
            <p:ph type="pic" sz="quarter" idx="18"/>
          </p:nvPr>
        </p:nvSpPr>
        <p:spPr>
          <a:xfrm>
            <a:off x="461772" y="736601"/>
            <a:ext cx="3867912" cy="5486400"/>
          </a:xfrm>
          <a:custGeom>
            <a:avLst/>
            <a:gdLst>
              <a:gd name="connsiteX0" fmla="*/ 1933956 w 3867912"/>
              <a:gd name="connsiteY0" fmla="*/ 0 h 5486400"/>
              <a:gd name="connsiteX1" fmla="*/ 3867912 w 3867912"/>
              <a:gd name="connsiteY1" fmla="*/ 2743200 h 5486400"/>
              <a:gd name="connsiteX2" fmla="*/ 1933956 w 3867912"/>
              <a:gd name="connsiteY2" fmla="*/ 5486400 h 5486400"/>
              <a:gd name="connsiteX3" fmla="*/ 0 w 3867912"/>
              <a:gd name="connsiteY3" fmla="*/ 2743200 h 5486400"/>
              <a:gd name="connsiteX4" fmla="*/ 1933956 w 3867912"/>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7912" h="5486400">
                <a:moveTo>
                  <a:pt x="1933956" y="0"/>
                </a:moveTo>
                <a:cubicBezTo>
                  <a:pt x="3002050" y="0"/>
                  <a:pt x="3867912" y="1228172"/>
                  <a:pt x="3867912" y="2743200"/>
                </a:cubicBezTo>
                <a:cubicBezTo>
                  <a:pt x="3867912" y="4258228"/>
                  <a:pt x="3002050" y="5486400"/>
                  <a:pt x="1933956" y="5486400"/>
                </a:cubicBezTo>
                <a:cubicBezTo>
                  <a:pt x="865862" y="5486400"/>
                  <a:pt x="0" y="4258228"/>
                  <a:pt x="0" y="2743200"/>
                </a:cubicBezTo>
                <a:cubicBezTo>
                  <a:pt x="0" y="1228172"/>
                  <a:pt x="865862" y="0"/>
                  <a:pt x="1933956"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48911" y="2129475"/>
            <a:ext cx="6209053" cy="40935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538937" y="6453002"/>
            <a:ext cx="3337584" cy="365125"/>
          </a:xfrm>
        </p:spPr>
        <p:txBody>
          <a:bodyPr/>
          <a:lstStyle/>
          <a:p>
            <a:fld id="{7CB74803-9A2C-034F-B1A1-F6470E6CA660}" type="datetime1">
              <a:rPr lang="en-US" smtClean="0"/>
              <a:t>6/10/2026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dirty="0"/>
              <a:t>Growth marketing plan</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831703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9" y="634998"/>
            <a:ext cx="6209065" cy="1098299"/>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4028" y="2129475"/>
            <a:ext cx="6209066" cy="40935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Rectangle 2">
            <a:extLst>
              <a:ext uri="{FF2B5EF4-FFF2-40B4-BE49-F238E27FC236}">
                <a16:creationId xmlns:a16="http://schemas.microsoft.com/office/drawing/2014/main" id="{E4FE2F9A-59A2-7E9F-464F-7A36143AEF3C}"/>
              </a:ext>
            </a:extLst>
          </p:cNvPr>
          <p:cNvSpPr/>
          <p:nvPr userDrawn="1"/>
        </p:nvSpPr>
        <p:spPr>
          <a:xfrm>
            <a:off x="7395223" y="0"/>
            <a:ext cx="4791456" cy="68579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9">
            <a:extLst>
              <a:ext uri="{FF2B5EF4-FFF2-40B4-BE49-F238E27FC236}">
                <a16:creationId xmlns:a16="http://schemas.microsoft.com/office/drawing/2014/main" id="{B460171E-C624-E466-975C-D2BE23155D5C}"/>
              </a:ext>
            </a:extLst>
          </p:cNvPr>
          <p:cNvSpPr>
            <a:spLocks noGrp="1"/>
          </p:cNvSpPr>
          <p:nvPr>
            <p:ph type="pic" sz="quarter" idx="18"/>
          </p:nvPr>
        </p:nvSpPr>
        <p:spPr>
          <a:xfrm>
            <a:off x="7856995" y="736601"/>
            <a:ext cx="3867912" cy="5486400"/>
          </a:xfrm>
          <a:custGeom>
            <a:avLst/>
            <a:gdLst>
              <a:gd name="connsiteX0" fmla="*/ 1933956 w 3867912"/>
              <a:gd name="connsiteY0" fmla="*/ 0 h 5486400"/>
              <a:gd name="connsiteX1" fmla="*/ 3867912 w 3867912"/>
              <a:gd name="connsiteY1" fmla="*/ 2743200 h 5486400"/>
              <a:gd name="connsiteX2" fmla="*/ 1933956 w 3867912"/>
              <a:gd name="connsiteY2" fmla="*/ 5486400 h 5486400"/>
              <a:gd name="connsiteX3" fmla="*/ 0 w 3867912"/>
              <a:gd name="connsiteY3" fmla="*/ 2743200 h 5486400"/>
              <a:gd name="connsiteX4" fmla="*/ 1933956 w 3867912"/>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7912" h="5486400">
                <a:moveTo>
                  <a:pt x="1933956" y="0"/>
                </a:moveTo>
                <a:cubicBezTo>
                  <a:pt x="3002050" y="0"/>
                  <a:pt x="3867912" y="1228172"/>
                  <a:pt x="3867912" y="2743200"/>
                </a:cubicBezTo>
                <a:cubicBezTo>
                  <a:pt x="3867912" y="4258228"/>
                  <a:pt x="3002050" y="5486400"/>
                  <a:pt x="1933956" y="5486400"/>
                </a:cubicBezTo>
                <a:cubicBezTo>
                  <a:pt x="865862" y="5486400"/>
                  <a:pt x="0" y="4258228"/>
                  <a:pt x="0" y="2743200"/>
                </a:cubicBezTo>
                <a:cubicBezTo>
                  <a:pt x="0" y="1228172"/>
                  <a:pt x="865862" y="0"/>
                  <a:pt x="1933956"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p>
            <a:r>
              <a:rPr lang="en-US"/>
              <a:t>Click icon to add picture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p:txBody>
          <a:bodyPr/>
          <a:lstStyle/>
          <a:p>
            <a:fld id="{71D3B9E8-F3C1-6446-B37C-65190666CE5C}" type="datetime1">
              <a:rPr lang="en-US" smtClean="0"/>
              <a:t>6/10/2026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a:lstStyle/>
          <a:p>
            <a:r>
              <a:rPr lang="en-US" dirty="0"/>
              <a:t>Growth marketing plan</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9690971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62526" y="634999"/>
            <a:ext cx="6595437" cy="1116046"/>
          </a:xfrm>
        </p:spPr>
        <p:txBody>
          <a:bodyPr anchor="b"/>
          <a:lstStyle/>
          <a:p>
            <a:r>
              <a:rPr lang="en-US"/>
              <a:t>Click to edit Master title style</a:t>
            </a:r>
            <a:endParaRPr lang="en-US" dirty="0"/>
          </a:p>
        </p:txBody>
      </p:sp>
      <p:sp>
        <p:nvSpPr>
          <p:cNvPr id="5" name="Rectangle 4">
            <a:extLst>
              <a:ext uri="{FF2B5EF4-FFF2-40B4-BE49-F238E27FC236}">
                <a16:creationId xmlns:a16="http://schemas.microsoft.com/office/drawing/2014/main" id="{91983495-936E-09A0-8CE3-E436C7809CBB}"/>
              </a:ext>
            </a:extLst>
          </p:cNvPr>
          <p:cNvSpPr/>
          <p:nvPr userDrawn="1"/>
        </p:nvSpPr>
        <p:spPr>
          <a:xfrm>
            <a:off x="0" y="634999"/>
            <a:ext cx="4023360" cy="558800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9">
            <a:extLst>
              <a:ext uri="{FF2B5EF4-FFF2-40B4-BE49-F238E27FC236}">
                <a16:creationId xmlns:a16="http://schemas.microsoft.com/office/drawing/2014/main" id="{2A8DBB29-ED35-445B-4F04-9E61708B9E2E}"/>
              </a:ext>
            </a:extLst>
          </p:cNvPr>
          <p:cNvSpPr>
            <a:spLocks noGrp="1"/>
          </p:cNvSpPr>
          <p:nvPr>
            <p:ph type="pic" sz="quarter" idx="18"/>
          </p:nvPr>
        </p:nvSpPr>
        <p:spPr>
          <a:xfrm>
            <a:off x="461771" y="1215611"/>
            <a:ext cx="3120877" cy="4426776"/>
          </a:xfrm>
          <a:custGeom>
            <a:avLst/>
            <a:gdLst>
              <a:gd name="connsiteX0" fmla="*/ 1933956 w 3867912"/>
              <a:gd name="connsiteY0" fmla="*/ 0 h 5486400"/>
              <a:gd name="connsiteX1" fmla="*/ 3867912 w 3867912"/>
              <a:gd name="connsiteY1" fmla="*/ 2743200 h 5486400"/>
              <a:gd name="connsiteX2" fmla="*/ 1933956 w 3867912"/>
              <a:gd name="connsiteY2" fmla="*/ 5486400 h 5486400"/>
              <a:gd name="connsiteX3" fmla="*/ 0 w 3867912"/>
              <a:gd name="connsiteY3" fmla="*/ 2743200 h 5486400"/>
              <a:gd name="connsiteX4" fmla="*/ 1933956 w 3867912"/>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7912" h="5486400">
                <a:moveTo>
                  <a:pt x="1933956" y="0"/>
                </a:moveTo>
                <a:cubicBezTo>
                  <a:pt x="3002050" y="0"/>
                  <a:pt x="3867912" y="1228172"/>
                  <a:pt x="3867912" y="2743200"/>
                </a:cubicBezTo>
                <a:cubicBezTo>
                  <a:pt x="3867912" y="4258228"/>
                  <a:pt x="3002050" y="5486400"/>
                  <a:pt x="1933956" y="5486400"/>
                </a:cubicBezTo>
                <a:cubicBezTo>
                  <a:pt x="865862" y="5486400"/>
                  <a:pt x="0" y="4258228"/>
                  <a:pt x="0" y="2743200"/>
                </a:cubicBezTo>
                <a:cubicBezTo>
                  <a:pt x="0" y="1228172"/>
                  <a:pt x="865862" y="0"/>
                  <a:pt x="1933956"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62526" y="2126905"/>
            <a:ext cx="6595437" cy="40960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a:lstStyle/>
          <a:p>
            <a:fld id="{C94DBE0E-BA63-894B-AD67-B5534C763ECE}" type="datetime1">
              <a:rPr lang="en-US" smtClean="0"/>
              <a:t>6/10/2026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dirty="0"/>
              <a:t>Growth marketing plan</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798775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9" y="634999"/>
            <a:ext cx="6836617" cy="1073601"/>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4029" y="2129474"/>
            <a:ext cx="6823674" cy="4093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Rectangle 2">
            <a:extLst>
              <a:ext uri="{FF2B5EF4-FFF2-40B4-BE49-F238E27FC236}">
                <a16:creationId xmlns:a16="http://schemas.microsoft.com/office/drawing/2014/main" id="{5F4A0309-D065-CD9D-2479-AD56597FB81F}"/>
              </a:ext>
            </a:extLst>
          </p:cNvPr>
          <p:cNvSpPr/>
          <p:nvPr userDrawn="1"/>
        </p:nvSpPr>
        <p:spPr>
          <a:xfrm>
            <a:off x="8168640" y="634999"/>
            <a:ext cx="4023360" cy="558800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9">
            <a:extLst>
              <a:ext uri="{FF2B5EF4-FFF2-40B4-BE49-F238E27FC236}">
                <a16:creationId xmlns:a16="http://schemas.microsoft.com/office/drawing/2014/main" id="{FD96658A-D342-DC0B-8552-B2E331453254}"/>
              </a:ext>
            </a:extLst>
          </p:cNvPr>
          <p:cNvSpPr>
            <a:spLocks noGrp="1"/>
          </p:cNvSpPr>
          <p:nvPr>
            <p:ph type="pic" sz="quarter" idx="18"/>
          </p:nvPr>
        </p:nvSpPr>
        <p:spPr>
          <a:xfrm>
            <a:off x="8630411" y="1215611"/>
            <a:ext cx="3120877" cy="4426776"/>
          </a:xfrm>
          <a:custGeom>
            <a:avLst/>
            <a:gdLst>
              <a:gd name="connsiteX0" fmla="*/ 1933956 w 3867912"/>
              <a:gd name="connsiteY0" fmla="*/ 0 h 5486400"/>
              <a:gd name="connsiteX1" fmla="*/ 3867912 w 3867912"/>
              <a:gd name="connsiteY1" fmla="*/ 2743200 h 5486400"/>
              <a:gd name="connsiteX2" fmla="*/ 1933956 w 3867912"/>
              <a:gd name="connsiteY2" fmla="*/ 5486400 h 5486400"/>
              <a:gd name="connsiteX3" fmla="*/ 0 w 3867912"/>
              <a:gd name="connsiteY3" fmla="*/ 2743200 h 5486400"/>
              <a:gd name="connsiteX4" fmla="*/ 1933956 w 3867912"/>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7912" h="5486400">
                <a:moveTo>
                  <a:pt x="1933956" y="0"/>
                </a:moveTo>
                <a:cubicBezTo>
                  <a:pt x="3002050" y="0"/>
                  <a:pt x="3867912" y="1228172"/>
                  <a:pt x="3867912" y="2743200"/>
                </a:cubicBezTo>
                <a:cubicBezTo>
                  <a:pt x="3867912" y="4258228"/>
                  <a:pt x="3002050" y="5486400"/>
                  <a:pt x="1933956" y="5486400"/>
                </a:cubicBezTo>
                <a:cubicBezTo>
                  <a:pt x="865862" y="5486400"/>
                  <a:pt x="0" y="4258228"/>
                  <a:pt x="0" y="2743200"/>
                </a:cubicBezTo>
                <a:cubicBezTo>
                  <a:pt x="0" y="1228172"/>
                  <a:pt x="865862" y="0"/>
                  <a:pt x="1933956"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998EB195-6C83-E04A-B652-F00DFBE24657}" type="datetime1">
              <a:rPr lang="en-US" smtClean="0"/>
              <a:t>6/10/2026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dirty="0"/>
              <a:t>Growth marketing plan</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475588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53745" y="634999"/>
            <a:ext cx="4304219" cy="1122375"/>
          </a:xfrm>
        </p:spPr>
        <p:txBody>
          <a:bodyPr anchor="b"/>
          <a:lstStyle/>
          <a:p>
            <a:r>
              <a:rPr lang="en-US"/>
              <a:t>Click to edit Master title style</a:t>
            </a:r>
            <a:endParaRPr lang="en-US" dirty="0"/>
          </a:p>
        </p:txBody>
      </p:sp>
      <p:sp>
        <p:nvSpPr>
          <p:cNvPr id="3" name="Rectangle 2">
            <a:extLst>
              <a:ext uri="{FF2B5EF4-FFF2-40B4-BE49-F238E27FC236}">
                <a16:creationId xmlns:a16="http://schemas.microsoft.com/office/drawing/2014/main" id="{96E7868F-C970-BDC2-3C59-C3B9D60646EC}"/>
              </a:ext>
            </a:extLst>
          </p:cNvPr>
          <p:cNvSpPr/>
          <p:nvPr userDrawn="1"/>
        </p:nvSpPr>
        <p:spPr>
          <a:xfrm>
            <a:off x="634036" y="1"/>
            <a:ext cx="5736284" cy="6223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86">
            <a:extLst>
              <a:ext uri="{FF2B5EF4-FFF2-40B4-BE49-F238E27FC236}">
                <a16:creationId xmlns:a16="http://schemas.microsoft.com/office/drawing/2014/main" id="{59A01815-2226-42BA-5989-B67063705B27}"/>
              </a:ext>
            </a:extLst>
          </p:cNvPr>
          <p:cNvSpPr>
            <a:spLocks noGrp="1"/>
          </p:cNvSpPr>
          <p:nvPr>
            <p:ph type="pic" sz="quarter" idx="15"/>
          </p:nvPr>
        </p:nvSpPr>
        <p:spPr>
          <a:xfrm>
            <a:off x="1137514" y="1041818"/>
            <a:ext cx="4729325" cy="4764694"/>
          </a:xfrm>
          <a:custGeom>
            <a:avLst/>
            <a:gdLst>
              <a:gd name="connsiteX0" fmla="*/ 3182230 w 4729325"/>
              <a:gd name="connsiteY0" fmla="*/ 109 h 4764694"/>
              <a:gd name="connsiteX1" fmla="*/ 4282822 w 4729325"/>
              <a:gd name="connsiteY1" fmla="*/ 421273 h 4764694"/>
              <a:gd name="connsiteX2" fmla="*/ 3747220 w 4729325"/>
              <a:gd name="connsiteY2" fmla="*/ 3734650 h 4764694"/>
              <a:gd name="connsiteX3" fmla="*/ 446504 w 4729325"/>
              <a:gd name="connsiteY3" fmla="*/ 4343421 h 4764694"/>
              <a:gd name="connsiteX4" fmla="*/ 982106 w 4729325"/>
              <a:gd name="connsiteY4" fmla="*/ 1030045 h 4764694"/>
              <a:gd name="connsiteX5" fmla="*/ 3182230 w 4729325"/>
              <a:gd name="connsiteY5" fmla="*/ 109 h 476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9325" h="4764694">
                <a:moveTo>
                  <a:pt x="3182230" y="109"/>
                </a:moveTo>
                <a:cubicBezTo>
                  <a:pt x="3609712" y="4486"/>
                  <a:pt x="3996485" y="141202"/>
                  <a:pt x="4282822" y="421273"/>
                </a:cubicBezTo>
                <a:cubicBezTo>
                  <a:pt x="5046387" y="1168129"/>
                  <a:pt x="4806591" y="2651578"/>
                  <a:pt x="3747220" y="3734650"/>
                </a:cubicBezTo>
                <a:cubicBezTo>
                  <a:pt x="2687850" y="4817721"/>
                  <a:pt x="1210069" y="5090277"/>
                  <a:pt x="446504" y="4343421"/>
                </a:cubicBezTo>
                <a:cubicBezTo>
                  <a:pt x="-317062" y="3596565"/>
                  <a:pt x="-77265" y="2113116"/>
                  <a:pt x="982106" y="1030045"/>
                </a:cubicBezTo>
                <a:cubicBezTo>
                  <a:pt x="1644213" y="353125"/>
                  <a:pt x="2469760" y="-7187"/>
                  <a:pt x="3182230" y="109"/>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129475"/>
            <a:ext cx="4304219" cy="4093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a:lstStyle>
            <a:lvl1pPr>
              <a:defRPr>
                <a:solidFill>
                  <a:schemeClr val="tx1"/>
                </a:solidFill>
                <a:effectLst/>
              </a:defRPr>
            </a:lvl1pPr>
          </a:lstStyle>
          <a:p>
            <a:fld id="{CF19ABAC-CEC0-3744-94EB-1D764E2366A2}"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384642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3907" y="1001715"/>
            <a:ext cx="4714998" cy="746760"/>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030" y="2129475"/>
            <a:ext cx="4714106" cy="4179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6" name="Rectangle 85">
            <a:extLst>
              <a:ext uri="{FF2B5EF4-FFF2-40B4-BE49-F238E27FC236}">
                <a16:creationId xmlns:a16="http://schemas.microsoft.com/office/drawing/2014/main" id="{CDFB919A-0FBE-5996-8285-F65A2832E27F}"/>
              </a:ext>
            </a:extLst>
          </p:cNvPr>
          <p:cNvSpPr/>
          <p:nvPr userDrawn="1"/>
        </p:nvSpPr>
        <p:spPr>
          <a:xfrm>
            <a:off x="5821681" y="634999"/>
            <a:ext cx="5736284" cy="558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Picture Placeholder 86">
            <a:extLst>
              <a:ext uri="{FF2B5EF4-FFF2-40B4-BE49-F238E27FC236}">
                <a16:creationId xmlns:a16="http://schemas.microsoft.com/office/drawing/2014/main" id="{17979BA9-1DC6-39F8-19D7-0BC804341A3A}"/>
              </a:ext>
            </a:extLst>
          </p:cNvPr>
          <p:cNvSpPr>
            <a:spLocks noGrp="1"/>
          </p:cNvSpPr>
          <p:nvPr>
            <p:ph type="pic" sz="quarter" idx="15"/>
          </p:nvPr>
        </p:nvSpPr>
        <p:spPr>
          <a:xfrm>
            <a:off x="6325159" y="1041818"/>
            <a:ext cx="4729325" cy="4764694"/>
          </a:xfrm>
          <a:custGeom>
            <a:avLst/>
            <a:gdLst>
              <a:gd name="connsiteX0" fmla="*/ 3182230 w 4729325"/>
              <a:gd name="connsiteY0" fmla="*/ 109 h 4764694"/>
              <a:gd name="connsiteX1" fmla="*/ 4282822 w 4729325"/>
              <a:gd name="connsiteY1" fmla="*/ 421273 h 4764694"/>
              <a:gd name="connsiteX2" fmla="*/ 3747220 w 4729325"/>
              <a:gd name="connsiteY2" fmla="*/ 3734650 h 4764694"/>
              <a:gd name="connsiteX3" fmla="*/ 446504 w 4729325"/>
              <a:gd name="connsiteY3" fmla="*/ 4343421 h 4764694"/>
              <a:gd name="connsiteX4" fmla="*/ 982106 w 4729325"/>
              <a:gd name="connsiteY4" fmla="*/ 1030045 h 4764694"/>
              <a:gd name="connsiteX5" fmla="*/ 3182230 w 4729325"/>
              <a:gd name="connsiteY5" fmla="*/ 109 h 476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9325" h="4764694">
                <a:moveTo>
                  <a:pt x="3182230" y="109"/>
                </a:moveTo>
                <a:cubicBezTo>
                  <a:pt x="3609712" y="4486"/>
                  <a:pt x="3996485" y="141202"/>
                  <a:pt x="4282822" y="421273"/>
                </a:cubicBezTo>
                <a:cubicBezTo>
                  <a:pt x="5046387" y="1168129"/>
                  <a:pt x="4806591" y="2651578"/>
                  <a:pt x="3747220" y="3734650"/>
                </a:cubicBezTo>
                <a:cubicBezTo>
                  <a:pt x="2687850" y="4817721"/>
                  <a:pt x="1210069" y="5090277"/>
                  <a:pt x="446504" y="4343421"/>
                </a:cubicBezTo>
                <a:cubicBezTo>
                  <a:pt x="-317062" y="3596565"/>
                  <a:pt x="-77265" y="2113116"/>
                  <a:pt x="982106" y="1030045"/>
                </a:cubicBezTo>
                <a:cubicBezTo>
                  <a:pt x="1644213" y="353125"/>
                  <a:pt x="2469760" y="-7187"/>
                  <a:pt x="3182230" y="109"/>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p>
            <a:r>
              <a:rPr lang="en-US"/>
              <a:t>Click icon to add picture</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E2AAE019-E83D-CB42-A578-B360638D96E4}" type="datetime1">
              <a:rPr lang="en-US" smtClean="0"/>
              <a:t>6/10/2026</a:t>
            </a:fld>
            <a:endParaRPr lang="en-US" dirty="0"/>
          </a:p>
        </p:txBody>
      </p:sp>
    </p:spTree>
    <p:extLst>
      <p:ext uri="{BB962C8B-B14F-4D97-AF65-F5344CB8AC3E}">
        <p14:creationId xmlns:p14="http://schemas.microsoft.com/office/powerpoint/2010/main" val="8512366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24097" y="686054"/>
            <a:ext cx="4333731" cy="932688"/>
          </a:xfrm>
        </p:spPr>
        <p:txBody>
          <a:bodyPr anchor="b"/>
          <a:lstStyle>
            <a:lvl1pPr>
              <a:defRPr sz="3200"/>
            </a:lvl1pPr>
          </a:lstStyle>
          <a:p>
            <a:r>
              <a:rPr lang="en-US"/>
              <a:t>Click to edit Master title style</a:t>
            </a:r>
            <a:endParaRPr lang="en-US" dirty="0"/>
          </a:p>
        </p:txBody>
      </p:sp>
      <p:sp>
        <p:nvSpPr>
          <p:cNvPr id="3" name="Rectangle 2">
            <a:extLst>
              <a:ext uri="{FF2B5EF4-FFF2-40B4-BE49-F238E27FC236}">
                <a16:creationId xmlns:a16="http://schemas.microsoft.com/office/drawing/2014/main" id="{B5B9BC52-F4B9-40D3-13B2-C974CC90EF84}"/>
              </a:ext>
            </a:extLst>
          </p:cNvPr>
          <p:cNvSpPr/>
          <p:nvPr userDrawn="1"/>
        </p:nvSpPr>
        <p:spPr>
          <a:xfrm>
            <a:off x="0" y="634999"/>
            <a:ext cx="6370319" cy="558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4">
            <a:extLst>
              <a:ext uri="{FF2B5EF4-FFF2-40B4-BE49-F238E27FC236}">
                <a16:creationId xmlns:a16="http://schemas.microsoft.com/office/drawing/2014/main" id="{B5950EFE-356D-C8EA-2569-0F26EFFA4E3F}"/>
              </a:ext>
            </a:extLst>
          </p:cNvPr>
          <p:cNvSpPr>
            <a:spLocks noGrp="1"/>
          </p:cNvSpPr>
          <p:nvPr>
            <p:ph type="pic" sz="quarter" idx="15"/>
          </p:nvPr>
        </p:nvSpPr>
        <p:spPr>
          <a:xfrm>
            <a:off x="441959" y="1493440"/>
            <a:ext cx="5486400" cy="3867912"/>
          </a:xfrm>
          <a:custGeom>
            <a:avLst/>
            <a:gdLst>
              <a:gd name="connsiteX0" fmla="*/ 2743200 w 5486400"/>
              <a:gd name="connsiteY0" fmla="*/ 0 h 3871118"/>
              <a:gd name="connsiteX1" fmla="*/ 5486400 w 5486400"/>
              <a:gd name="connsiteY1" fmla="*/ 1943100 h 3871118"/>
              <a:gd name="connsiteX2" fmla="*/ 3296051 w 5486400"/>
              <a:gd name="connsiteY2" fmla="*/ 3846723 h 3871118"/>
              <a:gd name="connsiteX3" fmla="*/ 3070390 w 5486400"/>
              <a:gd name="connsiteY3" fmla="*/ 3871118 h 3871118"/>
              <a:gd name="connsiteX4" fmla="*/ 2416010 w 5486400"/>
              <a:gd name="connsiteY4" fmla="*/ 3871118 h 3871118"/>
              <a:gd name="connsiteX5" fmla="*/ 2190349 w 5486400"/>
              <a:gd name="connsiteY5" fmla="*/ 3846723 h 3871118"/>
              <a:gd name="connsiteX6" fmla="*/ 0 w 5486400"/>
              <a:gd name="connsiteY6" fmla="*/ 1943100 h 3871118"/>
              <a:gd name="connsiteX7" fmla="*/ 2743200 w 5486400"/>
              <a:gd name="connsiteY7" fmla="*/ 0 h 38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6400" h="3871118">
                <a:moveTo>
                  <a:pt x="2743200" y="0"/>
                </a:moveTo>
                <a:cubicBezTo>
                  <a:pt x="4258228" y="0"/>
                  <a:pt x="5486400" y="869956"/>
                  <a:pt x="5486400" y="1943100"/>
                </a:cubicBezTo>
                <a:cubicBezTo>
                  <a:pt x="5486400" y="2882101"/>
                  <a:pt x="4546081" y="3665536"/>
                  <a:pt x="3296051" y="3846723"/>
                </a:cubicBezTo>
                <a:lnTo>
                  <a:pt x="3070390" y="3871118"/>
                </a:lnTo>
                <a:lnTo>
                  <a:pt x="2416010" y="3871118"/>
                </a:lnTo>
                <a:lnTo>
                  <a:pt x="2190349" y="3846723"/>
                </a:lnTo>
                <a:cubicBezTo>
                  <a:pt x="940320" y="3665536"/>
                  <a:pt x="0" y="2882101"/>
                  <a:pt x="0" y="1943100"/>
                </a:cubicBezTo>
                <a:cubicBezTo>
                  <a:pt x="0" y="869956"/>
                  <a:pt x="1228172" y="0"/>
                  <a:pt x="2743200"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a:ln>
            <a:noFill/>
          </a:ln>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34137" y="1748474"/>
            <a:ext cx="4323828" cy="4615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453002"/>
            <a:ext cx="1772029" cy="365125"/>
          </a:xfrm>
        </p:spPr>
        <p:txBody>
          <a:bodyPr/>
          <a:lstStyle>
            <a:lvl1pPr>
              <a:defRPr>
                <a:solidFill>
                  <a:schemeClr val="tx1"/>
                </a:solidFill>
                <a:effectLst/>
              </a:defRPr>
            </a:lvl1pPr>
          </a:lstStyle>
          <a:p>
            <a:fld id="{4ED57CA4-9B91-014F-9006-ED823B296BC5}"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293273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0" y="674563"/>
            <a:ext cx="4702537" cy="932688"/>
          </a:xfrm>
        </p:spPr>
        <p:txBody>
          <a:bodyPr anchor="b"/>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156" y="1748474"/>
            <a:ext cx="4702537" cy="461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Rectangle 2">
            <a:extLst>
              <a:ext uri="{FF2B5EF4-FFF2-40B4-BE49-F238E27FC236}">
                <a16:creationId xmlns:a16="http://schemas.microsoft.com/office/drawing/2014/main" id="{2B6030CF-FEDC-475D-1C44-D1A9610C48BE}"/>
              </a:ext>
            </a:extLst>
          </p:cNvPr>
          <p:cNvSpPr/>
          <p:nvPr userDrawn="1"/>
        </p:nvSpPr>
        <p:spPr>
          <a:xfrm>
            <a:off x="5821680" y="634999"/>
            <a:ext cx="6370319" cy="558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4">
            <a:extLst>
              <a:ext uri="{FF2B5EF4-FFF2-40B4-BE49-F238E27FC236}">
                <a16:creationId xmlns:a16="http://schemas.microsoft.com/office/drawing/2014/main" id="{28ECA86B-B2EE-7857-89AB-8C4E9F0712C9}"/>
              </a:ext>
            </a:extLst>
          </p:cNvPr>
          <p:cNvSpPr>
            <a:spLocks noGrp="1"/>
          </p:cNvSpPr>
          <p:nvPr>
            <p:ph type="pic" sz="quarter" idx="15"/>
          </p:nvPr>
        </p:nvSpPr>
        <p:spPr>
          <a:xfrm>
            <a:off x="6263639" y="1493440"/>
            <a:ext cx="5486400" cy="3867912"/>
          </a:xfrm>
          <a:custGeom>
            <a:avLst/>
            <a:gdLst>
              <a:gd name="connsiteX0" fmla="*/ 2743200 w 5486400"/>
              <a:gd name="connsiteY0" fmla="*/ 0 h 3871118"/>
              <a:gd name="connsiteX1" fmla="*/ 5486400 w 5486400"/>
              <a:gd name="connsiteY1" fmla="*/ 1943100 h 3871118"/>
              <a:gd name="connsiteX2" fmla="*/ 3296051 w 5486400"/>
              <a:gd name="connsiteY2" fmla="*/ 3846723 h 3871118"/>
              <a:gd name="connsiteX3" fmla="*/ 3070390 w 5486400"/>
              <a:gd name="connsiteY3" fmla="*/ 3871118 h 3871118"/>
              <a:gd name="connsiteX4" fmla="*/ 2416010 w 5486400"/>
              <a:gd name="connsiteY4" fmla="*/ 3871118 h 3871118"/>
              <a:gd name="connsiteX5" fmla="*/ 2190349 w 5486400"/>
              <a:gd name="connsiteY5" fmla="*/ 3846723 h 3871118"/>
              <a:gd name="connsiteX6" fmla="*/ 0 w 5486400"/>
              <a:gd name="connsiteY6" fmla="*/ 1943100 h 3871118"/>
              <a:gd name="connsiteX7" fmla="*/ 2743200 w 5486400"/>
              <a:gd name="connsiteY7" fmla="*/ 0 h 38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6400" h="3871118">
                <a:moveTo>
                  <a:pt x="2743200" y="0"/>
                </a:moveTo>
                <a:cubicBezTo>
                  <a:pt x="4258228" y="0"/>
                  <a:pt x="5486400" y="869956"/>
                  <a:pt x="5486400" y="1943100"/>
                </a:cubicBezTo>
                <a:cubicBezTo>
                  <a:pt x="5486400" y="2882101"/>
                  <a:pt x="4546081" y="3665536"/>
                  <a:pt x="3296051" y="3846723"/>
                </a:cubicBezTo>
                <a:lnTo>
                  <a:pt x="3070390" y="3871118"/>
                </a:lnTo>
                <a:lnTo>
                  <a:pt x="2416010" y="3871118"/>
                </a:lnTo>
                <a:lnTo>
                  <a:pt x="2190349" y="3846723"/>
                </a:lnTo>
                <a:cubicBezTo>
                  <a:pt x="940320" y="3665536"/>
                  <a:pt x="0" y="2882101"/>
                  <a:pt x="0" y="1943100"/>
                </a:cubicBezTo>
                <a:cubicBezTo>
                  <a:pt x="0" y="869956"/>
                  <a:pt x="1228172" y="0"/>
                  <a:pt x="2743200"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a:ln>
            <a:noFill/>
          </a:ln>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5B19DAFB-FAB1-764F-BE9B-0C575278000C}"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504817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634999"/>
            <a:ext cx="3345301" cy="1113476"/>
          </a:xfrm>
        </p:spPr>
        <p:txBody>
          <a:bodyPr anchor="t">
            <a:noAutofit/>
          </a:bodyPr>
          <a:lstStyle>
            <a:lvl1pPr>
              <a:defRPr sz="3600"/>
            </a:lvl1pPr>
          </a:lstStyle>
          <a:p>
            <a:r>
              <a:rPr lang="en-US"/>
              <a:t>Click to edit Master title style</a:t>
            </a:r>
            <a:endParaRPr lang="en-US" dirty="0"/>
          </a:p>
        </p:txBody>
      </p:sp>
      <p:sp>
        <p:nvSpPr>
          <p:cNvPr id="3" name="Rectangle 2">
            <a:extLst>
              <a:ext uri="{FF2B5EF4-FFF2-40B4-BE49-F238E27FC236}">
                <a16:creationId xmlns:a16="http://schemas.microsoft.com/office/drawing/2014/main" id="{37101BBF-E06C-C8BD-9613-D1E0E2997D96}"/>
              </a:ext>
            </a:extLst>
          </p:cNvPr>
          <p:cNvSpPr/>
          <p:nvPr userDrawn="1"/>
        </p:nvSpPr>
        <p:spPr>
          <a:xfrm>
            <a:off x="0" y="634999"/>
            <a:ext cx="7517219" cy="558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34">
            <a:extLst>
              <a:ext uri="{FF2B5EF4-FFF2-40B4-BE49-F238E27FC236}">
                <a16:creationId xmlns:a16="http://schemas.microsoft.com/office/drawing/2014/main" id="{EC6F8BE1-DBF8-9F46-A1A0-170BE0AC9F44}"/>
              </a:ext>
            </a:extLst>
          </p:cNvPr>
          <p:cNvSpPr>
            <a:spLocks noGrp="1"/>
          </p:cNvSpPr>
          <p:nvPr>
            <p:ph type="pic" sz="quarter" idx="18"/>
          </p:nvPr>
        </p:nvSpPr>
        <p:spPr>
          <a:xfrm>
            <a:off x="441959" y="1096133"/>
            <a:ext cx="6618060" cy="4665732"/>
          </a:xfrm>
          <a:custGeom>
            <a:avLst/>
            <a:gdLst>
              <a:gd name="connsiteX0" fmla="*/ 2743200 w 5486400"/>
              <a:gd name="connsiteY0" fmla="*/ 0 h 3871118"/>
              <a:gd name="connsiteX1" fmla="*/ 5486400 w 5486400"/>
              <a:gd name="connsiteY1" fmla="*/ 1943100 h 3871118"/>
              <a:gd name="connsiteX2" fmla="*/ 3296051 w 5486400"/>
              <a:gd name="connsiteY2" fmla="*/ 3846723 h 3871118"/>
              <a:gd name="connsiteX3" fmla="*/ 3070390 w 5486400"/>
              <a:gd name="connsiteY3" fmla="*/ 3871118 h 3871118"/>
              <a:gd name="connsiteX4" fmla="*/ 2416010 w 5486400"/>
              <a:gd name="connsiteY4" fmla="*/ 3871118 h 3871118"/>
              <a:gd name="connsiteX5" fmla="*/ 2190349 w 5486400"/>
              <a:gd name="connsiteY5" fmla="*/ 3846723 h 3871118"/>
              <a:gd name="connsiteX6" fmla="*/ 0 w 5486400"/>
              <a:gd name="connsiteY6" fmla="*/ 1943100 h 3871118"/>
              <a:gd name="connsiteX7" fmla="*/ 2743200 w 5486400"/>
              <a:gd name="connsiteY7" fmla="*/ 0 h 38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6400" h="3871118">
                <a:moveTo>
                  <a:pt x="2743200" y="0"/>
                </a:moveTo>
                <a:cubicBezTo>
                  <a:pt x="4258228" y="0"/>
                  <a:pt x="5486400" y="869956"/>
                  <a:pt x="5486400" y="1943100"/>
                </a:cubicBezTo>
                <a:cubicBezTo>
                  <a:pt x="5486400" y="2882101"/>
                  <a:pt x="4546081" y="3665536"/>
                  <a:pt x="3296051" y="3846723"/>
                </a:cubicBezTo>
                <a:lnTo>
                  <a:pt x="3070390" y="3871118"/>
                </a:lnTo>
                <a:lnTo>
                  <a:pt x="2416010" y="3871118"/>
                </a:lnTo>
                <a:lnTo>
                  <a:pt x="2190349" y="3846723"/>
                </a:lnTo>
                <a:cubicBezTo>
                  <a:pt x="940320" y="3665536"/>
                  <a:pt x="0" y="2882101"/>
                  <a:pt x="0" y="1943100"/>
                </a:cubicBezTo>
                <a:cubicBezTo>
                  <a:pt x="0" y="869956"/>
                  <a:pt x="1228172" y="0"/>
                  <a:pt x="2743200"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a:ln>
            <a:noFill/>
          </a:ln>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129475"/>
            <a:ext cx="3345301" cy="4093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a:lstStyle/>
          <a:p>
            <a:fld id="{2FF7BC53-6B45-7742-9EBA-CB5E7E199EB6}" type="datetime1">
              <a:rPr lang="en-US" smtClean="0"/>
              <a:t>6/10/2026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a:lstStyle/>
          <a:p>
            <a:r>
              <a:rPr lang="en-US" dirty="0"/>
              <a:t>Growth marketing plan</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839074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0" y="634999"/>
            <a:ext cx="3376160" cy="1122375"/>
          </a:xfrm>
        </p:spPr>
        <p:txBody>
          <a:bodyPr anchor="t">
            <a:no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157" y="2138375"/>
            <a:ext cx="3376160" cy="40846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C4EE5DEB-00A0-C51B-6DFC-390A6C17BC52}"/>
              </a:ext>
            </a:extLst>
          </p:cNvPr>
          <p:cNvSpPr/>
          <p:nvPr userDrawn="1"/>
        </p:nvSpPr>
        <p:spPr>
          <a:xfrm>
            <a:off x="4674781" y="634999"/>
            <a:ext cx="7517219" cy="558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34">
            <a:extLst>
              <a:ext uri="{FF2B5EF4-FFF2-40B4-BE49-F238E27FC236}">
                <a16:creationId xmlns:a16="http://schemas.microsoft.com/office/drawing/2014/main" id="{09BDCEA9-FCD8-BF3F-D744-F8CFFB64D0A4}"/>
              </a:ext>
            </a:extLst>
          </p:cNvPr>
          <p:cNvSpPr>
            <a:spLocks noGrp="1"/>
          </p:cNvSpPr>
          <p:nvPr>
            <p:ph type="pic" sz="quarter" idx="18"/>
          </p:nvPr>
        </p:nvSpPr>
        <p:spPr>
          <a:xfrm>
            <a:off x="5116740" y="1096133"/>
            <a:ext cx="6618060" cy="4665732"/>
          </a:xfrm>
          <a:custGeom>
            <a:avLst/>
            <a:gdLst>
              <a:gd name="connsiteX0" fmla="*/ 2743200 w 5486400"/>
              <a:gd name="connsiteY0" fmla="*/ 0 h 3871118"/>
              <a:gd name="connsiteX1" fmla="*/ 5486400 w 5486400"/>
              <a:gd name="connsiteY1" fmla="*/ 1943100 h 3871118"/>
              <a:gd name="connsiteX2" fmla="*/ 3296051 w 5486400"/>
              <a:gd name="connsiteY2" fmla="*/ 3846723 h 3871118"/>
              <a:gd name="connsiteX3" fmla="*/ 3070390 w 5486400"/>
              <a:gd name="connsiteY3" fmla="*/ 3871118 h 3871118"/>
              <a:gd name="connsiteX4" fmla="*/ 2416010 w 5486400"/>
              <a:gd name="connsiteY4" fmla="*/ 3871118 h 3871118"/>
              <a:gd name="connsiteX5" fmla="*/ 2190349 w 5486400"/>
              <a:gd name="connsiteY5" fmla="*/ 3846723 h 3871118"/>
              <a:gd name="connsiteX6" fmla="*/ 0 w 5486400"/>
              <a:gd name="connsiteY6" fmla="*/ 1943100 h 3871118"/>
              <a:gd name="connsiteX7" fmla="*/ 2743200 w 5486400"/>
              <a:gd name="connsiteY7" fmla="*/ 0 h 38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6400" h="3871118">
                <a:moveTo>
                  <a:pt x="2743200" y="0"/>
                </a:moveTo>
                <a:cubicBezTo>
                  <a:pt x="4258228" y="0"/>
                  <a:pt x="5486400" y="869956"/>
                  <a:pt x="5486400" y="1943100"/>
                </a:cubicBezTo>
                <a:cubicBezTo>
                  <a:pt x="5486400" y="2882101"/>
                  <a:pt x="4546081" y="3665536"/>
                  <a:pt x="3296051" y="3846723"/>
                </a:cubicBezTo>
                <a:lnTo>
                  <a:pt x="3070390" y="3871118"/>
                </a:lnTo>
                <a:lnTo>
                  <a:pt x="2416010" y="3871118"/>
                </a:lnTo>
                <a:lnTo>
                  <a:pt x="2190349" y="3846723"/>
                </a:lnTo>
                <a:cubicBezTo>
                  <a:pt x="940320" y="3665536"/>
                  <a:pt x="0" y="2882101"/>
                  <a:pt x="0" y="1943100"/>
                </a:cubicBezTo>
                <a:cubicBezTo>
                  <a:pt x="0" y="869956"/>
                  <a:pt x="1228172" y="0"/>
                  <a:pt x="2743200"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a:ln>
            <a:noFill/>
          </a:ln>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a:lstStyle/>
          <a:p>
            <a:fld id="{A5B05B6C-DEDB-7544-9F53-A4801D50D3DC}"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805405" cy="365125"/>
          </a:xfrm>
        </p:spPr>
        <p:txBody>
          <a:bodyPr/>
          <a:lstStyle>
            <a:lvl1pPr>
              <a:defRPr>
                <a:solidFill>
                  <a:schemeClr val="tx1"/>
                </a:solidFill>
                <a:effectLst/>
              </a:defRPr>
            </a:lvl1p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655269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01716"/>
            <a:ext cx="3214862" cy="1503373"/>
          </a:xfrm>
        </p:spPr>
        <p:txBody>
          <a:bodyPr anchor="t"/>
          <a:lstStyle/>
          <a:p>
            <a:r>
              <a:rPr lang="en-US"/>
              <a:t>Click to edit Master title style</a:t>
            </a:r>
            <a:endParaRPr lang="en-US" dirty="0"/>
          </a:p>
        </p:txBody>
      </p:sp>
      <p:sp>
        <p:nvSpPr>
          <p:cNvPr id="3" name="Rectangle 2">
            <a:extLst>
              <a:ext uri="{FF2B5EF4-FFF2-40B4-BE49-F238E27FC236}">
                <a16:creationId xmlns:a16="http://schemas.microsoft.com/office/drawing/2014/main" id="{2E9CDADF-7E36-EBE1-34D0-785EEE3139B3}"/>
              </a:ext>
            </a:extLst>
          </p:cNvPr>
          <p:cNvSpPr/>
          <p:nvPr userDrawn="1"/>
        </p:nvSpPr>
        <p:spPr>
          <a:xfrm>
            <a:off x="0" y="634999"/>
            <a:ext cx="7517219" cy="558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34">
            <a:extLst>
              <a:ext uri="{FF2B5EF4-FFF2-40B4-BE49-F238E27FC236}">
                <a16:creationId xmlns:a16="http://schemas.microsoft.com/office/drawing/2014/main" id="{04761C5D-E8A4-64AA-78FD-E268D115AC68}"/>
              </a:ext>
            </a:extLst>
          </p:cNvPr>
          <p:cNvSpPr>
            <a:spLocks noGrp="1"/>
          </p:cNvSpPr>
          <p:nvPr>
            <p:ph type="pic" sz="quarter" idx="18"/>
          </p:nvPr>
        </p:nvSpPr>
        <p:spPr>
          <a:xfrm>
            <a:off x="441959" y="1096133"/>
            <a:ext cx="6618060" cy="4665732"/>
          </a:xfrm>
          <a:custGeom>
            <a:avLst/>
            <a:gdLst>
              <a:gd name="connsiteX0" fmla="*/ 2743200 w 5486400"/>
              <a:gd name="connsiteY0" fmla="*/ 0 h 3871118"/>
              <a:gd name="connsiteX1" fmla="*/ 5486400 w 5486400"/>
              <a:gd name="connsiteY1" fmla="*/ 1943100 h 3871118"/>
              <a:gd name="connsiteX2" fmla="*/ 3296051 w 5486400"/>
              <a:gd name="connsiteY2" fmla="*/ 3846723 h 3871118"/>
              <a:gd name="connsiteX3" fmla="*/ 3070390 w 5486400"/>
              <a:gd name="connsiteY3" fmla="*/ 3871118 h 3871118"/>
              <a:gd name="connsiteX4" fmla="*/ 2416010 w 5486400"/>
              <a:gd name="connsiteY4" fmla="*/ 3871118 h 3871118"/>
              <a:gd name="connsiteX5" fmla="*/ 2190349 w 5486400"/>
              <a:gd name="connsiteY5" fmla="*/ 3846723 h 3871118"/>
              <a:gd name="connsiteX6" fmla="*/ 0 w 5486400"/>
              <a:gd name="connsiteY6" fmla="*/ 1943100 h 3871118"/>
              <a:gd name="connsiteX7" fmla="*/ 2743200 w 5486400"/>
              <a:gd name="connsiteY7" fmla="*/ 0 h 38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6400" h="3871118">
                <a:moveTo>
                  <a:pt x="2743200" y="0"/>
                </a:moveTo>
                <a:cubicBezTo>
                  <a:pt x="4258228" y="0"/>
                  <a:pt x="5486400" y="869956"/>
                  <a:pt x="5486400" y="1943100"/>
                </a:cubicBezTo>
                <a:cubicBezTo>
                  <a:pt x="5486400" y="2882101"/>
                  <a:pt x="4546081" y="3665536"/>
                  <a:pt x="3296051" y="3846723"/>
                </a:cubicBezTo>
                <a:lnTo>
                  <a:pt x="3070390" y="3871118"/>
                </a:lnTo>
                <a:lnTo>
                  <a:pt x="2416010" y="3871118"/>
                </a:lnTo>
                <a:lnTo>
                  <a:pt x="2190349" y="3846723"/>
                </a:lnTo>
                <a:cubicBezTo>
                  <a:pt x="940320" y="3665536"/>
                  <a:pt x="0" y="2882101"/>
                  <a:pt x="0" y="1943100"/>
                </a:cubicBezTo>
                <a:cubicBezTo>
                  <a:pt x="0" y="869956"/>
                  <a:pt x="1228172" y="0"/>
                  <a:pt x="2743200"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a:ln>
            <a:noFill/>
          </a:ln>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2877190"/>
            <a:ext cx="3214862" cy="3345810"/>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2"/>
            <a:ext cx="1003659" cy="365125"/>
          </a:xfrm>
        </p:spPr>
        <p:txBody>
          <a:bodyPr/>
          <a:lstStyle>
            <a:lvl1pPr>
              <a:defRPr>
                <a:solidFill>
                  <a:schemeClr val="tx1"/>
                </a:solidFill>
                <a:effectLst/>
              </a:defRPr>
            </a:lvl1pPr>
          </a:lstStyle>
          <a:p>
            <a:fld id="{F67BC866-C4B3-4A49-A8DC-A0BE5C9E8ADF}"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684888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50032" y="5109526"/>
            <a:ext cx="3739896" cy="1113475"/>
          </a:xfrm>
        </p:spPr>
        <p:txBody>
          <a:bodyPr anchor="t">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7164" y="5109525"/>
            <a:ext cx="6400800" cy="1113475"/>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600"/>
            </a:lvl2pPr>
            <a:lvl3pPr marL="457200" indent="0">
              <a:buFont typeface="Arial" panose="020B0604020202020204" pitchFamily="34" charset="0"/>
              <a:buNone/>
              <a:defRPr sz="1600"/>
            </a:lvl3pPr>
            <a:lvl4pPr marL="685800" indent="0">
              <a:buFont typeface="Arial" panose="020B0604020202020204" pitchFamily="34" charset="0"/>
              <a:buNone/>
              <a:defRPr sz="1600"/>
            </a:lvl4pPr>
            <a:lvl5pPr marL="914400" indent="0">
              <a:buFont typeface="Arial" panose="020B0604020202020204" pitchFamily="34" charse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50B7C8D-329B-1A41-996A-C00FEEB4F1BF}"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855149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7638" y="4362766"/>
            <a:ext cx="2953618" cy="1860234"/>
          </a:xfrm>
        </p:spPr>
        <p:txBody>
          <a:bodyPr anchor="t">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981766"/>
          </a:xfr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362766"/>
            <a:ext cx="7576722" cy="1860234"/>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3493ED9-EFBD-5A47-956E-678E362C5636}"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955725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0" y="634999"/>
            <a:ext cx="3006411" cy="1861191"/>
          </a:xfrm>
        </p:spPr>
        <p:txBody>
          <a:bodyPr anchor="t">
            <a:normAutofit/>
          </a:bodyPr>
          <a:lstStyle>
            <a:lvl1pPr>
              <a:defRPr sz="36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p:spPr>
        <p:txBody>
          <a:bodyPr/>
          <a:lstStyle/>
          <a:p>
            <a:fld id="{B10367D4-204C-404A-8464-46B87B775F25}"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19552" y="643897"/>
            <a:ext cx="7538412" cy="1861191"/>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2938227"/>
            <a:ext cx="12192000" cy="3919773"/>
          </a:xfr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33517198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45318" cy="970463"/>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34029" y="1748474"/>
            <a:ext cx="6150815" cy="4474526"/>
          </a:xfr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224097" y="1748475"/>
            <a:ext cx="4333867" cy="44745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B53CD41-8253-8740-8961-F06C3711FE73}"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88660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29" y="634999"/>
            <a:ext cx="4714881" cy="1130429"/>
          </a:xfrm>
        </p:spPr>
        <p:txBody>
          <a:bodyPr>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8" y="2146428"/>
            <a:ext cx="4736262" cy="4076572"/>
          </a:xfr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498" y="634999"/>
            <a:ext cx="5652466" cy="5588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D0C54A3-95B5-7540-93F4-9DA873291FAC}"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382138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0" y="634999"/>
            <a:ext cx="3768108" cy="1113476"/>
          </a:xfrm>
        </p:spPr>
        <p:txBody>
          <a:bodyPr anchor="t">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34030" y="2129475"/>
            <a:ext cx="3752238" cy="4093525"/>
          </a:xfr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82195" y="634999"/>
            <a:ext cx="6595443" cy="5588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4EBD702-F775-114B-846E-EFE6911639ED}"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721069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3907" y="1001715"/>
            <a:ext cx="4714998" cy="746760"/>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030" y="2129475"/>
            <a:ext cx="4714106" cy="4179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a:extLst>
              <a:ext uri="{FF2B5EF4-FFF2-40B4-BE49-F238E27FC236}">
                <a16:creationId xmlns:a16="http://schemas.microsoft.com/office/drawing/2014/main" id="{65C0C886-859A-5158-F0E8-00B1BFC415AF}"/>
              </a:ext>
            </a:extLst>
          </p:cNvPr>
          <p:cNvSpPr/>
          <p:nvPr userDrawn="1"/>
        </p:nvSpPr>
        <p:spPr>
          <a:xfrm>
            <a:off x="5821686" y="0"/>
            <a:ext cx="5736284" cy="68579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a:extLst>
              <a:ext uri="{FF2B5EF4-FFF2-40B4-BE49-F238E27FC236}">
                <a16:creationId xmlns:a16="http://schemas.microsoft.com/office/drawing/2014/main" id="{EDCEE0A2-7709-B62C-92B2-F79288C22CBB}"/>
              </a:ext>
            </a:extLst>
          </p:cNvPr>
          <p:cNvSpPr>
            <a:spLocks noGrp="1"/>
          </p:cNvSpPr>
          <p:nvPr>
            <p:ph type="pic" sz="quarter" idx="15"/>
          </p:nvPr>
        </p:nvSpPr>
        <p:spPr>
          <a:xfrm>
            <a:off x="6755872" y="736601"/>
            <a:ext cx="3867912" cy="5486400"/>
          </a:xfrm>
          <a:custGeom>
            <a:avLst/>
            <a:gdLst>
              <a:gd name="connsiteX0" fmla="*/ 1933956 w 3867912"/>
              <a:gd name="connsiteY0" fmla="*/ 0 h 5486400"/>
              <a:gd name="connsiteX1" fmla="*/ 3867912 w 3867912"/>
              <a:gd name="connsiteY1" fmla="*/ 2743200 h 5486400"/>
              <a:gd name="connsiteX2" fmla="*/ 1933956 w 3867912"/>
              <a:gd name="connsiteY2" fmla="*/ 5486400 h 5486400"/>
              <a:gd name="connsiteX3" fmla="*/ 0 w 3867912"/>
              <a:gd name="connsiteY3" fmla="*/ 2743200 h 5486400"/>
              <a:gd name="connsiteX4" fmla="*/ 1933956 w 3867912"/>
              <a:gd name="connsiteY4" fmla="*/ 0 h 548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7912" h="5486400">
                <a:moveTo>
                  <a:pt x="1933956" y="0"/>
                </a:moveTo>
                <a:cubicBezTo>
                  <a:pt x="3002050" y="0"/>
                  <a:pt x="3867912" y="1228172"/>
                  <a:pt x="3867912" y="2743200"/>
                </a:cubicBezTo>
                <a:cubicBezTo>
                  <a:pt x="3867912" y="4258228"/>
                  <a:pt x="3002050" y="5486400"/>
                  <a:pt x="1933956" y="5486400"/>
                </a:cubicBezTo>
                <a:cubicBezTo>
                  <a:pt x="865862" y="5486400"/>
                  <a:pt x="0" y="4258228"/>
                  <a:pt x="0" y="2743200"/>
                </a:cubicBezTo>
                <a:cubicBezTo>
                  <a:pt x="0" y="1228172"/>
                  <a:pt x="865862" y="0"/>
                  <a:pt x="1933956" y="0"/>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E2AAE019-E83D-CB42-A578-B360638D96E4}"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1077356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3907" y="1001715"/>
            <a:ext cx="4714998" cy="746760"/>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030" y="2129475"/>
            <a:ext cx="4714106" cy="4179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Rectangle 2">
            <a:extLst>
              <a:ext uri="{FF2B5EF4-FFF2-40B4-BE49-F238E27FC236}">
                <a16:creationId xmlns:a16="http://schemas.microsoft.com/office/drawing/2014/main" id="{D9EE1F0A-D57B-4C33-44C2-D2BF9B19B487}"/>
              </a:ext>
            </a:extLst>
          </p:cNvPr>
          <p:cNvSpPr/>
          <p:nvPr userDrawn="1"/>
        </p:nvSpPr>
        <p:spPr>
          <a:xfrm>
            <a:off x="5821681" y="0"/>
            <a:ext cx="5736284" cy="681812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Picture Placeholder 61">
            <a:extLst>
              <a:ext uri="{FF2B5EF4-FFF2-40B4-BE49-F238E27FC236}">
                <a16:creationId xmlns:a16="http://schemas.microsoft.com/office/drawing/2014/main" id="{FB73C4F7-F062-427F-E6F1-8992FE31EDC8}"/>
              </a:ext>
            </a:extLst>
          </p:cNvPr>
          <p:cNvSpPr>
            <a:spLocks noGrp="1"/>
          </p:cNvSpPr>
          <p:nvPr>
            <p:ph type="pic" sz="quarter" idx="15"/>
          </p:nvPr>
        </p:nvSpPr>
        <p:spPr>
          <a:xfrm>
            <a:off x="6325161" y="1041818"/>
            <a:ext cx="4729325" cy="4764694"/>
          </a:xfrm>
          <a:custGeom>
            <a:avLst/>
            <a:gdLst>
              <a:gd name="connsiteX0" fmla="*/ 3182230 w 4729325"/>
              <a:gd name="connsiteY0" fmla="*/ 109 h 4764694"/>
              <a:gd name="connsiteX1" fmla="*/ 4282822 w 4729325"/>
              <a:gd name="connsiteY1" fmla="*/ 421273 h 4764694"/>
              <a:gd name="connsiteX2" fmla="*/ 3747220 w 4729325"/>
              <a:gd name="connsiteY2" fmla="*/ 3734650 h 4764694"/>
              <a:gd name="connsiteX3" fmla="*/ 446504 w 4729325"/>
              <a:gd name="connsiteY3" fmla="*/ 4343421 h 4764694"/>
              <a:gd name="connsiteX4" fmla="*/ 982106 w 4729325"/>
              <a:gd name="connsiteY4" fmla="*/ 1030045 h 4764694"/>
              <a:gd name="connsiteX5" fmla="*/ 3182230 w 4729325"/>
              <a:gd name="connsiteY5" fmla="*/ 109 h 476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9325" h="4764694">
                <a:moveTo>
                  <a:pt x="3182230" y="109"/>
                </a:moveTo>
                <a:cubicBezTo>
                  <a:pt x="3609712" y="4486"/>
                  <a:pt x="3996485" y="141202"/>
                  <a:pt x="4282822" y="421273"/>
                </a:cubicBezTo>
                <a:cubicBezTo>
                  <a:pt x="5046387" y="1168129"/>
                  <a:pt x="4806591" y="2651578"/>
                  <a:pt x="3747220" y="3734650"/>
                </a:cubicBezTo>
                <a:cubicBezTo>
                  <a:pt x="2687850" y="4817721"/>
                  <a:pt x="1210069" y="5090277"/>
                  <a:pt x="446504" y="4343421"/>
                </a:cubicBezTo>
                <a:cubicBezTo>
                  <a:pt x="-317062" y="3596565"/>
                  <a:pt x="-77265" y="2113116"/>
                  <a:pt x="982106" y="1030045"/>
                </a:cubicBezTo>
                <a:cubicBezTo>
                  <a:pt x="1644213" y="353125"/>
                  <a:pt x="2469760" y="-7187"/>
                  <a:pt x="3182230" y="109"/>
                </a:cubicBezTo>
                <a:close/>
              </a:path>
            </a:pathLst>
          </a:custGeo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E2AAE019-E83D-CB42-A578-B360638D96E4}"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075327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34024" y="4800600"/>
            <a:ext cx="10923934" cy="1422400"/>
          </a:xfrm>
        </p:spPr>
        <p:txBody>
          <a:bodyPr anchor="b">
            <a:noAutofit/>
          </a:bodyPr>
          <a:lstStyle>
            <a:lvl1pPr>
              <a:lnSpc>
                <a:spcPct val="90000"/>
              </a:lnSpc>
              <a:defRPr sz="3600" b="1" i="0">
                <a:solidFill>
                  <a:schemeClr val="accent2"/>
                </a:solidFill>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34030" y="634998"/>
            <a:ext cx="10923934" cy="4609355"/>
          </a:xfrm>
        </p:spPr>
        <p:txBody>
          <a:bodyPr anchor="b">
            <a:noAutofit/>
          </a:bodyPr>
          <a:lstStyle>
            <a:lvl1pPr marL="0" indent="0">
              <a:lnSpc>
                <a:spcPct val="90000"/>
              </a:lnSpc>
              <a:spcBef>
                <a:spcPts val="0"/>
              </a:spcBef>
              <a:buNone/>
              <a:defRPr sz="30000" b="1" i="0">
                <a:solidFill>
                  <a:schemeClr val="accent2"/>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EA9CBBDB-DB6A-8043-A23A-E4D514668CA9}" type="datetime1">
              <a:rPr lang="en-US" smtClean="0"/>
              <a:t>6/10/2026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925638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577006" y="5222240"/>
            <a:ext cx="9037984" cy="1000759"/>
          </a:xfrm>
        </p:spPr>
        <p:txBody>
          <a:bodyPr anchor="b">
            <a:normAutofit/>
          </a:bodyPr>
          <a:lstStyle>
            <a:lvl1pPr algn="ctr">
              <a:lnSpc>
                <a:spcPct val="90000"/>
              </a:lnSpc>
              <a:defRPr sz="3600" b="1" i="0">
                <a:solidFill>
                  <a:schemeClr val="accent2"/>
                </a:solidFill>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34030" y="634998"/>
            <a:ext cx="10923934" cy="4587243"/>
          </a:xfrm>
        </p:spPr>
        <p:txBody>
          <a:bodyPr anchor="b">
            <a:normAutofit/>
          </a:bodyPr>
          <a:lstStyle>
            <a:lvl1pPr marL="0" indent="0" algn="ctr">
              <a:lnSpc>
                <a:spcPct val="90000"/>
              </a:lnSpc>
              <a:buNone/>
              <a:defRPr sz="30000" b="1" i="0">
                <a:solidFill>
                  <a:schemeClr val="accent2"/>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9CA8FF74-D6A8-484C-8E59-ED45708650B1}" type="datetime1">
              <a:rPr lang="en-US" smtClean="0"/>
              <a:t>6/10/2026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741686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Pr>
        <a:solidFill>
          <a:schemeClr val="accent2"/>
        </a:solidFill>
        <a:effectLst/>
      </p:bgPr>
    </p:bg>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01611EA6-A98E-788D-8561-0477483FAA03}"/>
              </a:ext>
            </a:extLst>
          </p:cNvPr>
          <p:cNvSpPr>
            <a:spLocks noGrp="1"/>
          </p:cNvSpPr>
          <p:nvPr>
            <p:ph type="title"/>
          </p:nvPr>
        </p:nvSpPr>
        <p:spPr>
          <a:xfrm>
            <a:off x="634024" y="4879524"/>
            <a:ext cx="10923934" cy="1343475"/>
          </a:xfrm>
        </p:spPr>
        <p:txBody>
          <a:bodyPr anchor="b">
            <a:noAutofit/>
          </a:bodyPr>
          <a:lstStyle>
            <a:lvl1pPr>
              <a:lnSpc>
                <a:spcPct val="90000"/>
              </a:lnSpc>
              <a:defRPr sz="3600" b="1" i="0">
                <a:solidFill>
                  <a:schemeClr val="accent1"/>
                </a:solidFill>
                <a:latin typeface="+mj-lt"/>
              </a:defRPr>
            </a:lvl1pPr>
          </a:lstStyle>
          <a:p>
            <a:r>
              <a:rPr lang="en-US"/>
              <a:t>Click to edit Master title style</a:t>
            </a:r>
            <a:endParaRPr lang="en-US" dirty="0"/>
          </a:p>
        </p:txBody>
      </p:sp>
      <p:sp>
        <p:nvSpPr>
          <p:cNvPr id="29" name="Content Placeholder 6">
            <a:extLst>
              <a:ext uri="{FF2B5EF4-FFF2-40B4-BE49-F238E27FC236}">
                <a16:creationId xmlns:a16="http://schemas.microsoft.com/office/drawing/2014/main" id="{6FAFFBC2-CB22-180D-9985-6B9E32EE7539}"/>
              </a:ext>
            </a:extLst>
          </p:cNvPr>
          <p:cNvSpPr>
            <a:spLocks noGrp="1"/>
          </p:cNvSpPr>
          <p:nvPr>
            <p:ph sz="quarter" idx="13" hasCustomPrompt="1"/>
          </p:nvPr>
        </p:nvSpPr>
        <p:spPr>
          <a:xfrm>
            <a:off x="634030" y="634998"/>
            <a:ext cx="10923934" cy="4244527"/>
          </a:xfrm>
        </p:spPr>
        <p:txBody>
          <a:bodyPr anchor="b">
            <a:noAutofit/>
          </a:bodyPr>
          <a:lstStyle>
            <a:lvl1pPr marL="0" indent="0">
              <a:lnSpc>
                <a:spcPct val="90000"/>
              </a:lnSpc>
              <a:spcBef>
                <a:spcPts val="0"/>
              </a:spcBef>
              <a:buNone/>
              <a:defRPr sz="30000" b="1" i="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85D88237-8CC6-BF45-96C4-CF90C4DB2128}" type="datetime1">
              <a:rPr lang="en-US" smtClean="0"/>
              <a:t>6/10/2026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464394013"/>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34030" y="630936"/>
            <a:ext cx="6209065" cy="5605272"/>
          </a:xfrm>
        </p:spPr>
        <p:txBody>
          <a:bodyPr anchor="t">
            <a:noAutofit/>
          </a:bodyPr>
          <a:lstStyle>
            <a:lvl1pPr marL="0" indent="0">
              <a:lnSpc>
                <a:spcPct val="100000"/>
              </a:lnSpc>
              <a:buNone/>
              <a:defRPr sz="3600" b="1" i="0">
                <a:latin typeface="+mj-lt"/>
              </a:defRPr>
            </a:lvl1pPr>
            <a:lvl2pPr marL="228600" indent="0">
              <a:lnSpc>
                <a:spcPct val="100000"/>
              </a:lnSpc>
              <a:buNone/>
              <a:defRPr sz="3600" b="1" i="0">
                <a:latin typeface="+mj-lt"/>
              </a:defRPr>
            </a:lvl2pPr>
            <a:lvl3pPr marL="457200" indent="0">
              <a:lnSpc>
                <a:spcPct val="100000"/>
              </a:lnSpc>
              <a:buNone/>
              <a:defRPr sz="3600" b="1" i="0">
                <a:latin typeface="+mj-lt"/>
              </a:defRPr>
            </a:lvl3pPr>
            <a:lvl4pPr marL="685800" indent="0">
              <a:lnSpc>
                <a:spcPct val="100000"/>
              </a:lnSpc>
              <a:buNone/>
              <a:defRPr sz="3600" b="1" i="0">
                <a:latin typeface="+mj-lt"/>
              </a:defRPr>
            </a:lvl4pPr>
            <a:lvl5pPr marL="914400" indent="0">
              <a:lnSpc>
                <a:spcPct val="100000"/>
              </a:lnSpc>
              <a:buNone/>
              <a:defRPr sz="3600" b="1" i="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160AFA9F-5F67-2743-BC9C-9DCD4B6649F8}" type="datetime1">
              <a:rPr lang="en-US" smtClean="0"/>
              <a:t>6/10/2026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261770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34029" y="634998"/>
            <a:ext cx="8481395" cy="5588002"/>
          </a:xfrm>
        </p:spPr>
        <p:txBody>
          <a:bodyPr anchor="t">
            <a:noAutofit/>
          </a:bodyPr>
          <a:lstStyle>
            <a:lvl1pPr marL="0" indent="0">
              <a:lnSpc>
                <a:spcPct val="100000"/>
              </a:lnSpc>
              <a:buNone/>
              <a:defRPr sz="3600" b="1" i="0">
                <a:latin typeface="+mj-lt"/>
              </a:defRPr>
            </a:lvl1pPr>
            <a:lvl2pPr marL="228600" indent="0">
              <a:lnSpc>
                <a:spcPct val="100000"/>
              </a:lnSpc>
              <a:buNone/>
              <a:defRPr sz="3600" b="1" i="0">
                <a:latin typeface="+mj-lt"/>
              </a:defRPr>
            </a:lvl2pPr>
            <a:lvl3pPr marL="457200" indent="0">
              <a:lnSpc>
                <a:spcPct val="100000"/>
              </a:lnSpc>
              <a:buNone/>
              <a:defRPr sz="3600" b="1" i="0">
                <a:latin typeface="+mj-lt"/>
              </a:defRPr>
            </a:lvl3pPr>
            <a:lvl4pPr marL="685800" indent="0">
              <a:lnSpc>
                <a:spcPct val="100000"/>
              </a:lnSpc>
              <a:buNone/>
              <a:defRPr sz="3600" b="1" i="0">
                <a:latin typeface="+mj-lt"/>
              </a:defRPr>
            </a:lvl4pPr>
            <a:lvl5pPr marL="914400" indent="0">
              <a:lnSpc>
                <a:spcPct val="100000"/>
              </a:lnSpc>
              <a:buNone/>
              <a:defRPr sz="3600" b="1" i="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1EBDF3B-3FFA-684A-A22D-4B1A741ADF37}" type="datetime1">
              <a:rPr lang="en-US" smtClean="0"/>
              <a:t>6/10/2026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1501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34030" y="634999"/>
            <a:ext cx="10923934" cy="375615"/>
          </a:xfrm>
        </p:spPr>
        <p:txBody>
          <a:bodyPr anchor="t">
            <a:noAutofit/>
          </a:bodyPr>
          <a:lstStyle>
            <a:lvl1pPr>
              <a:lnSpc>
                <a:spcPct val="120000"/>
              </a:lnSpc>
              <a:defRPr sz="1800" b="1" i="0">
                <a:solidFill>
                  <a:schemeClr val="accent1"/>
                </a:solidFill>
                <a:latin typeface="+mj-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30" y="1748474"/>
            <a:ext cx="10923934" cy="4474526"/>
          </a:xfrm>
        </p:spPr>
        <p:txBody>
          <a:bodyPr anchor="b">
            <a:normAutofit/>
          </a:bodyPr>
          <a:lstStyle>
            <a:lvl1pPr marL="0" indent="0">
              <a:lnSpc>
                <a:spcPct val="90000"/>
              </a:lnSpc>
              <a:spcBef>
                <a:spcPts val="0"/>
              </a:spcBef>
              <a:buNone/>
              <a:defRPr sz="3600" b="1" i="0">
                <a:solidFill>
                  <a:schemeClr val="accent1"/>
                </a:solidFill>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733EAEBE-CA61-5040-850D-8DDBD3B263E9}" type="datetime1">
              <a:rPr lang="en-US" smtClean="0"/>
              <a:t>6/10/2026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45907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34030" y="5856284"/>
            <a:ext cx="10923934" cy="366716"/>
          </a:xfrm>
        </p:spPr>
        <p:txBody>
          <a:bodyPr anchor="t">
            <a:noAutofit/>
          </a:bodyPr>
          <a:lstStyle>
            <a:lvl1pPr>
              <a:lnSpc>
                <a:spcPct val="120000"/>
              </a:lnSpc>
              <a:defRPr sz="1800" b="1" i="0">
                <a:solidFill>
                  <a:schemeClr val="accent1"/>
                </a:solidFill>
                <a:latin typeface="+mj-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30" y="1042415"/>
            <a:ext cx="10923934" cy="4432870"/>
          </a:xfrm>
        </p:spPr>
        <p:txBody>
          <a:bodyPr anchor="t">
            <a:normAutofit/>
          </a:bodyPr>
          <a:lstStyle>
            <a:lvl1pPr marL="164592" indent="-164592">
              <a:lnSpc>
                <a:spcPct val="100000"/>
              </a:lnSpc>
              <a:spcBef>
                <a:spcPts val="0"/>
              </a:spcBef>
              <a:buNone/>
              <a:defRPr sz="3600" b="1" i="0">
                <a:solidFill>
                  <a:schemeClr val="accent1"/>
                </a:solidFill>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7AF4E7F1-F91F-AD4F-AC91-E9089FFC5F81}" type="datetime1">
              <a:rPr lang="en-US" smtClean="0"/>
              <a:t>6/10/2026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11682928"/>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34030" y="5856284"/>
            <a:ext cx="9037984" cy="366716"/>
          </a:xfrm>
        </p:spPr>
        <p:txBody>
          <a:bodyPr anchor="ctr">
            <a:noAutofit/>
          </a:bodyPr>
          <a:lstStyle>
            <a:lvl1pPr>
              <a:lnSpc>
                <a:spcPct val="120000"/>
              </a:lnSpc>
              <a:defRPr sz="1800" b="1" i="0">
                <a:solidFill>
                  <a:schemeClr val="accent2"/>
                </a:solidFill>
                <a:latin typeface="+mj-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30" y="1001715"/>
            <a:ext cx="9037984" cy="3726811"/>
          </a:xfrm>
        </p:spPr>
        <p:txBody>
          <a:bodyPr anchor="b">
            <a:normAutofit/>
          </a:bodyPr>
          <a:lstStyle>
            <a:lvl1pPr marL="164592" indent="-164592">
              <a:lnSpc>
                <a:spcPct val="100000"/>
              </a:lnSpc>
              <a:spcBef>
                <a:spcPts val="0"/>
              </a:spcBef>
              <a:buNone/>
              <a:defRPr sz="3600" b="1" i="0">
                <a:solidFill>
                  <a:schemeClr val="accent2"/>
                </a:solidFill>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4293B5A0-0FC4-284F-8762-E74EE3523890}" type="datetime1">
              <a:rPr lang="en-US" smtClean="0"/>
              <a:t>6/10/2026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491712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1010613"/>
            <a:ext cx="10945316" cy="746761"/>
          </a:xfrm>
        </p:spPr>
        <p:txBody>
          <a:body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34030" y="2138374"/>
            <a:ext cx="5266090" cy="4084626"/>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291886" y="2138374"/>
            <a:ext cx="5266078" cy="4084626"/>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3F1578D-94A7-9E43-82B8-AAFA272825E2}" type="datetime1">
              <a:rPr lang="en-US" smtClean="0"/>
              <a:t>6/10/2026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Growth marketing plan</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447769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34030" y="1042831"/>
            <a:ext cx="10923934" cy="74676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34030" y="2051211"/>
            <a:ext cx="5266090" cy="381959"/>
          </a:xfrm>
        </p:spPr>
        <p:txBody>
          <a:bodyPr anchor="t">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34030" y="2495234"/>
            <a:ext cx="5266090" cy="37277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91886" y="2051212"/>
            <a:ext cx="5266078" cy="381958"/>
          </a:xfrm>
        </p:spPr>
        <p:txBody>
          <a:bodyPr anchor="t">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286500" y="2495234"/>
            <a:ext cx="5271464" cy="37277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A9E3611-F589-6B46-B56A-435CF60591D4}" type="datetime1">
              <a:rPr lang="en-US" smtClean="0"/>
              <a:t>6/10/2026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Growth marketing plan</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064363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EE4692AA-1C89-D34D-9E81-E1A863B5BE18}" type="datetime1">
              <a:rPr lang="en-US" smtClean="0"/>
              <a:t>6/10/2026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Growth marketing plan</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721115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BD42A457-1E7D-C84D-ACA4-D60564856941}" type="datetime1">
              <a:rPr lang="en-US" smtClean="0"/>
              <a:t>6/10/2026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Growth marketing plan</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853391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34027" y="634999"/>
            <a:ext cx="3771903" cy="1494476"/>
          </a:xfrm>
        </p:spPr>
        <p:txBody>
          <a:bodyPr anchor="t">
            <a:normAutofit/>
          </a:bodyPr>
          <a:lstStyle>
            <a:lvl1pPr>
              <a:defRPr sz="36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34030" y="2495234"/>
            <a:ext cx="3771904" cy="3727766"/>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348910" y="634999"/>
            <a:ext cx="6226055" cy="5588001"/>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CC971255-8A2A-504E-AE57-51186F2E75A8}" type="datetime1">
              <a:rPr lang="en-US" smtClean="0"/>
              <a:t>6/10/2026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Growth marketing plan</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829001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34029" y="634999"/>
            <a:ext cx="3793283" cy="1870090"/>
          </a:xfrm>
        </p:spPr>
        <p:txBody>
          <a:bodyPr anchor="t">
            <a:normAutofit/>
          </a:bodyPr>
          <a:lstStyle>
            <a:lvl1pPr>
              <a:defRPr sz="36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34029" y="2886089"/>
            <a:ext cx="3771901" cy="3336911"/>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4962523" y="634999"/>
            <a:ext cx="6595442" cy="5625776"/>
          </a:xfrm>
          <a:blipFill dpi="0" rotWithShape="1">
            <a:blip r:embed="rId2" cstate="screen">
              <a:alphaModFix amt="60000"/>
              <a:extLst>
                <a:ext uri="{28A0092B-C50C-407E-A947-70E740481C1C}">
                  <a14:useLocalDpi xmlns:a14="http://schemas.microsoft.com/office/drawing/2010/main"/>
                </a:ext>
              </a:extLst>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3590A0A-7008-8A4A-B23F-5951DF641DB9}" type="datetime1">
              <a:rPr lang="en-US" smtClean="0"/>
              <a:t>6/10/2026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Growth marketing plan</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690251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30" y="1847087"/>
            <a:ext cx="7538424" cy="1386963"/>
          </a:xfrm>
        </p:spPr>
        <p:txBody>
          <a:bodyPr anchor="b">
            <a:noAutofit/>
          </a:bodyPr>
          <a:lstStyle>
            <a:lvl1pPr>
              <a:defRPr sz="6000">
                <a:solidFill>
                  <a:schemeClr val="accent1"/>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34030" y="3615051"/>
            <a:ext cx="10923933" cy="2607949"/>
          </a:xfrm>
        </p:spPr>
        <p:txBody>
          <a:bodyPr/>
          <a:lstStyle>
            <a:lvl1pPr marL="0" indent="0">
              <a:buNone/>
              <a:defRPr>
                <a:solidFill>
                  <a:schemeClr val="accent1"/>
                </a:solidFill>
              </a:defRPr>
            </a:lvl1pPr>
            <a:lvl2pPr marL="228600" indent="0">
              <a:buNone/>
              <a:defRPr>
                <a:solidFill>
                  <a:schemeClr val="accent1"/>
                </a:solidFill>
              </a:defRPr>
            </a:lvl2pPr>
            <a:lvl3pPr marL="457200" indent="0">
              <a:buNone/>
              <a:defRPr>
                <a:solidFill>
                  <a:schemeClr val="accent1"/>
                </a:solidFill>
              </a:defRPr>
            </a:lvl3pPr>
            <a:lvl4pPr marL="685800" indent="0">
              <a:buNone/>
              <a:defRPr>
                <a:solidFill>
                  <a:schemeClr val="accent1"/>
                </a:solidFill>
              </a:defRPr>
            </a:lvl4pPr>
            <a:lvl5pPr marL="914400" indent="0">
              <a:buNone/>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D131EFE-56B6-8F4D-8113-558CEDB7B73A}" type="datetime1">
              <a:rPr lang="en-US" smtClean="0"/>
              <a:t>6/10/2026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68760245"/>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1373816"/>
            <a:ext cx="8481399" cy="1867858"/>
          </a:xfrm>
        </p:spPr>
        <p:txBody>
          <a:bodyPr anchor="b">
            <a:noAutofit/>
          </a:bodyPr>
          <a:lstStyle>
            <a:lvl1pPr>
              <a:defRPr sz="600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34029" y="3622674"/>
            <a:ext cx="8481399" cy="1486852"/>
          </a:xfrm>
        </p:spPr>
        <p:txBody>
          <a:bodyPr>
            <a:noAutofit/>
          </a:bodyPr>
          <a:lstStyle>
            <a:lvl1pPr marL="0" indent="0">
              <a:buNone/>
              <a:defRPr sz="2400">
                <a:solidFill>
                  <a:schemeClr val="accent1"/>
                </a:solidFill>
              </a:defRPr>
            </a:lvl1pPr>
            <a:lvl2pPr marL="228600" indent="0">
              <a:buNone/>
              <a:defRPr sz="2000">
                <a:solidFill>
                  <a:schemeClr val="accent1"/>
                </a:solidFill>
              </a:defRPr>
            </a:lvl2pPr>
            <a:lvl3pPr marL="457200" indent="0">
              <a:buNone/>
              <a:defRPr sz="1800">
                <a:solidFill>
                  <a:schemeClr val="accent1"/>
                </a:solidFill>
              </a:defRPr>
            </a:lvl3pPr>
            <a:lvl4pPr marL="685800" indent="0">
              <a:buNone/>
              <a:defRPr sz="1600">
                <a:solidFill>
                  <a:schemeClr val="accent1"/>
                </a:solidFill>
              </a:defRPr>
            </a:lvl4pPr>
            <a:lvl5pPr marL="914400" indent="0">
              <a:buNone/>
              <a:defRPr sz="14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914D02D-3DC0-C54F-AF94-CB2AA6AB0D37}" type="datetime1">
              <a:rPr lang="en-US" smtClean="0"/>
              <a:t>6/10/2026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Growth marketing plan</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46145729"/>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onclusion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1373816"/>
            <a:ext cx="4704473" cy="2607950"/>
          </a:xfrm>
        </p:spPr>
        <p:txBody>
          <a:bodyPr anchor="b">
            <a:noAutofit/>
          </a:bodyPr>
          <a:lstStyle>
            <a:lvl1pPr>
              <a:defRPr sz="3600">
                <a:solidFill>
                  <a:schemeClr val="accent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34029" y="4362766"/>
            <a:ext cx="4704473" cy="1860234"/>
          </a:xfrm>
        </p:spPr>
        <p:txBody>
          <a:bodyPr>
            <a:noAutofit/>
          </a:bodyPr>
          <a:lstStyle>
            <a:lvl1pPr marL="0" indent="0">
              <a:buNone/>
              <a:defRPr sz="1800" b="1" i="0">
                <a:solidFill>
                  <a:schemeClr val="accent2"/>
                </a:solidFill>
                <a:latin typeface="+mn-lt"/>
              </a:defRPr>
            </a:lvl1pPr>
            <a:lvl2pPr marL="228600" indent="0">
              <a:buNone/>
              <a:defRPr sz="1800" b="1" i="0">
                <a:solidFill>
                  <a:schemeClr val="accent2"/>
                </a:solidFill>
                <a:latin typeface="+mn-lt"/>
              </a:defRPr>
            </a:lvl2pPr>
            <a:lvl3pPr marL="457200" indent="0">
              <a:buNone/>
              <a:defRPr sz="1800" b="1" i="0">
                <a:solidFill>
                  <a:schemeClr val="accent2"/>
                </a:solidFill>
                <a:latin typeface="+mn-lt"/>
              </a:defRPr>
            </a:lvl3pPr>
            <a:lvl4pPr marL="685800" indent="0">
              <a:buNone/>
              <a:defRPr sz="1800" b="1" i="0">
                <a:solidFill>
                  <a:schemeClr val="accent2"/>
                </a:solidFill>
                <a:latin typeface="+mn-lt"/>
              </a:defRPr>
            </a:lvl4pPr>
            <a:lvl5pPr marL="914400" indent="0">
              <a:buNone/>
              <a:defRPr sz="1800" b="1" i="0">
                <a:solidFill>
                  <a:schemeClr val="accent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bg1"/>
                </a:solidFill>
              </a:defRPr>
            </a:lvl1pPr>
          </a:lstStyle>
          <a:p>
            <a:fld id="{6914D02D-3DC0-C54F-AF94-CB2AA6AB0D37}" type="datetime1">
              <a:rPr lang="en-US" smtClean="0"/>
              <a:pPr/>
              <a:t>6/10/2026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r>
              <a:rPr lang="en-US" dirty="0"/>
              <a:t>Growth marketing plan</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
        <p:nvSpPr>
          <p:cNvPr id="3" name="Freeform 2">
            <a:extLst>
              <a:ext uri="{FF2B5EF4-FFF2-40B4-BE49-F238E27FC236}">
                <a16:creationId xmlns:a16="http://schemas.microsoft.com/office/drawing/2014/main" id="{FE1A7A48-EC1B-2BD5-026A-AEDC4C01FC96}"/>
              </a:ext>
            </a:extLst>
          </p:cNvPr>
          <p:cNvSpPr/>
          <p:nvPr userDrawn="1"/>
        </p:nvSpPr>
        <p:spPr>
          <a:xfrm>
            <a:off x="5821681" y="1"/>
            <a:ext cx="6370318" cy="6223000"/>
          </a:xfrm>
          <a:custGeom>
            <a:avLst/>
            <a:gdLst>
              <a:gd name="connsiteX0" fmla="*/ 3185158 w 6370318"/>
              <a:gd name="connsiteY0" fmla="*/ 991383 h 6223000"/>
              <a:gd name="connsiteX1" fmla="*/ 974138 w 6370318"/>
              <a:gd name="connsiteY1" fmla="*/ 2448125 h 6223000"/>
              <a:gd name="connsiteX2" fmla="*/ 3185158 w 6370318"/>
              <a:gd name="connsiteY2" fmla="*/ 3904867 h 6223000"/>
              <a:gd name="connsiteX3" fmla="*/ 5396178 w 6370318"/>
              <a:gd name="connsiteY3" fmla="*/ 2448125 h 6223000"/>
              <a:gd name="connsiteX4" fmla="*/ 3185158 w 6370318"/>
              <a:gd name="connsiteY4" fmla="*/ 991383 h 6223000"/>
              <a:gd name="connsiteX5" fmla="*/ 0 w 6370318"/>
              <a:gd name="connsiteY5" fmla="*/ 0 h 6223000"/>
              <a:gd name="connsiteX6" fmla="*/ 6370318 w 6370318"/>
              <a:gd name="connsiteY6" fmla="*/ 0 h 6223000"/>
              <a:gd name="connsiteX7" fmla="*/ 6370318 w 6370318"/>
              <a:gd name="connsiteY7" fmla="*/ 6223000 h 6223000"/>
              <a:gd name="connsiteX8" fmla="*/ 5395766 w 6370318"/>
              <a:gd name="connsiteY8" fmla="*/ 6223000 h 6223000"/>
              <a:gd name="connsiteX9" fmla="*/ 5384828 w 6370318"/>
              <a:gd name="connsiteY9" fmla="*/ 6176026 h 6223000"/>
              <a:gd name="connsiteX10" fmla="*/ 3195791 w 6370318"/>
              <a:gd name="connsiteY10" fmla="*/ 5746683 h 6223000"/>
              <a:gd name="connsiteX11" fmla="*/ 5396178 w 6370318"/>
              <a:gd name="connsiteY11" fmla="*/ 4825797 h 6223000"/>
              <a:gd name="connsiteX12" fmla="*/ 3185158 w 6370318"/>
              <a:gd name="connsiteY12" fmla="*/ 3904906 h 6223000"/>
              <a:gd name="connsiteX13" fmla="*/ 974138 w 6370318"/>
              <a:gd name="connsiteY13" fmla="*/ 4825797 h 6223000"/>
              <a:gd name="connsiteX14" fmla="*/ 3174524 w 6370318"/>
              <a:gd name="connsiteY14" fmla="*/ 5746683 h 6223000"/>
              <a:gd name="connsiteX15" fmla="*/ 985488 w 6370318"/>
              <a:gd name="connsiteY15" fmla="*/ 6176026 h 6223000"/>
              <a:gd name="connsiteX16" fmla="*/ 974550 w 6370318"/>
              <a:gd name="connsiteY16" fmla="*/ 6223000 h 6223000"/>
              <a:gd name="connsiteX17" fmla="*/ 0 w 6370318"/>
              <a:gd name="connsiteY17" fmla="*/ 6223000 h 622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70318" h="6223000">
                <a:moveTo>
                  <a:pt x="3185158" y="991383"/>
                </a:moveTo>
                <a:cubicBezTo>
                  <a:pt x="1964046" y="991383"/>
                  <a:pt x="974138" y="1643590"/>
                  <a:pt x="974138" y="2448125"/>
                </a:cubicBezTo>
                <a:cubicBezTo>
                  <a:pt x="974138" y="3252659"/>
                  <a:pt x="1964046" y="3904867"/>
                  <a:pt x="3185158" y="3904867"/>
                </a:cubicBezTo>
                <a:cubicBezTo>
                  <a:pt x="4406270" y="3904867"/>
                  <a:pt x="5396178" y="3252659"/>
                  <a:pt x="5396178" y="2448125"/>
                </a:cubicBezTo>
                <a:cubicBezTo>
                  <a:pt x="5396178" y="1643590"/>
                  <a:pt x="4406270" y="991383"/>
                  <a:pt x="3185158" y="991383"/>
                </a:cubicBezTo>
                <a:close/>
                <a:moveTo>
                  <a:pt x="0" y="0"/>
                </a:moveTo>
                <a:lnTo>
                  <a:pt x="6370318" y="0"/>
                </a:lnTo>
                <a:lnTo>
                  <a:pt x="6370318" y="6223000"/>
                </a:lnTo>
                <a:lnTo>
                  <a:pt x="5395766" y="6223000"/>
                </a:lnTo>
                <a:lnTo>
                  <a:pt x="5384828" y="6176026"/>
                </a:lnTo>
                <a:cubicBezTo>
                  <a:pt x="5272251" y="5935624"/>
                  <a:pt x="4336001" y="5747839"/>
                  <a:pt x="3195791" y="5746683"/>
                </a:cubicBezTo>
                <a:cubicBezTo>
                  <a:pt x="4412015" y="5744294"/>
                  <a:pt x="5396178" y="5332915"/>
                  <a:pt x="5396178" y="4825797"/>
                </a:cubicBezTo>
                <a:cubicBezTo>
                  <a:pt x="5396178" y="4317207"/>
                  <a:pt x="4406270" y="3904906"/>
                  <a:pt x="3185158" y="3904906"/>
                </a:cubicBezTo>
                <a:cubicBezTo>
                  <a:pt x="1964046" y="3904906"/>
                  <a:pt x="974138" y="4317207"/>
                  <a:pt x="974138" y="4825797"/>
                </a:cubicBezTo>
                <a:cubicBezTo>
                  <a:pt x="974138" y="5332915"/>
                  <a:pt x="1958301" y="5744294"/>
                  <a:pt x="3174524" y="5746683"/>
                </a:cubicBezTo>
                <a:cubicBezTo>
                  <a:pt x="2034315" y="5747839"/>
                  <a:pt x="1098065" y="5935624"/>
                  <a:pt x="985488" y="6176026"/>
                </a:cubicBezTo>
                <a:lnTo>
                  <a:pt x="974550" y="6223000"/>
                </a:lnTo>
                <a:lnTo>
                  <a:pt x="0" y="622300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092742754"/>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662523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34033" y="635000"/>
            <a:ext cx="10923934" cy="746761"/>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34030" y="1748474"/>
            <a:ext cx="10923934" cy="44745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latin typeface="+mn-lt"/>
              </a:defRPr>
            </a:lvl1pPr>
          </a:lstStyle>
          <a:p>
            <a:fld id="{6A0A5BC3-F280-874C-BA55-1A6C5B1523D3}" type="datetime1">
              <a:rPr lang="en-US" smtClean="0"/>
              <a:pPr/>
              <a:t>6/10/2026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latin typeface="+mn-lt"/>
              </a:defRPr>
            </a:lvl1pPr>
          </a:lstStyle>
          <a:p>
            <a:r>
              <a:rPr lang="en-US" dirty="0"/>
              <a:t>Growth marketing plan</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latin typeface="+mn-l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01878953"/>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813" r:id="rId8"/>
    <p:sldLayoutId id="2147483771" r:id="rId9"/>
    <p:sldLayoutId id="2147483816" r:id="rId10"/>
    <p:sldLayoutId id="2147483772" r:id="rId11"/>
    <p:sldLayoutId id="2147483773" r:id="rId12"/>
    <p:sldLayoutId id="2147483814" r:id="rId13"/>
    <p:sldLayoutId id="2147483774" r:id="rId14"/>
    <p:sldLayoutId id="2147483775" r:id="rId15"/>
    <p:sldLayoutId id="2147483776" r:id="rId16"/>
    <p:sldLayoutId id="2147483777" r:id="rId17"/>
    <p:sldLayoutId id="2147483778" r:id="rId18"/>
    <p:sldLayoutId id="2147483779" r:id="rId19"/>
    <p:sldLayoutId id="2147483780" r:id="rId20"/>
    <p:sldLayoutId id="2147483781" r:id="rId21"/>
    <p:sldLayoutId id="2147483782" r:id="rId22"/>
    <p:sldLayoutId id="2147483783" r:id="rId23"/>
    <p:sldLayoutId id="2147483784" r:id="rId24"/>
    <p:sldLayoutId id="2147483785" r:id="rId25"/>
    <p:sldLayoutId id="2147483786" r:id="rId26"/>
    <p:sldLayoutId id="2147483787" r:id="rId27"/>
    <p:sldLayoutId id="2147483788" r:id="rId28"/>
    <p:sldLayoutId id="2147483789" r:id="rId29"/>
    <p:sldLayoutId id="2147483790" r:id="rId30"/>
    <p:sldLayoutId id="2147483791" r:id="rId31"/>
    <p:sldLayoutId id="2147483792" r:id="rId32"/>
    <p:sldLayoutId id="2147483793" r:id="rId33"/>
    <p:sldLayoutId id="2147483794" r:id="rId34"/>
    <p:sldLayoutId id="2147483795" r:id="rId35"/>
    <p:sldLayoutId id="2147483815" r:id="rId36"/>
    <p:sldLayoutId id="2147483818" r:id="rId37"/>
    <p:sldLayoutId id="2147483796" r:id="rId38"/>
    <p:sldLayoutId id="2147483797" r:id="rId39"/>
    <p:sldLayoutId id="2147483798" r:id="rId40"/>
    <p:sldLayoutId id="2147483799" r:id="rId41"/>
    <p:sldLayoutId id="2147483801" r:id="rId42"/>
    <p:sldLayoutId id="2147483802" r:id="rId43"/>
    <p:sldLayoutId id="2147483803" r:id="rId44"/>
    <p:sldLayoutId id="2147483804" r:id="rId45"/>
    <p:sldLayoutId id="2147483805" r:id="rId46"/>
    <p:sldLayoutId id="2147483806" r:id="rId47"/>
    <p:sldLayoutId id="2147483807" r:id="rId48"/>
    <p:sldLayoutId id="2147483808" r:id="rId49"/>
    <p:sldLayoutId id="2147483809" r:id="rId50"/>
    <p:sldLayoutId id="2147483810" r:id="rId51"/>
    <p:sldLayoutId id="2147483811" r:id="rId52"/>
    <p:sldLayoutId id="2147483812" r:id="rId53"/>
    <p:sldLayoutId id="2147483817" r:id="rId54"/>
    <p:sldLayoutId id="2147483819" r:id="rId55"/>
  </p:sldLayoutIdLst>
  <p:hf sldNum="0" hdr="0" ftr="0" dt="0"/>
  <p:txStyles>
    <p:titleStyle>
      <a:lvl1pPr algn="l" defTabSz="914400" rtl="0" eaLnBrk="1" latinLnBrk="0" hangingPunct="1">
        <a:lnSpc>
          <a:spcPct val="90000"/>
        </a:lnSpc>
        <a:spcBef>
          <a:spcPct val="0"/>
        </a:spcBef>
        <a:buNone/>
        <a:defRPr sz="3600" b="1" i="0" kern="1200">
          <a:solidFill>
            <a:schemeClr val="accent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b="0" i="0" kern="1200">
          <a:solidFill>
            <a:schemeClr val="accent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b="0" i="0" kern="1200">
          <a:solidFill>
            <a:schemeClr val="accent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chemeClr val="accent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800" b="0" i="0" kern="1200">
          <a:solidFill>
            <a:schemeClr val="accent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800" b="0" i="0"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3.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50.xml"/><Relationship Id="rId5" Type="http://schemas.microsoft.com/office/2007/relationships/hdphoto" Target="../media/hdphoto2.wdp"/><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36.xml"/><Relationship Id="rId4" Type="http://schemas.microsoft.com/office/2007/relationships/hdphoto" Target="../media/hdphoto7.wdp"/></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6.xml"/><Relationship Id="rId4" Type="http://schemas.microsoft.com/office/2007/relationships/hdphoto" Target="../media/hdphoto7.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7989-07E4-B482-9F2A-EBF670F7FA92}"/>
              </a:ext>
            </a:extLst>
          </p:cNvPr>
          <p:cNvSpPr>
            <a:spLocks noGrp="1"/>
          </p:cNvSpPr>
          <p:nvPr>
            <p:ph type="title"/>
          </p:nvPr>
        </p:nvSpPr>
        <p:spPr>
          <a:xfrm>
            <a:off x="634029" y="1373816"/>
            <a:ext cx="8481399" cy="1867858"/>
          </a:xfrm>
        </p:spPr>
        <p:txBody>
          <a:bodyPr anchor="b">
            <a:normAutofit/>
          </a:bodyPr>
          <a:lstStyle/>
          <a:p>
            <a:r>
              <a:rPr lang="en-US" sz="4200" b="0" dirty="0"/>
              <a:t>Navigating Conflict and Challenges Within Facilitation Teams and Participant Groups </a:t>
            </a:r>
            <a:endParaRPr lang="en-US" sz="4200" dirty="0"/>
          </a:p>
        </p:txBody>
      </p:sp>
      <p:sp>
        <p:nvSpPr>
          <p:cNvPr id="3" name="Subtitle 2">
            <a:extLst>
              <a:ext uri="{FF2B5EF4-FFF2-40B4-BE49-F238E27FC236}">
                <a16:creationId xmlns:a16="http://schemas.microsoft.com/office/drawing/2014/main" id="{363CF5F8-0028-8636-5006-5D5C52B32774}"/>
              </a:ext>
            </a:extLst>
          </p:cNvPr>
          <p:cNvSpPr>
            <a:spLocks noGrp="1"/>
          </p:cNvSpPr>
          <p:nvPr>
            <p:ph sz="quarter" idx="14"/>
          </p:nvPr>
        </p:nvSpPr>
        <p:spPr>
          <a:xfrm>
            <a:off x="634029" y="3622674"/>
            <a:ext cx="8481399" cy="1486852"/>
          </a:xfrm>
        </p:spPr>
        <p:txBody>
          <a:bodyPr>
            <a:normAutofit/>
          </a:bodyPr>
          <a:lstStyle/>
          <a:p>
            <a:r>
              <a:rPr lang="en-US" dirty="0"/>
              <a:t>Rachel, Grat, and Rita</a:t>
            </a:r>
          </a:p>
        </p:txBody>
      </p:sp>
    </p:spTree>
    <p:extLst>
      <p:ext uri="{BB962C8B-B14F-4D97-AF65-F5344CB8AC3E}">
        <p14:creationId xmlns:p14="http://schemas.microsoft.com/office/powerpoint/2010/main" val="1773831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0D9FB-B08B-6550-BEBF-B430741924E7}"/>
              </a:ext>
            </a:extLst>
          </p:cNvPr>
          <p:cNvSpPr>
            <a:spLocks noGrp="1"/>
          </p:cNvSpPr>
          <p:nvPr>
            <p:ph type="title"/>
          </p:nvPr>
        </p:nvSpPr>
        <p:spPr>
          <a:xfrm>
            <a:off x="657343" y="1001715"/>
            <a:ext cx="4305184" cy="958969"/>
          </a:xfrm>
        </p:spPr>
        <p:txBody>
          <a:bodyPr>
            <a:normAutofit fontScale="90000"/>
          </a:bodyPr>
          <a:lstStyle/>
          <a:p>
            <a:r>
              <a:rPr lang="en-US" dirty="0"/>
              <a:t>Navigating Conflict Agenda</a:t>
            </a:r>
          </a:p>
        </p:txBody>
      </p:sp>
      <p:sp>
        <p:nvSpPr>
          <p:cNvPr id="3" name="Content Placeholder 2">
            <a:extLst>
              <a:ext uri="{FF2B5EF4-FFF2-40B4-BE49-F238E27FC236}">
                <a16:creationId xmlns:a16="http://schemas.microsoft.com/office/drawing/2014/main" id="{79BC7904-BA22-561E-1DE0-8E716FCEA69E}"/>
              </a:ext>
            </a:extLst>
          </p:cNvPr>
          <p:cNvSpPr>
            <a:spLocks noGrp="1"/>
          </p:cNvSpPr>
          <p:nvPr>
            <p:ph sz="quarter" idx="13"/>
          </p:nvPr>
        </p:nvSpPr>
        <p:spPr>
          <a:xfrm>
            <a:off x="657343" y="2138373"/>
            <a:ext cx="4331151" cy="4084627"/>
          </a:xfrm>
        </p:spPr>
        <p:txBody>
          <a:bodyPr vert="horz" lIns="91440" tIns="45720" rIns="91440" bIns="45720" rtlCol="0" anchor="t">
            <a:normAutofit/>
          </a:bodyPr>
          <a:lstStyle/>
          <a:p>
            <a:pPr marL="0" indent="0">
              <a:buNone/>
            </a:pPr>
            <a:endParaRPr lang="en-US" dirty="0"/>
          </a:p>
          <a:p>
            <a:r>
              <a:rPr lang="en-US"/>
              <a:t>Necessary Situations</a:t>
            </a:r>
          </a:p>
          <a:p>
            <a:r>
              <a:rPr lang="en-US" dirty="0"/>
              <a:t>What should we do?</a:t>
            </a:r>
          </a:p>
          <a:p>
            <a:r>
              <a:rPr lang="en-US" dirty="0"/>
              <a:t>Scenarios</a:t>
            </a:r>
          </a:p>
          <a:p>
            <a:r>
              <a:rPr lang="en-US" dirty="0"/>
              <a:t>Participants and Facilitators</a:t>
            </a:r>
          </a:p>
          <a:p>
            <a:r>
              <a:rPr lang="en-US" dirty="0"/>
              <a:t>Practice and Team Talk </a:t>
            </a:r>
          </a:p>
        </p:txBody>
      </p:sp>
      <p:pic>
        <p:nvPicPr>
          <p:cNvPr id="10" name="Picture Placeholder 9" descr="Foosball table close-up">
            <a:extLst>
              <a:ext uri="{FF2B5EF4-FFF2-40B4-BE49-F238E27FC236}">
                <a16:creationId xmlns:a16="http://schemas.microsoft.com/office/drawing/2014/main" id="{AF9C6C32-FE7C-C956-920F-2F11E7208C22}"/>
              </a:ext>
            </a:extLst>
          </p:cNvPr>
          <p:cNvPicPr>
            <a:picLocks noGrp="1" noChangeAspect="1"/>
          </p:cNvPicPr>
          <p:nvPr>
            <p:ph type="pic" sz="quarter" idx="15"/>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721" r="2721"/>
          <a:stretch>
            <a:fillRect/>
          </a:stretch>
        </p:blipFill>
        <p:spPr>
          <a:xfrm>
            <a:off x="6421315" y="1495044"/>
            <a:ext cx="5486400" cy="3867912"/>
          </a:xfrm>
        </p:spPr>
      </p:pic>
    </p:spTree>
    <p:extLst>
      <p:ext uri="{BB962C8B-B14F-4D97-AF65-F5344CB8AC3E}">
        <p14:creationId xmlns:p14="http://schemas.microsoft.com/office/powerpoint/2010/main" val="1545177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96B45-59A7-C589-9ECA-BA4BE7D7D9F3}"/>
              </a:ext>
            </a:extLst>
          </p:cNvPr>
          <p:cNvSpPr>
            <a:spLocks noGrp="1"/>
          </p:cNvSpPr>
          <p:nvPr>
            <p:ph type="title"/>
          </p:nvPr>
        </p:nvSpPr>
        <p:spPr>
          <a:xfrm>
            <a:off x="634036" y="2495233"/>
            <a:ext cx="4714881" cy="2233293"/>
          </a:xfrm>
        </p:spPr>
        <p:txBody>
          <a:bodyPr/>
          <a:lstStyle/>
          <a:p>
            <a:r>
              <a:rPr lang="en-US" dirty="0"/>
              <a:t>Overview</a:t>
            </a:r>
          </a:p>
        </p:txBody>
      </p:sp>
      <p:sp>
        <p:nvSpPr>
          <p:cNvPr id="5" name="Content Placeholder 4">
            <a:extLst>
              <a:ext uri="{FF2B5EF4-FFF2-40B4-BE49-F238E27FC236}">
                <a16:creationId xmlns:a16="http://schemas.microsoft.com/office/drawing/2014/main" id="{FBFE3E85-F977-4917-D2F3-E64C503441F1}"/>
              </a:ext>
            </a:extLst>
          </p:cNvPr>
          <p:cNvSpPr>
            <a:spLocks noGrp="1"/>
          </p:cNvSpPr>
          <p:nvPr>
            <p:ph sz="quarter" idx="13"/>
          </p:nvPr>
        </p:nvSpPr>
        <p:spPr>
          <a:xfrm>
            <a:off x="5843752" y="1227082"/>
            <a:ext cx="6050543" cy="5208887"/>
          </a:xfrm>
        </p:spPr>
        <p:txBody>
          <a:bodyPr>
            <a:normAutofit/>
          </a:bodyPr>
          <a:lstStyle/>
          <a:p>
            <a:r>
              <a:rPr lang="en-US" sz="2800" dirty="0"/>
              <a:t>Conflict comes in many possible forms. </a:t>
            </a:r>
          </a:p>
          <a:p>
            <a:pPr marL="457200" indent="-457200">
              <a:buFont typeface="Arial" panose="020B0604020202020204" pitchFamily="34" charset="0"/>
              <a:buChar char="•"/>
            </a:pPr>
            <a:r>
              <a:rPr lang="en-US" sz="2800" dirty="0"/>
              <a:t>External and internal pressures</a:t>
            </a:r>
          </a:p>
          <a:p>
            <a:pPr marL="457200" indent="-457200">
              <a:buFont typeface="Arial" panose="020B0604020202020204" pitchFamily="34" charset="0"/>
              <a:buChar char="•"/>
            </a:pPr>
            <a:r>
              <a:rPr lang="en-US" sz="2800" dirty="0"/>
              <a:t>Individual and group </a:t>
            </a:r>
          </a:p>
          <a:p>
            <a:r>
              <a:rPr lang="en-US" sz="2800" dirty="0"/>
              <a:t>We work to </a:t>
            </a:r>
            <a:r>
              <a:rPr lang="en-US" sz="2800" b="1" dirty="0"/>
              <a:t>intercede</a:t>
            </a:r>
            <a:r>
              <a:rPr lang="en-US" sz="2800" dirty="0"/>
              <a:t>, </a:t>
            </a:r>
            <a:r>
              <a:rPr lang="en-US" sz="2800" b="1" dirty="0"/>
              <a:t>redirect</a:t>
            </a:r>
            <a:r>
              <a:rPr lang="en-US" sz="2800" dirty="0"/>
              <a:t>, </a:t>
            </a:r>
            <a:r>
              <a:rPr lang="en-US" sz="2800" b="1" dirty="0"/>
              <a:t>resolve</a:t>
            </a:r>
            <a:r>
              <a:rPr lang="en-US" sz="2800" dirty="0"/>
              <a:t>, and </a:t>
            </a:r>
            <a:r>
              <a:rPr lang="en-US" sz="2800" b="1" dirty="0"/>
              <a:t>mitigate</a:t>
            </a:r>
            <a:r>
              <a:rPr lang="en-US" sz="2800" dirty="0"/>
              <a:t>. </a:t>
            </a:r>
          </a:p>
          <a:p>
            <a:r>
              <a:rPr lang="en-US" sz="2800" dirty="0"/>
              <a:t>We take these steps to encourage </a:t>
            </a:r>
            <a:r>
              <a:rPr lang="en-US" sz="2800" i="1" dirty="0"/>
              <a:t>engagement, learning, vulnerability, and growth </a:t>
            </a:r>
            <a:r>
              <a:rPr lang="en-US" sz="2800" dirty="0"/>
              <a:t>– for ourselves and the participants. </a:t>
            </a:r>
          </a:p>
        </p:txBody>
      </p:sp>
    </p:spTree>
    <p:extLst>
      <p:ext uri="{BB962C8B-B14F-4D97-AF65-F5344CB8AC3E}">
        <p14:creationId xmlns:p14="http://schemas.microsoft.com/office/powerpoint/2010/main" val="1566291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E974-E389-1BC3-3B59-13561420E0A7}"/>
              </a:ext>
            </a:extLst>
          </p:cNvPr>
          <p:cNvSpPr>
            <a:spLocks noGrp="1"/>
          </p:cNvSpPr>
          <p:nvPr>
            <p:ph type="ctrTitle"/>
          </p:nvPr>
        </p:nvSpPr>
        <p:spPr>
          <a:xfrm>
            <a:off x="1680472" y="2090973"/>
            <a:ext cx="8825659" cy="2677648"/>
          </a:xfrm>
        </p:spPr>
        <p:txBody>
          <a:bodyPr vert="horz" lIns="121920" tIns="60960" rIns="121920" bIns="60960" rtlCol="0" anchor="ctr">
            <a:noAutofit/>
          </a:bodyPr>
          <a:lstStyle/>
          <a:p>
            <a:pPr algn="ctr"/>
            <a:r>
              <a:rPr lang="en-US" sz="6400"/>
              <a:t>Things Happen. . .</a:t>
            </a:r>
            <a:endParaRPr lang="en-US" sz="6400" dirty="0"/>
          </a:p>
        </p:txBody>
      </p:sp>
    </p:spTree>
    <p:extLst>
      <p:ext uri="{BB962C8B-B14F-4D97-AF65-F5344CB8AC3E}">
        <p14:creationId xmlns:p14="http://schemas.microsoft.com/office/powerpoint/2010/main" val="3633510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prstGeom prst="rect">
            <a:avLst/>
          </a:prstGeom>
        </p:spPr>
        <p:txBody>
          <a:bodyPr spcFirstLastPara="1" vert="horz" wrap="square" lIns="121900" tIns="121900" rIns="121900" bIns="121900" rtlCol="0" anchor="t" anchorCtr="0">
            <a:normAutofit fontScale="90000"/>
          </a:bodyPr>
          <a:lstStyle/>
          <a:p>
            <a:r>
              <a:rPr lang="en" dirty="0"/>
              <a:t>So, there</a:t>
            </a:r>
            <a:r>
              <a:rPr lang="en" b="1" dirty="0"/>
              <a:t> </a:t>
            </a:r>
            <a:r>
              <a:rPr lang="en" dirty="0"/>
              <a:t>is a Situation</a:t>
            </a:r>
            <a:r>
              <a:rPr lang="en" b="1" dirty="0"/>
              <a:t>:  </a:t>
            </a:r>
            <a:br>
              <a:rPr lang="en" b="1" dirty="0"/>
            </a:br>
            <a:r>
              <a:rPr lang="en" b="1" dirty="0"/>
              <a:t>Ice Storms, Hotel Implosions, &amp; Missing Participants</a:t>
            </a:r>
            <a:endParaRPr lang="en-US" b="1" dirty="0"/>
          </a:p>
        </p:txBody>
      </p:sp>
      <p:sp>
        <p:nvSpPr>
          <p:cNvPr id="104" name="Google Shape;104;p21"/>
          <p:cNvSpPr txBox="1">
            <a:spLocks noGrp="1"/>
          </p:cNvSpPr>
          <p:nvPr>
            <p:ph type="body" idx="1"/>
          </p:nvPr>
        </p:nvSpPr>
        <p:spPr>
          <a:xfrm>
            <a:off x="415600" y="2229753"/>
            <a:ext cx="11360800" cy="3862147"/>
          </a:xfrm>
          <a:prstGeom prst="rect">
            <a:avLst/>
          </a:prstGeom>
        </p:spPr>
        <p:txBody>
          <a:bodyPr spcFirstLastPara="1" vert="horz" wrap="square" lIns="121900" tIns="121900" rIns="121900" bIns="121900" rtlCol="0" anchor="t" anchorCtr="0">
            <a:normAutofit fontScale="92500" lnSpcReduction="10000"/>
          </a:bodyPr>
          <a:lstStyle/>
          <a:p>
            <a:pPr marL="380990" indent="-380990">
              <a:spcAft>
                <a:spcPts val="1600"/>
              </a:spcAft>
            </a:pPr>
            <a:r>
              <a:rPr lang="en-US" sz="2400" dirty="0"/>
              <a:t>The best-laid plans of mice and facilitators...</a:t>
            </a:r>
          </a:p>
          <a:p>
            <a:pPr marL="380990" indent="-380990">
              <a:spcAft>
                <a:spcPts val="1600"/>
              </a:spcAft>
            </a:pPr>
            <a:r>
              <a:rPr lang="en-US" sz="2400" dirty="0"/>
              <a:t>Facilitator-Ellen-Karla-</a:t>
            </a:r>
            <a:r>
              <a:rPr lang="en-US" sz="2400" dirty="0" err="1"/>
              <a:t>AmTrav</a:t>
            </a:r>
            <a:r>
              <a:rPr lang="en-US" sz="2400" dirty="0"/>
              <a:t> Roulette</a:t>
            </a:r>
          </a:p>
          <a:p>
            <a:pPr marL="380990" indent="-380990">
              <a:spcAft>
                <a:spcPts val="1600"/>
              </a:spcAft>
            </a:pPr>
            <a:r>
              <a:rPr lang="en-US" sz="2400" dirty="0"/>
              <a:t>Everybody here is a grown-up.  Everybody can help.</a:t>
            </a:r>
          </a:p>
          <a:p>
            <a:pPr marL="380990" indent="-380990">
              <a:spcAft>
                <a:spcPts val="1600"/>
              </a:spcAft>
            </a:pPr>
            <a:r>
              <a:rPr lang="en-US" sz="2400" dirty="0"/>
              <a:t>We cannot pour from an empty cup.  Or one that is full of coffee and Skittles.</a:t>
            </a:r>
          </a:p>
          <a:p>
            <a:pPr marL="380990" indent="-380990">
              <a:spcAft>
                <a:spcPts val="1600"/>
              </a:spcAft>
            </a:pPr>
            <a:r>
              <a:rPr lang="en-US" sz="2400" dirty="0"/>
              <a:t>Take a breath.  Take a breath.  Take a breath.</a:t>
            </a:r>
          </a:p>
          <a:p>
            <a:pPr marL="380990" indent="-380990">
              <a:spcAft>
                <a:spcPts val="1600"/>
              </a:spcAft>
            </a:pPr>
            <a:r>
              <a:rPr lang="en-US" sz="2400" dirty="0"/>
              <a:t>It will be worse than you expect.  It will also be better than you expect.</a:t>
            </a:r>
          </a:p>
          <a:p>
            <a:pPr marL="380990" indent="-380990">
              <a:spcAft>
                <a:spcPts val="1600"/>
              </a:spcAft>
            </a:pPr>
            <a:endParaRPr lang="en-US" sz="2400" dirty="0"/>
          </a:p>
          <a:p>
            <a:pPr marL="380990" indent="-380990">
              <a:spcAft>
                <a:spcPts val="1600"/>
              </a:spcAft>
            </a:pP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60EA-2A91-9881-81B9-1D21EF4ADC5B}"/>
              </a:ext>
            </a:extLst>
          </p:cNvPr>
          <p:cNvSpPr>
            <a:spLocks noGrp="1"/>
          </p:cNvSpPr>
          <p:nvPr>
            <p:ph type="title"/>
          </p:nvPr>
        </p:nvSpPr>
        <p:spPr>
          <a:xfrm>
            <a:off x="766767" y="1295400"/>
            <a:ext cx="3611652" cy="1600200"/>
          </a:xfrm>
        </p:spPr>
        <p:txBody>
          <a:bodyPr>
            <a:normAutofit/>
          </a:bodyPr>
          <a:lstStyle/>
          <a:p>
            <a:pPr algn="r"/>
            <a:r>
              <a:rPr lang="en-US" sz="4250" dirty="0"/>
              <a:t>Necessary </a:t>
            </a:r>
            <a:r>
              <a:rPr lang="en-US" sz="4250"/>
              <a:t>Conversations</a:t>
            </a:r>
          </a:p>
        </p:txBody>
      </p:sp>
      <p:sp>
        <p:nvSpPr>
          <p:cNvPr id="5" name="Content Placeholder 4">
            <a:extLst>
              <a:ext uri="{FF2B5EF4-FFF2-40B4-BE49-F238E27FC236}">
                <a16:creationId xmlns:a16="http://schemas.microsoft.com/office/drawing/2014/main" id="{6D7C6AD6-14AD-658B-9212-68FDFFB66D6C}"/>
              </a:ext>
            </a:extLst>
          </p:cNvPr>
          <p:cNvSpPr>
            <a:spLocks noGrp="1"/>
          </p:cNvSpPr>
          <p:nvPr>
            <p:ph idx="1"/>
          </p:nvPr>
        </p:nvSpPr>
        <p:spPr>
          <a:xfrm>
            <a:off x="5781145" y="829576"/>
            <a:ext cx="5952067" cy="5190225"/>
          </a:xfrm>
        </p:spPr>
        <p:txBody>
          <a:bodyPr>
            <a:normAutofit/>
          </a:bodyPr>
          <a:lstStyle/>
          <a:p>
            <a:r>
              <a:rPr lang="en-US" sz="2400" dirty="0"/>
              <a:t>Cultural appropriation</a:t>
            </a:r>
            <a:endParaRPr lang="en-US" dirty="0"/>
          </a:p>
          <a:p>
            <a:r>
              <a:rPr lang="en-US" sz="2400" dirty="0"/>
              <a:t>Identity "adjacency"</a:t>
            </a:r>
            <a:endParaRPr lang="en-US" dirty="0"/>
          </a:p>
          <a:p>
            <a:r>
              <a:rPr lang="en-US" sz="2400" dirty="0"/>
              <a:t>Tokenism</a:t>
            </a:r>
          </a:p>
          <a:p>
            <a:pPr marL="742508" lvl="1" indent="-285320">
              <a:buFont typeface="Courier New" charset="2"/>
              <a:buChar char="o"/>
            </a:pPr>
            <a:r>
              <a:rPr lang="en-US" sz="2200" dirty="0"/>
              <a:t>Participants</a:t>
            </a:r>
          </a:p>
          <a:p>
            <a:pPr marL="742508" lvl="1" indent="-285320">
              <a:buFont typeface="Courier New" charset="2"/>
              <a:buChar char="o"/>
            </a:pPr>
            <a:r>
              <a:rPr lang="en-US" sz="2200" dirty="0"/>
              <a:t>Coaching</a:t>
            </a:r>
          </a:p>
          <a:p>
            <a:r>
              <a:rPr lang="en-US" sz="2400" dirty="0"/>
              <a:t>Academic knowledge vs. Lived experience</a:t>
            </a:r>
          </a:p>
          <a:p>
            <a:r>
              <a:rPr lang="en-US" sz="2400" dirty="0"/>
              <a:t>Intent vs. Impact/Effect on others</a:t>
            </a:r>
          </a:p>
          <a:p>
            <a:r>
              <a:rPr lang="en-US" sz="2400" dirty="0"/>
              <a:t>Debrief with those affected (facilitators, participants)</a:t>
            </a:r>
          </a:p>
          <a:p>
            <a:endParaRPr lang="en-US" sz="2400" dirty="0"/>
          </a:p>
        </p:txBody>
      </p:sp>
      <p:sp>
        <p:nvSpPr>
          <p:cNvPr id="3" name="Text Placeholder 2">
            <a:extLst>
              <a:ext uri="{FF2B5EF4-FFF2-40B4-BE49-F238E27FC236}">
                <a16:creationId xmlns:a16="http://schemas.microsoft.com/office/drawing/2014/main" id="{F05E7FD3-9000-BE24-89D3-18A4DBE2ED4B}"/>
              </a:ext>
            </a:extLst>
          </p:cNvPr>
          <p:cNvSpPr>
            <a:spLocks noGrp="1"/>
          </p:cNvSpPr>
          <p:nvPr>
            <p:ph type="body" sz="half" idx="2"/>
          </p:nvPr>
        </p:nvSpPr>
        <p:spPr>
          <a:xfrm>
            <a:off x="634031" y="2495234"/>
            <a:ext cx="3243378" cy="626338"/>
          </a:xfrm>
        </p:spPr>
        <p:txBody>
          <a:bodyPr vert="horz" lIns="121920" tIns="60960" rIns="121920" bIns="60960" rtlCol="0" anchor="t">
            <a:normAutofit fontScale="85000" lnSpcReduction="10000"/>
          </a:bodyPr>
          <a:lstStyle/>
          <a:p>
            <a:pPr algn="r"/>
            <a:r>
              <a:rPr lang="en-US" sz="3733" b="1" dirty="0"/>
              <a:t>Bias</a:t>
            </a:r>
          </a:p>
        </p:txBody>
      </p:sp>
    </p:spTree>
    <p:extLst>
      <p:ext uri="{BB962C8B-B14F-4D97-AF65-F5344CB8AC3E}">
        <p14:creationId xmlns:p14="http://schemas.microsoft.com/office/powerpoint/2010/main" val="1428057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D5DA3-3BAB-8799-6420-6D461F05C01C}"/>
              </a:ext>
            </a:extLst>
          </p:cNvPr>
          <p:cNvSpPr>
            <a:spLocks noGrp="1"/>
          </p:cNvSpPr>
          <p:nvPr>
            <p:ph type="title"/>
          </p:nvPr>
        </p:nvSpPr>
        <p:spPr/>
        <p:txBody>
          <a:bodyPr/>
          <a:lstStyle/>
          <a:p>
            <a:r>
              <a:rPr lang="en-US" dirty="0"/>
              <a:t>What Can We Do?</a:t>
            </a:r>
          </a:p>
        </p:txBody>
      </p:sp>
      <p:sp>
        <p:nvSpPr>
          <p:cNvPr id="3" name="Text Placeholder 2">
            <a:extLst>
              <a:ext uri="{FF2B5EF4-FFF2-40B4-BE49-F238E27FC236}">
                <a16:creationId xmlns:a16="http://schemas.microsoft.com/office/drawing/2014/main" id="{6E5C8F2D-C438-B2C4-F62A-D35294CE7EA5}"/>
              </a:ext>
            </a:extLst>
          </p:cNvPr>
          <p:cNvSpPr>
            <a:spLocks noGrp="1"/>
          </p:cNvSpPr>
          <p:nvPr>
            <p:ph type="body" sz="half" idx="2"/>
          </p:nvPr>
        </p:nvSpPr>
        <p:spPr>
          <a:xfrm>
            <a:off x="617035" y="1791850"/>
            <a:ext cx="3771904" cy="3727766"/>
          </a:xfrm>
        </p:spPr>
        <p:txBody>
          <a:bodyPr>
            <a:normAutofit/>
          </a:bodyPr>
          <a:lstStyle/>
          <a:p>
            <a:r>
              <a:rPr lang="en-US" sz="2800" b="1" dirty="0"/>
              <a:t>Frameworks:</a:t>
            </a:r>
          </a:p>
          <a:p>
            <a:r>
              <a:rPr lang="en-US" sz="2800" b="1" dirty="0"/>
              <a:t>	Call In/Out/On</a:t>
            </a:r>
          </a:p>
          <a:p>
            <a:r>
              <a:rPr lang="en-US" sz="2800" b="1" dirty="0"/>
              <a:t>	FOCUS</a:t>
            </a:r>
          </a:p>
          <a:p>
            <a:r>
              <a:rPr lang="en-US" sz="2800" b="1" dirty="0"/>
              <a:t>	STOP</a:t>
            </a:r>
          </a:p>
          <a:p>
            <a:r>
              <a:rPr lang="en-US" sz="2800" b="1" dirty="0"/>
              <a:t>	ACT</a:t>
            </a:r>
          </a:p>
        </p:txBody>
      </p:sp>
      <p:sp>
        <p:nvSpPr>
          <p:cNvPr id="4" name="Content Placeholder 3">
            <a:extLst>
              <a:ext uri="{FF2B5EF4-FFF2-40B4-BE49-F238E27FC236}">
                <a16:creationId xmlns:a16="http://schemas.microsoft.com/office/drawing/2014/main" id="{C1557920-DC79-DEFC-FB6B-52156846B9D6}"/>
              </a:ext>
            </a:extLst>
          </p:cNvPr>
          <p:cNvSpPr>
            <a:spLocks noGrp="1"/>
          </p:cNvSpPr>
          <p:nvPr>
            <p:ph idx="1"/>
          </p:nvPr>
        </p:nvSpPr>
        <p:spPr/>
        <p:txBody>
          <a:bodyPr/>
          <a:lstStyle/>
          <a:p>
            <a:r>
              <a:rPr lang="en-US" dirty="0"/>
              <a:t>When Conflict Happens. . . </a:t>
            </a:r>
          </a:p>
          <a:p>
            <a:pPr lvl="1"/>
            <a:r>
              <a:rPr lang="en-US" dirty="0"/>
              <a:t>Between Participants</a:t>
            </a:r>
          </a:p>
          <a:p>
            <a:pPr lvl="1"/>
            <a:r>
              <a:rPr lang="en-US" dirty="0"/>
              <a:t>Participant-Facilitator Interactions</a:t>
            </a:r>
          </a:p>
          <a:p>
            <a:pPr lvl="1"/>
            <a:r>
              <a:rPr lang="en-US" dirty="0"/>
              <a:t>Within the Facilitator Team </a:t>
            </a:r>
          </a:p>
          <a:p>
            <a:pPr lvl="1"/>
            <a:endParaRPr lang="en-US" dirty="0"/>
          </a:p>
          <a:p>
            <a:pPr marL="228600" lvl="1" indent="0">
              <a:buNone/>
            </a:pPr>
            <a:endParaRPr lang="en-US" dirty="0"/>
          </a:p>
        </p:txBody>
      </p:sp>
      <p:pic>
        <p:nvPicPr>
          <p:cNvPr id="6" name="Picture 5" descr="People sitting in group">
            <a:extLst>
              <a:ext uri="{FF2B5EF4-FFF2-40B4-BE49-F238E27FC236}">
                <a16:creationId xmlns:a16="http://schemas.microsoft.com/office/drawing/2014/main" id="{084A8CE4-8EDB-6F74-E56C-DCF1CC89D0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2563" y="3185090"/>
            <a:ext cx="3501790" cy="2334526"/>
          </a:xfrm>
          <a:prstGeom prst="rect">
            <a:avLst/>
          </a:prstGeom>
        </p:spPr>
      </p:pic>
      <p:pic>
        <p:nvPicPr>
          <p:cNvPr id="8" name="Picture 7" descr="Two reindeer with their antlers locked">
            <a:extLst>
              <a:ext uri="{FF2B5EF4-FFF2-40B4-BE49-F238E27FC236}">
                <a16:creationId xmlns:a16="http://schemas.microsoft.com/office/drawing/2014/main" id="{4A7F4B96-C487-A506-BDD7-8E015BA0CCE6}"/>
              </a:ext>
            </a:extLst>
          </p:cNvPr>
          <p:cNvPicPr>
            <a:picLocks noChangeAspect="1"/>
          </p:cNvPicPr>
          <p:nvPr/>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7310070" y="3821386"/>
            <a:ext cx="3640641" cy="2401614"/>
          </a:xfrm>
          <a:prstGeom prst="rect">
            <a:avLst/>
          </a:prstGeom>
        </p:spPr>
      </p:pic>
    </p:spTree>
    <p:extLst>
      <p:ext uri="{BB962C8B-B14F-4D97-AF65-F5344CB8AC3E}">
        <p14:creationId xmlns:p14="http://schemas.microsoft.com/office/powerpoint/2010/main" val="3593435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C32F8-E21D-68DC-2A6B-6A44F01175C0}"/>
              </a:ext>
            </a:extLst>
          </p:cNvPr>
          <p:cNvSpPr>
            <a:spLocks noGrp="1"/>
          </p:cNvSpPr>
          <p:nvPr>
            <p:ph type="title"/>
          </p:nvPr>
        </p:nvSpPr>
        <p:spPr>
          <a:xfrm>
            <a:off x="634029" y="754012"/>
            <a:ext cx="10012949" cy="1386963"/>
          </a:xfrm>
        </p:spPr>
        <p:txBody>
          <a:bodyPr anchor="b">
            <a:normAutofit/>
          </a:bodyPr>
          <a:lstStyle/>
          <a:p>
            <a:r>
              <a:rPr lang="en-US" sz="4700" dirty="0"/>
              <a:t>Call In/Out/On: What’s the goal?</a:t>
            </a:r>
          </a:p>
        </p:txBody>
      </p:sp>
      <p:sp>
        <p:nvSpPr>
          <p:cNvPr id="3" name="Text Placeholder 2">
            <a:extLst>
              <a:ext uri="{FF2B5EF4-FFF2-40B4-BE49-F238E27FC236}">
                <a16:creationId xmlns:a16="http://schemas.microsoft.com/office/drawing/2014/main" id="{E435B5EE-EC32-8941-B9F3-74604A298061}"/>
              </a:ext>
            </a:extLst>
          </p:cNvPr>
          <p:cNvSpPr>
            <a:spLocks noGrp="1"/>
          </p:cNvSpPr>
          <p:nvPr>
            <p:ph sz="quarter" idx="13"/>
          </p:nvPr>
        </p:nvSpPr>
        <p:spPr>
          <a:xfrm>
            <a:off x="634030" y="2480441"/>
            <a:ext cx="10923933" cy="3742559"/>
          </a:xfrm>
        </p:spPr>
        <p:txBody>
          <a:bodyPr vert="horz" lIns="91440" tIns="45720" rIns="91440" bIns="45720" rtlCol="0">
            <a:normAutofit/>
          </a:bodyPr>
          <a:lstStyle/>
          <a:p>
            <a:pPr marL="571329" indent="-228531">
              <a:buSzPts val="2800"/>
            </a:pPr>
            <a:r>
              <a:rPr lang="en-US" sz="2400" dirty="0"/>
              <a:t>To stop the perpetuation and negative effects of harmful words or behavior</a:t>
            </a:r>
          </a:p>
          <a:p>
            <a:pPr marL="571329" indent="-228531">
              <a:spcBef>
                <a:spcPts val="600"/>
              </a:spcBef>
              <a:buSzPts val="2800"/>
            </a:pPr>
            <a:r>
              <a:rPr lang="en-US" sz="2400" dirty="0"/>
              <a:t>To create a compassionate space for listening, understanding, offering new information, and correcting assumptions</a:t>
            </a:r>
          </a:p>
          <a:p>
            <a:pPr marL="571329" indent="-228531">
              <a:spcBef>
                <a:spcPts val="600"/>
              </a:spcBef>
              <a:buSzPts val="2800"/>
            </a:pPr>
            <a:r>
              <a:rPr lang="en-US" sz="2400" dirty="0"/>
              <a:t>To lean into having tough conversations </a:t>
            </a:r>
            <a:r>
              <a:rPr lang="en-US" sz="2400" b="1" dirty="0"/>
              <a:t>with people in your sphere of influence - the individuals or groups you know personally, and that will be open to conversation with you</a:t>
            </a:r>
          </a:p>
        </p:txBody>
      </p:sp>
    </p:spTree>
    <p:extLst>
      <p:ext uri="{BB962C8B-B14F-4D97-AF65-F5344CB8AC3E}">
        <p14:creationId xmlns:p14="http://schemas.microsoft.com/office/powerpoint/2010/main" val="2168735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0">
          <a:extLst>
            <a:ext uri="{FF2B5EF4-FFF2-40B4-BE49-F238E27FC236}">
              <a16:creationId xmlns:a16="http://schemas.microsoft.com/office/drawing/2014/main" id="{B1D6D257-BE11-43DA-E3DD-D7038A574C8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9646076-4730-9EA8-9E36-C1975E908014}"/>
              </a:ext>
            </a:extLst>
          </p:cNvPr>
          <p:cNvSpPr>
            <a:spLocks noGrp="1"/>
          </p:cNvSpPr>
          <p:nvPr>
            <p:ph type="title"/>
          </p:nvPr>
        </p:nvSpPr>
        <p:spPr>
          <a:xfrm>
            <a:off x="634029" y="1373816"/>
            <a:ext cx="8481399" cy="1867858"/>
          </a:xfrm>
        </p:spPr>
        <p:txBody>
          <a:bodyPr vert="horz" lIns="91416" tIns="45708" rIns="91416" bIns="45708" rtlCol="0" anchor="b">
            <a:normAutofit/>
          </a:bodyPr>
          <a:lstStyle/>
          <a:p>
            <a:r>
              <a:rPr lang="en-US" dirty="0"/>
              <a:t>The Art of Calling Out</a:t>
            </a:r>
          </a:p>
        </p:txBody>
      </p:sp>
      <p:sp>
        <p:nvSpPr>
          <p:cNvPr id="3" name="Content Placeholder 2">
            <a:extLst>
              <a:ext uri="{FF2B5EF4-FFF2-40B4-BE49-F238E27FC236}">
                <a16:creationId xmlns:a16="http://schemas.microsoft.com/office/drawing/2014/main" id="{A972F868-C574-80CD-908E-C1B921405F9F}"/>
              </a:ext>
            </a:extLst>
          </p:cNvPr>
          <p:cNvSpPr>
            <a:spLocks noGrp="1"/>
          </p:cNvSpPr>
          <p:nvPr>
            <p:ph sz="quarter" idx="14"/>
          </p:nvPr>
        </p:nvSpPr>
        <p:spPr>
          <a:xfrm>
            <a:off x="634029" y="3622674"/>
            <a:ext cx="8481399" cy="1486852"/>
          </a:xfrm>
        </p:spPr>
        <p:txBody>
          <a:bodyPr>
            <a:normAutofit/>
          </a:bodyPr>
          <a:lstStyle/>
          <a:p>
            <a:pPr lvl="0">
              <a:lnSpc>
                <a:spcPct val="110000"/>
              </a:lnSpc>
            </a:pPr>
            <a:r>
              <a:rPr lang="en-US" sz="1900" dirty="0"/>
              <a:t>Calling out is bringing public attention to an individual, group, or organization's harmful words or behavior</a:t>
            </a:r>
          </a:p>
          <a:p>
            <a:pPr lvl="0">
              <a:lnSpc>
                <a:spcPct val="110000"/>
              </a:lnSpc>
            </a:pPr>
            <a:r>
              <a:rPr lang="en-US" sz="1900" dirty="0"/>
              <a:t>Remember, it is a powerful thing for the target of oppression to hear these words from the mouth of an ally, accomplice, or co-conspirator!</a:t>
            </a:r>
          </a:p>
        </p:txBody>
      </p:sp>
    </p:spTree>
    <p:extLst>
      <p:ext uri="{BB962C8B-B14F-4D97-AF65-F5344CB8AC3E}">
        <p14:creationId xmlns:p14="http://schemas.microsoft.com/office/powerpoint/2010/main" val="30146314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3" name="Title 2">
            <a:extLst>
              <a:ext uri="{FF2B5EF4-FFF2-40B4-BE49-F238E27FC236}">
                <a16:creationId xmlns:a16="http://schemas.microsoft.com/office/drawing/2014/main" id="{DDC42438-0000-991D-E16A-60F7D378F280}"/>
              </a:ext>
            </a:extLst>
          </p:cNvPr>
          <p:cNvSpPr>
            <a:spLocks noGrp="1"/>
          </p:cNvSpPr>
          <p:nvPr>
            <p:ph type="title"/>
          </p:nvPr>
        </p:nvSpPr>
        <p:spPr>
          <a:xfrm>
            <a:off x="634027" y="634999"/>
            <a:ext cx="3771903" cy="1494476"/>
          </a:xfrm>
        </p:spPr>
        <p:txBody>
          <a:bodyPr vert="horz" lIns="91440" tIns="45720" rIns="91440" bIns="45720" rtlCol="0" anchor="t">
            <a:normAutofit/>
          </a:bodyPr>
          <a:lstStyle/>
          <a:p>
            <a:r>
              <a:rPr lang="en-US" sz="3300" b="1" i="0" kern="1200" dirty="0">
                <a:latin typeface="+mj-lt"/>
                <a:ea typeface="+mj-ea"/>
                <a:cs typeface="+mj-cs"/>
              </a:rPr>
              <a:t>Calling Out with Courage. Confidence. </a:t>
            </a:r>
            <a:r>
              <a:rPr lang="en-US" sz="3300" b="1" i="0" u="sng" kern="1200" dirty="0">
                <a:latin typeface="+mj-lt"/>
                <a:ea typeface="+mj-ea"/>
                <a:cs typeface="+mj-cs"/>
              </a:rPr>
              <a:t>Clarity.</a:t>
            </a:r>
          </a:p>
        </p:txBody>
      </p:sp>
      <p:sp>
        <p:nvSpPr>
          <p:cNvPr id="856" name="Google Shape;856;p26"/>
          <p:cNvSpPr/>
          <p:nvPr/>
        </p:nvSpPr>
        <p:spPr>
          <a:xfrm>
            <a:off x="634030" y="2495234"/>
            <a:ext cx="3771904" cy="3727766"/>
          </a:xfrm>
          <a:prstGeom prst="rect">
            <a:avLst/>
          </a:prstGeom>
        </p:spPr>
        <p:txBody>
          <a:bodyPr spcFirstLastPara="1" vert="horz" lIns="91440" tIns="45720" rIns="91440" bIns="45720" rtlCol="0" anchor="t" anchorCtr="0">
            <a:normAutofit/>
          </a:bodyPr>
          <a:lstStyle/>
          <a:p>
            <a:pPr>
              <a:lnSpc>
                <a:spcPct val="120000"/>
              </a:lnSpc>
              <a:spcBef>
                <a:spcPts val="1000"/>
              </a:spcBef>
              <a:spcAft>
                <a:spcPts val="600"/>
              </a:spcAft>
              <a:buClr>
                <a:srgbClr val="002060"/>
              </a:buClr>
              <a:buSzPts val="1200"/>
            </a:pPr>
            <a:r>
              <a:rPr lang="en-US" sz="1600" b="0" i="0" kern="1200">
                <a:solidFill>
                  <a:schemeClr val="accent2"/>
                </a:solidFill>
                <a:latin typeface="+mn-lt"/>
                <a:ea typeface="+mn-ea"/>
                <a:cs typeface="+mn-cs"/>
              </a:rPr>
              <a:t>Source: Adapted from NEA Diversity Training. Our Diverse Community: Living, Working and Learning Together.</a:t>
            </a:r>
          </a:p>
        </p:txBody>
      </p:sp>
      <p:sp>
        <p:nvSpPr>
          <p:cNvPr id="4" name="Content Placeholder 3">
            <a:extLst>
              <a:ext uri="{FF2B5EF4-FFF2-40B4-BE49-F238E27FC236}">
                <a16:creationId xmlns:a16="http://schemas.microsoft.com/office/drawing/2014/main" id="{E2849756-D072-0DFB-9312-230F733553ED}"/>
              </a:ext>
            </a:extLst>
          </p:cNvPr>
          <p:cNvSpPr>
            <a:spLocks noGrp="1"/>
          </p:cNvSpPr>
          <p:nvPr>
            <p:ph idx="1"/>
          </p:nvPr>
        </p:nvSpPr>
        <p:spPr>
          <a:xfrm>
            <a:off x="5348910" y="634999"/>
            <a:ext cx="6226055" cy="5588001"/>
          </a:xfrm>
        </p:spPr>
        <p:txBody>
          <a:bodyPr vert="horz" lIns="91440" tIns="45720" rIns="91440" bIns="45720" rtlCol="0">
            <a:normAutofit/>
          </a:bodyPr>
          <a:lstStyle/>
          <a:p>
            <a:pPr>
              <a:lnSpc>
                <a:spcPct val="110000"/>
              </a:lnSpc>
              <a:spcBef>
                <a:spcPts val="0"/>
              </a:spcBef>
              <a:spcAft>
                <a:spcPts val="600"/>
              </a:spcAft>
              <a:buSzPts val="2000"/>
            </a:pPr>
            <a:r>
              <a:rPr lang="en-US" sz="2000" dirty="0"/>
              <a:t>Name It!</a:t>
            </a:r>
          </a:p>
          <a:p>
            <a:pPr lvl="1">
              <a:lnSpc>
                <a:spcPct val="110000"/>
              </a:lnSpc>
              <a:spcBef>
                <a:spcPts val="0"/>
              </a:spcBef>
              <a:spcAft>
                <a:spcPts val="600"/>
              </a:spcAft>
              <a:buSzPts val="2000"/>
            </a:pPr>
            <a:r>
              <a:rPr lang="en-US" sz="2000" dirty="0"/>
              <a:t>Be clear about your own intentions. Be specific!!!</a:t>
            </a:r>
          </a:p>
          <a:p>
            <a:pPr lvl="1">
              <a:lnSpc>
                <a:spcPct val="110000"/>
              </a:lnSpc>
              <a:spcBef>
                <a:spcPts val="0"/>
              </a:spcBef>
              <a:spcAft>
                <a:spcPts val="600"/>
              </a:spcAft>
              <a:buSzPts val="2000"/>
            </a:pPr>
            <a:r>
              <a:rPr lang="en-US" sz="2000" dirty="0"/>
              <a:t>That’s not okay when…</a:t>
            </a:r>
          </a:p>
          <a:p>
            <a:pPr lvl="1">
              <a:lnSpc>
                <a:spcPct val="110000"/>
              </a:lnSpc>
              <a:spcBef>
                <a:spcPts val="0"/>
              </a:spcBef>
              <a:spcAft>
                <a:spcPts val="600"/>
              </a:spcAft>
              <a:buSzPts val="2000"/>
            </a:pPr>
            <a:r>
              <a:rPr lang="en-US" sz="2000" dirty="0"/>
              <a:t>That’s problematic when…</a:t>
            </a:r>
          </a:p>
          <a:p>
            <a:pPr>
              <a:lnSpc>
                <a:spcPct val="110000"/>
              </a:lnSpc>
              <a:spcBef>
                <a:spcPts val="0"/>
              </a:spcBef>
              <a:spcAft>
                <a:spcPts val="600"/>
              </a:spcAft>
              <a:buSzPts val="2000"/>
            </a:pPr>
            <a:r>
              <a:rPr lang="en-US" sz="2000" dirty="0"/>
              <a:t>Claim It!</a:t>
            </a:r>
          </a:p>
          <a:p>
            <a:pPr lvl="1">
              <a:lnSpc>
                <a:spcPct val="110000"/>
              </a:lnSpc>
              <a:spcBef>
                <a:spcPts val="0"/>
              </a:spcBef>
              <a:spcAft>
                <a:spcPts val="600"/>
              </a:spcAft>
              <a:buSzPts val="2000"/>
            </a:pPr>
            <a:r>
              <a:rPr lang="en-US" sz="2000" dirty="0"/>
              <a:t>Use “I” statements:</a:t>
            </a:r>
          </a:p>
          <a:p>
            <a:pPr lvl="1">
              <a:lnSpc>
                <a:spcPct val="110000"/>
              </a:lnSpc>
              <a:spcBef>
                <a:spcPts val="0"/>
              </a:spcBef>
              <a:spcAft>
                <a:spcPts val="600"/>
              </a:spcAft>
              <a:buSzPts val="2000"/>
            </a:pPr>
            <a:r>
              <a:rPr lang="en-US" sz="2000" dirty="0"/>
              <a:t>I don’t like when…</a:t>
            </a:r>
          </a:p>
          <a:p>
            <a:pPr lvl="1">
              <a:lnSpc>
                <a:spcPct val="110000"/>
              </a:lnSpc>
              <a:spcBef>
                <a:spcPts val="0"/>
              </a:spcBef>
              <a:spcAft>
                <a:spcPts val="600"/>
              </a:spcAft>
              <a:buSzPts val="2000"/>
            </a:pPr>
            <a:r>
              <a:rPr lang="en-US" sz="2000" dirty="0"/>
              <a:t>I am not comfortable with…</a:t>
            </a:r>
          </a:p>
          <a:p>
            <a:pPr>
              <a:lnSpc>
                <a:spcPct val="110000"/>
              </a:lnSpc>
              <a:spcBef>
                <a:spcPts val="0"/>
              </a:spcBef>
              <a:spcAft>
                <a:spcPts val="600"/>
              </a:spcAft>
              <a:buSzPts val="2000"/>
            </a:pPr>
            <a:r>
              <a:rPr lang="en-US" sz="2000" dirty="0"/>
              <a:t>Stop It!</a:t>
            </a:r>
          </a:p>
          <a:p>
            <a:pPr lvl="1">
              <a:lnSpc>
                <a:spcPct val="110000"/>
              </a:lnSpc>
              <a:spcBef>
                <a:spcPts val="0"/>
              </a:spcBef>
              <a:spcAft>
                <a:spcPts val="600"/>
              </a:spcAft>
              <a:buSzPts val="2000"/>
            </a:pPr>
            <a:r>
              <a:rPr lang="en-US" sz="2000" dirty="0"/>
              <a:t>Clarify expectations!</a:t>
            </a:r>
          </a:p>
          <a:p>
            <a:pPr lvl="1">
              <a:lnSpc>
                <a:spcPct val="110000"/>
              </a:lnSpc>
              <a:spcBef>
                <a:spcPts val="0"/>
              </a:spcBef>
              <a:spcAft>
                <a:spcPts val="600"/>
              </a:spcAft>
              <a:buSzPts val="2000"/>
            </a:pPr>
            <a:r>
              <a:rPr lang="en-US" sz="2000" dirty="0"/>
              <a:t>Please don’t use sexist language.</a:t>
            </a:r>
          </a:p>
          <a:p>
            <a:pPr lvl="1">
              <a:lnSpc>
                <a:spcPct val="110000"/>
              </a:lnSpc>
              <a:spcBef>
                <a:spcPts val="0"/>
              </a:spcBef>
              <a:spcAft>
                <a:spcPts val="600"/>
              </a:spcAft>
              <a:buSzPts val="2000"/>
            </a:pPr>
            <a:r>
              <a:rPr lang="en-US" sz="2000" dirty="0"/>
              <a:t>Please don’t make racist comments.</a:t>
            </a:r>
          </a:p>
        </p:txBody>
      </p:sp>
    </p:spTree>
    <p:extLst>
      <p:ext uri="{BB962C8B-B14F-4D97-AF65-F5344CB8AC3E}">
        <p14:creationId xmlns:p14="http://schemas.microsoft.com/office/powerpoint/2010/main" val="1778586321"/>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3" name="TextBox 2">
            <a:extLst>
              <a:ext uri="{FF2B5EF4-FFF2-40B4-BE49-F238E27FC236}">
                <a16:creationId xmlns:a16="http://schemas.microsoft.com/office/drawing/2014/main" id="{0F9EF386-3066-687C-DE40-049897960AE8}"/>
              </a:ext>
            </a:extLst>
          </p:cNvPr>
          <p:cNvSpPr txBox="1"/>
          <p:nvPr/>
        </p:nvSpPr>
        <p:spPr>
          <a:xfrm>
            <a:off x="634033" y="635000"/>
            <a:ext cx="10923934" cy="746761"/>
          </a:xfrm>
          <a:prstGeom prst="rect">
            <a:avLst/>
          </a:prstGeom>
        </p:spPr>
        <p:txBody>
          <a:bodyPr vert="horz" lIns="91440" tIns="45720" rIns="91440" bIns="45720" rtlCol="0" anchor="ctr">
            <a:normAutofit/>
          </a:bodyPr>
          <a:lstStyle/>
          <a:p>
            <a:pPr>
              <a:spcBef>
                <a:spcPct val="0"/>
              </a:spcBef>
              <a:spcAft>
                <a:spcPts val="600"/>
              </a:spcAft>
              <a:defRPr/>
            </a:pPr>
            <a:r>
              <a:rPr lang="en-US" sz="3600" b="1" i="0" kern="1200">
                <a:solidFill>
                  <a:schemeClr val="accent2"/>
                </a:solidFill>
              </a:rPr>
              <a:t>The Art of Calling In</a:t>
            </a:r>
          </a:p>
        </p:txBody>
      </p:sp>
      <p:sp>
        <p:nvSpPr>
          <p:cNvPr id="892" name="Google Shape;892;p28"/>
          <p:cNvSpPr/>
          <p:nvPr/>
        </p:nvSpPr>
        <p:spPr>
          <a:xfrm>
            <a:off x="634030" y="2138372"/>
            <a:ext cx="5366717" cy="4084627"/>
          </a:xfrm>
          <a:prstGeom prst="rect">
            <a:avLst/>
          </a:prstGeom>
        </p:spPr>
        <p:txBody>
          <a:bodyPr spcFirstLastPara="1" vert="horz" lIns="91440" tIns="45720" rIns="91440" bIns="45720" rtlCol="0" anchorCtr="0">
            <a:normAutofit/>
          </a:bodyPr>
          <a:lstStyle/>
          <a:p>
            <a:pPr marL="228600" indent="-228600">
              <a:spcBef>
                <a:spcPts val="1000"/>
              </a:spcBef>
              <a:buClr>
                <a:srgbClr val="FFFFFF"/>
              </a:buClr>
              <a:buSzPts val="2890"/>
              <a:buFont typeface="Arial" panose="020B0604020202020204" pitchFamily="34" charset="0"/>
              <a:buChar char="•"/>
              <a:defRPr/>
            </a:pPr>
            <a:r>
              <a:rPr lang="en-US" b="0" i="0" kern="1200">
                <a:solidFill>
                  <a:schemeClr val="accent2"/>
                </a:solidFill>
              </a:rPr>
              <a:t>“Tell me more”</a:t>
            </a:r>
          </a:p>
          <a:p>
            <a:pPr marL="228600" indent="-228600">
              <a:spcBef>
                <a:spcPts val="1000"/>
              </a:spcBef>
              <a:buClr>
                <a:srgbClr val="FFFFFF"/>
              </a:buClr>
              <a:buSzPts val="2890"/>
              <a:buFont typeface="Arial" panose="020B0604020202020204" pitchFamily="34" charset="0"/>
              <a:buChar char="•"/>
              <a:defRPr/>
            </a:pPr>
            <a:r>
              <a:rPr lang="en-US" b="0" i="0" kern="1200">
                <a:solidFill>
                  <a:schemeClr val="accent2"/>
                </a:solidFill>
              </a:rPr>
              <a:t>“Can you elaborate on your point?”</a:t>
            </a:r>
          </a:p>
          <a:p>
            <a:pPr marL="228600" indent="-228600">
              <a:spcBef>
                <a:spcPts val="1000"/>
              </a:spcBef>
              <a:buClr>
                <a:srgbClr val="FFFFFF"/>
              </a:buClr>
              <a:buSzPts val="2890"/>
              <a:buFont typeface="Arial" panose="020B0604020202020204" pitchFamily="34" charset="0"/>
              <a:buChar char="•"/>
              <a:defRPr/>
            </a:pPr>
            <a:r>
              <a:rPr lang="en-US" b="0" i="0" kern="1200">
                <a:solidFill>
                  <a:schemeClr val="accent2"/>
                </a:solidFill>
              </a:rPr>
              <a:t>“What is it about this that concerns you the most?”</a:t>
            </a:r>
          </a:p>
          <a:p>
            <a:pPr marL="228600" indent="-228600">
              <a:spcBef>
                <a:spcPts val="1000"/>
              </a:spcBef>
              <a:buClr>
                <a:srgbClr val="FFFFFF"/>
              </a:buClr>
              <a:buSzPts val="2890"/>
              <a:buFont typeface="Arial" panose="020B0604020202020204" pitchFamily="34" charset="0"/>
              <a:buChar char="•"/>
              <a:defRPr/>
            </a:pPr>
            <a:r>
              <a:rPr lang="en-US" b="0" i="0" kern="1200">
                <a:solidFill>
                  <a:schemeClr val="accent2"/>
                </a:solidFill>
              </a:rPr>
              <a:t>“What would happen if….”</a:t>
            </a:r>
          </a:p>
          <a:p>
            <a:pPr marL="228600" indent="-228600">
              <a:spcBef>
                <a:spcPts val="1000"/>
              </a:spcBef>
              <a:buClr>
                <a:srgbClr val="FFFFFF"/>
              </a:buClr>
              <a:buSzPts val="2890"/>
              <a:buFont typeface="Arial" panose="020B0604020202020204" pitchFamily="34" charset="0"/>
              <a:buChar char="•"/>
              <a:defRPr/>
            </a:pPr>
            <a:r>
              <a:rPr lang="en-US" b="0" i="0" kern="1200">
                <a:solidFill>
                  <a:schemeClr val="accent2"/>
                </a:solidFill>
              </a:rPr>
              <a:t>“Could there be another way to look at this…” </a:t>
            </a:r>
          </a:p>
          <a:p>
            <a:pPr marL="228600" indent="-228600">
              <a:spcBef>
                <a:spcPts val="1000"/>
              </a:spcBef>
              <a:buClr>
                <a:srgbClr val="FFFFFF"/>
              </a:buClr>
              <a:buSzPts val="2890"/>
              <a:buFont typeface="Arial" panose="020B0604020202020204" pitchFamily="34" charset="0"/>
              <a:buChar char="•"/>
              <a:defRPr/>
            </a:pPr>
            <a:r>
              <a:rPr lang="en-US" b="0" i="0" kern="1200">
                <a:solidFill>
                  <a:schemeClr val="accent2"/>
                </a:solidFill>
              </a:rPr>
              <a:t>“What could you do differently….”</a:t>
            </a:r>
          </a:p>
          <a:p>
            <a:pPr marL="228600" indent="-228600">
              <a:spcBef>
                <a:spcPts val="1000"/>
              </a:spcBef>
              <a:buClr>
                <a:srgbClr val="FFFFFF"/>
              </a:buClr>
              <a:buSzPts val="2890"/>
              <a:buFont typeface="Arial" panose="020B0604020202020204" pitchFamily="34" charset="0"/>
              <a:buChar char="•"/>
              <a:defRPr/>
            </a:pPr>
            <a:r>
              <a:rPr lang="en-US" b="0" i="0" kern="1200">
                <a:solidFill>
                  <a:schemeClr val="accent2"/>
                </a:solidFill>
              </a:rPr>
              <a:t>“What would happen if you considered the impact on…”</a:t>
            </a:r>
          </a:p>
          <a:p>
            <a:pPr marL="228600" indent="-228600">
              <a:spcBef>
                <a:spcPts val="1000"/>
              </a:spcBef>
              <a:buClr>
                <a:prstClr val="black"/>
              </a:buClr>
              <a:buSzPts val="1105"/>
              <a:buFont typeface="Arial" panose="020B0604020202020204" pitchFamily="34" charset="0"/>
              <a:buChar char="•"/>
              <a:defRPr/>
            </a:pPr>
            <a:endParaRPr lang="en-US" b="0" i="0" kern="1200">
              <a:solidFill>
                <a:schemeClr val="accent2"/>
              </a:solidFill>
            </a:endParaRPr>
          </a:p>
        </p:txBody>
      </p:sp>
      <p:sp>
        <p:nvSpPr>
          <p:cNvPr id="891" name="Google Shape;891;p28"/>
          <p:cNvSpPr txBox="1"/>
          <p:nvPr/>
        </p:nvSpPr>
        <p:spPr>
          <a:xfrm>
            <a:off x="6191247" y="2138372"/>
            <a:ext cx="5366717" cy="4084627"/>
          </a:xfrm>
          <a:prstGeom prst="rect">
            <a:avLst/>
          </a:prstGeom>
        </p:spPr>
        <p:txBody>
          <a:bodyPr spcFirstLastPara="1" vert="horz" lIns="91416" tIns="45708" rIns="91416" bIns="45708" rtlCol="0" anchorCtr="0">
            <a:normAutofit/>
          </a:bodyPr>
          <a:lstStyle/>
          <a:p>
            <a:pPr>
              <a:spcBef>
                <a:spcPct val="0"/>
              </a:spcBef>
              <a:spcAft>
                <a:spcPts val="600"/>
              </a:spcAft>
              <a:buClr>
                <a:srgbClr val="FFFFCC"/>
              </a:buClr>
              <a:buSzPts val="3200"/>
              <a:defRPr/>
            </a:pPr>
            <a:r>
              <a:rPr lang="en-US" b="1" kern="1200">
                <a:solidFill>
                  <a:schemeClr val="accent2"/>
                </a:solidFill>
              </a:rPr>
              <a:t>When navigating challenging conversations, ask questions that can encourage reflection and mindfulness</a:t>
            </a:r>
          </a:p>
        </p:txBody>
      </p:sp>
    </p:spTree>
    <p:extLst>
      <p:ext uri="{BB962C8B-B14F-4D97-AF65-F5344CB8AC3E}">
        <p14:creationId xmlns:p14="http://schemas.microsoft.com/office/powerpoint/2010/main" val="4137608386"/>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01">
          <a:extLst>
            <a:ext uri="{FF2B5EF4-FFF2-40B4-BE49-F238E27FC236}">
              <a16:creationId xmlns:a16="http://schemas.microsoft.com/office/drawing/2014/main" id="{0A4B9FAF-EA5A-222D-2893-52F23D9B9B3D}"/>
            </a:ext>
          </a:extLst>
        </p:cNvPr>
        <p:cNvGrpSpPr/>
        <p:nvPr/>
      </p:nvGrpSpPr>
      <p:grpSpPr>
        <a:xfrm>
          <a:off x="0" y="0"/>
          <a:ext cx="0" cy="0"/>
          <a:chOff x="0" y="0"/>
          <a:chExt cx="0" cy="0"/>
        </a:xfrm>
      </p:grpSpPr>
      <p:sp>
        <p:nvSpPr>
          <p:cNvPr id="704" name="Google Shape;704;p13">
            <a:extLst>
              <a:ext uri="{FF2B5EF4-FFF2-40B4-BE49-F238E27FC236}">
                <a16:creationId xmlns:a16="http://schemas.microsoft.com/office/drawing/2014/main" id="{17A000EA-2E22-0002-EDB8-46A95B982F4C}"/>
              </a:ext>
            </a:extLst>
          </p:cNvPr>
          <p:cNvSpPr txBox="1">
            <a:spLocks noGrp="1"/>
          </p:cNvSpPr>
          <p:nvPr>
            <p:ph type="title"/>
          </p:nvPr>
        </p:nvSpPr>
        <p:spPr>
          <a:xfrm>
            <a:off x="634027" y="634999"/>
            <a:ext cx="3771903" cy="1494476"/>
          </a:xfrm>
        </p:spPr>
        <p:txBody>
          <a:bodyPr spcFirstLastPara="1" vert="horz" lIns="91440" tIns="45720" rIns="91440" bIns="45720" rtlCol="0" anchor="t" anchorCtr="0">
            <a:normAutofit/>
          </a:bodyPr>
          <a:lstStyle/>
          <a:p>
            <a:pPr>
              <a:buClr>
                <a:srgbClr val="002060"/>
              </a:buClr>
              <a:buSzPts val="6000"/>
            </a:pPr>
            <a:r>
              <a:rPr lang="en-US" b="1" i="0" kern="1200" dirty="0">
                <a:latin typeface="+mj-lt"/>
                <a:ea typeface="+mj-ea"/>
                <a:cs typeface="+mj-cs"/>
              </a:rPr>
              <a:t>The ART of Calling On</a:t>
            </a:r>
          </a:p>
        </p:txBody>
      </p:sp>
      <p:sp>
        <p:nvSpPr>
          <p:cNvPr id="2" name="TextBox 1">
            <a:extLst>
              <a:ext uri="{FF2B5EF4-FFF2-40B4-BE49-F238E27FC236}">
                <a16:creationId xmlns:a16="http://schemas.microsoft.com/office/drawing/2014/main" id="{5F400F0F-1E1A-F6AE-BC7C-9C70D45D71FC}"/>
              </a:ext>
            </a:extLst>
          </p:cNvPr>
          <p:cNvSpPr txBox="1"/>
          <p:nvPr/>
        </p:nvSpPr>
        <p:spPr>
          <a:xfrm>
            <a:off x="634030" y="2495234"/>
            <a:ext cx="3771904" cy="3727766"/>
          </a:xfrm>
          <a:prstGeom prst="rect">
            <a:avLst/>
          </a:prstGeom>
        </p:spPr>
        <p:txBody>
          <a:bodyPr vert="horz" lIns="91440" tIns="45720" rIns="91440" bIns="45720" rtlCol="0" anchor="t">
            <a:normAutofit/>
          </a:bodyPr>
          <a:lstStyle/>
          <a:p>
            <a:pPr>
              <a:lnSpc>
                <a:spcPct val="120000"/>
              </a:lnSpc>
              <a:spcBef>
                <a:spcPts val="1000"/>
              </a:spcBef>
              <a:spcAft>
                <a:spcPts val="600"/>
              </a:spcAft>
              <a:defRPr/>
            </a:pPr>
            <a:r>
              <a:rPr lang="en-US" sz="2000" b="0" i="0" kern="1200" dirty="0">
                <a:solidFill>
                  <a:schemeClr val="accent2"/>
                </a:solidFill>
                <a:latin typeface="+mn-lt"/>
                <a:ea typeface="+mn-ea"/>
                <a:cs typeface="+mn-cs"/>
              </a:rPr>
              <a:t>Create a compassionate space for listening, understanding, and accountability that “calls on” another for deeper and more impactful self-dialogue and self-reflection that promote constructive change.</a:t>
            </a:r>
          </a:p>
          <a:p>
            <a:pPr>
              <a:lnSpc>
                <a:spcPct val="120000"/>
              </a:lnSpc>
              <a:spcBef>
                <a:spcPts val="1000"/>
              </a:spcBef>
              <a:spcAft>
                <a:spcPts val="600"/>
              </a:spcAft>
              <a:defRPr/>
            </a:pPr>
            <a:endParaRPr lang="en-US" sz="1600" b="0" i="0" kern="1200" dirty="0">
              <a:solidFill>
                <a:schemeClr val="accent2"/>
              </a:solidFill>
              <a:latin typeface="+mn-lt"/>
              <a:ea typeface="+mn-ea"/>
              <a:cs typeface="+mn-cs"/>
            </a:endParaRPr>
          </a:p>
        </p:txBody>
      </p:sp>
      <p:pic>
        <p:nvPicPr>
          <p:cNvPr id="1026" name="Picture 2" descr="Impact vs. Intention - Well-Schooled">
            <a:extLst>
              <a:ext uri="{FF2B5EF4-FFF2-40B4-BE49-F238E27FC236}">
                <a16:creationId xmlns:a16="http://schemas.microsoft.com/office/drawing/2014/main" id="{6CF23DE1-E51E-6562-FF17-DFA53125882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48910" y="1094229"/>
            <a:ext cx="6226055" cy="4669541"/>
          </a:xfrm>
          <a:prstGeom prst="rect">
            <a:avLst/>
          </a:prstGeom>
          <a:solidFill>
            <a:srgbClr val="FFFFFF"/>
          </a:solidFill>
        </p:spPr>
      </p:pic>
    </p:spTree>
    <p:extLst>
      <p:ext uri="{BB962C8B-B14F-4D97-AF65-F5344CB8AC3E}">
        <p14:creationId xmlns:p14="http://schemas.microsoft.com/office/powerpoint/2010/main" val="2640504026"/>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BB16D-2F4A-F938-64C3-F8B6808F5004}"/>
              </a:ext>
            </a:extLst>
          </p:cNvPr>
          <p:cNvSpPr>
            <a:spLocks noGrp="1"/>
          </p:cNvSpPr>
          <p:nvPr>
            <p:ph type="title"/>
          </p:nvPr>
        </p:nvSpPr>
        <p:spPr>
          <a:xfrm>
            <a:off x="634029" y="634998"/>
            <a:ext cx="6209065" cy="1098299"/>
          </a:xfrm>
        </p:spPr>
        <p:txBody>
          <a:bodyPr anchor="b">
            <a:normAutofit/>
          </a:bodyPr>
          <a:lstStyle/>
          <a:p>
            <a:r>
              <a:rPr lang="en-US" dirty="0"/>
              <a:t>FOCUS</a:t>
            </a:r>
          </a:p>
        </p:txBody>
      </p:sp>
      <p:sp>
        <p:nvSpPr>
          <p:cNvPr id="5" name="Content Placeholder 4">
            <a:extLst>
              <a:ext uri="{FF2B5EF4-FFF2-40B4-BE49-F238E27FC236}">
                <a16:creationId xmlns:a16="http://schemas.microsoft.com/office/drawing/2014/main" id="{6BCE1C32-E3BE-E820-0C0D-D82105EBFBD0}"/>
              </a:ext>
            </a:extLst>
          </p:cNvPr>
          <p:cNvSpPr>
            <a:spLocks noGrp="1"/>
          </p:cNvSpPr>
          <p:nvPr>
            <p:ph sz="quarter" idx="14"/>
          </p:nvPr>
        </p:nvSpPr>
        <p:spPr>
          <a:xfrm>
            <a:off x="634028" y="2129475"/>
            <a:ext cx="6209066" cy="4093526"/>
          </a:xfrm>
        </p:spPr>
        <p:txBody>
          <a:bodyPr>
            <a:normAutofit/>
          </a:bodyPr>
          <a:lstStyle/>
          <a:p>
            <a:pPr fontAlgn="base"/>
            <a:r>
              <a:rPr lang="en-US" b="1" dirty="0"/>
              <a:t>FOCUS (to stay on track)</a:t>
            </a:r>
            <a:r>
              <a:rPr lang="en-US" dirty="0"/>
              <a:t> </a:t>
            </a:r>
          </a:p>
          <a:p>
            <a:pPr fontAlgn="base"/>
            <a:r>
              <a:rPr lang="en-US" b="1" dirty="0"/>
              <a:t>F</a:t>
            </a:r>
            <a:r>
              <a:rPr lang="en-US" dirty="0"/>
              <a:t> – Frame the issue </a:t>
            </a:r>
            <a:br>
              <a:rPr lang="en-US" dirty="0"/>
            </a:br>
            <a:r>
              <a:rPr lang="en-US" b="1" dirty="0"/>
              <a:t>O</a:t>
            </a:r>
            <a:r>
              <a:rPr lang="en-US" dirty="0"/>
              <a:t> – Own your role </a:t>
            </a:r>
            <a:br>
              <a:rPr lang="en-US" dirty="0"/>
            </a:br>
            <a:r>
              <a:rPr lang="en-US" b="1" dirty="0"/>
              <a:t>C</a:t>
            </a:r>
            <a:r>
              <a:rPr lang="en-US" dirty="0"/>
              <a:t> – Contribute solutions </a:t>
            </a:r>
            <a:br>
              <a:rPr lang="en-US" dirty="0"/>
            </a:br>
            <a:r>
              <a:rPr lang="en-US" b="1" dirty="0"/>
              <a:t>U</a:t>
            </a:r>
            <a:r>
              <a:rPr lang="en-US" dirty="0"/>
              <a:t> – Understand others </a:t>
            </a:r>
            <a:br>
              <a:rPr lang="en-US" dirty="0"/>
            </a:br>
            <a:r>
              <a:rPr lang="en-US" b="1" dirty="0"/>
              <a:t>S</a:t>
            </a:r>
            <a:r>
              <a:rPr lang="en-US" dirty="0"/>
              <a:t> – Set next steps </a:t>
            </a:r>
          </a:p>
          <a:p>
            <a:pPr marL="0" indent="0" fontAlgn="base">
              <a:buNone/>
            </a:pPr>
            <a:r>
              <a:rPr lang="en-US" i="1" dirty="0"/>
              <a:t>Use when meetings spiral into complaints.</a:t>
            </a:r>
            <a:r>
              <a:rPr lang="en-US" dirty="0"/>
              <a:t> </a:t>
            </a:r>
          </a:p>
          <a:p>
            <a:pPr marL="0" indent="0">
              <a:buNone/>
            </a:pPr>
            <a:r>
              <a:rPr lang="en-US" dirty="0"/>
              <a:t> </a:t>
            </a:r>
          </a:p>
        </p:txBody>
      </p:sp>
      <p:pic>
        <p:nvPicPr>
          <p:cNvPr id="7" name="Picture Placeholder 6" descr="Woman doing yoga on yoga mat">
            <a:extLst>
              <a:ext uri="{FF2B5EF4-FFF2-40B4-BE49-F238E27FC236}">
                <a16:creationId xmlns:a16="http://schemas.microsoft.com/office/drawing/2014/main" id="{9A4CCE83-AD0E-4FB4-0181-47E6D4268581}"/>
              </a:ext>
            </a:extLst>
          </p:cNvPr>
          <p:cNvPicPr>
            <a:picLocks noGrp="1" noChangeAspect="1"/>
          </p:cNvPicPr>
          <p:nvPr>
            <p:ph type="pic" sz="quarter" idx="18"/>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l="30346" r="22595" b="-2"/>
          <a:stretch>
            <a:fillRect/>
          </a:stretch>
        </p:blipFill>
        <p:spPr>
          <a:xfrm>
            <a:off x="7856995" y="736601"/>
            <a:ext cx="3867912" cy="5486400"/>
          </a:xfrm>
          <a:noFill/>
        </p:spPr>
      </p:pic>
    </p:spTree>
    <p:extLst>
      <p:ext uri="{BB962C8B-B14F-4D97-AF65-F5344CB8AC3E}">
        <p14:creationId xmlns:p14="http://schemas.microsoft.com/office/powerpoint/2010/main" val="1834936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6E2C-040E-4D92-F9F7-F61C47F4F152}"/>
              </a:ext>
            </a:extLst>
          </p:cNvPr>
          <p:cNvSpPr>
            <a:spLocks noGrp="1"/>
          </p:cNvSpPr>
          <p:nvPr>
            <p:ph type="title"/>
          </p:nvPr>
        </p:nvSpPr>
        <p:spPr>
          <a:xfrm>
            <a:off x="657343" y="1001716"/>
            <a:ext cx="4305184" cy="755658"/>
          </a:xfrm>
        </p:spPr>
        <p:txBody>
          <a:bodyPr anchor="t">
            <a:normAutofit/>
          </a:bodyPr>
          <a:lstStyle/>
          <a:p>
            <a:r>
              <a:rPr lang="en-US" dirty="0"/>
              <a:t>STOP</a:t>
            </a:r>
          </a:p>
        </p:txBody>
      </p:sp>
      <p:sp>
        <p:nvSpPr>
          <p:cNvPr id="3" name="Content Placeholder 2">
            <a:extLst>
              <a:ext uri="{FF2B5EF4-FFF2-40B4-BE49-F238E27FC236}">
                <a16:creationId xmlns:a16="http://schemas.microsoft.com/office/drawing/2014/main" id="{3C6EE18F-CF72-C06C-3020-B9FA4DEAB729}"/>
              </a:ext>
            </a:extLst>
          </p:cNvPr>
          <p:cNvSpPr>
            <a:spLocks noGrp="1"/>
          </p:cNvSpPr>
          <p:nvPr>
            <p:ph sz="quarter" idx="13"/>
          </p:nvPr>
        </p:nvSpPr>
        <p:spPr>
          <a:xfrm>
            <a:off x="657343" y="1757375"/>
            <a:ext cx="4331151" cy="4465626"/>
          </a:xfrm>
        </p:spPr>
        <p:txBody>
          <a:bodyPr>
            <a:normAutofit/>
          </a:bodyPr>
          <a:lstStyle/>
          <a:p>
            <a:pPr marL="0" indent="0" fontAlgn="base">
              <a:buNone/>
            </a:pPr>
            <a:r>
              <a:rPr lang="en-US" dirty="0"/>
              <a:t>STOP (for accountability in real time)</a:t>
            </a:r>
            <a:r>
              <a:rPr lang="en-US" b="0" dirty="0"/>
              <a:t> </a:t>
            </a:r>
          </a:p>
          <a:p>
            <a:pPr marL="0" indent="0" fontAlgn="base">
              <a:buNone/>
            </a:pPr>
            <a:r>
              <a:rPr lang="en-US" dirty="0"/>
              <a:t>S</a:t>
            </a:r>
            <a:r>
              <a:rPr lang="en-US" b="0" dirty="0"/>
              <a:t> – Stop harmful behavior </a:t>
            </a:r>
            <a:br>
              <a:rPr lang="en-US" b="0" dirty="0"/>
            </a:br>
            <a:r>
              <a:rPr lang="en-US" dirty="0"/>
              <a:t>T</a:t>
            </a:r>
            <a:r>
              <a:rPr lang="en-US" b="0" dirty="0"/>
              <a:t> – Tell the truth </a:t>
            </a:r>
            <a:br>
              <a:rPr lang="en-US" b="0" dirty="0"/>
            </a:br>
            <a:r>
              <a:rPr lang="en-US" dirty="0"/>
              <a:t>O</a:t>
            </a:r>
            <a:r>
              <a:rPr lang="en-US" b="0" dirty="0"/>
              <a:t> – Own your impact </a:t>
            </a:r>
            <a:br>
              <a:rPr lang="en-US" b="0" dirty="0"/>
            </a:br>
            <a:r>
              <a:rPr lang="en-US" dirty="0"/>
              <a:t>P</a:t>
            </a:r>
            <a:r>
              <a:rPr lang="en-US" b="0" dirty="0"/>
              <a:t> – Pivot forward </a:t>
            </a:r>
          </a:p>
          <a:p>
            <a:pPr marL="0" indent="0" fontAlgn="base">
              <a:buNone/>
            </a:pPr>
            <a:r>
              <a:rPr lang="en-US" b="0" i="1" dirty="0"/>
              <a:t>Use when things start to go sideways.</a:t>
            </a:r>
            <a:r>
              <a:rPr lang="en-US" b="0" dirty="0"/>
              <a:t> </a:t>
            </a:r>
          </a:p>
          <a:p>
            <a:pPr marL="0" indent="0">
              <a:buNone/>
            </a:pPr>
            <a:endParaRPr lang="en-US" dirty="0"/>
          </a:p>
        </p:txBody>
      </p:sp>
      <p:pic>
        <p:nvPicPr>
          <p:cNvPr id="5" name="Picture Placeholder 4" descr="Red and blue flags">
            <a:extLst>
              <a:ext uri="{FF2B5EF4-FFF2-40B4-BE49-F238E27FC236}">
                <a16:creationId xmlns:a16="http://schemas.microsoft.com/office/drawing/2014/main" id="{F2C1901D-FD57-06BD-9F59-4BF550C95FDB}"/>
              </a:ext>
            </a:extLst>
          </p:cNvPr>
          <p:cNvPicPr>
            <a:picLocks noGrp="1" noChangeAspect="1"/>
          </p:cNvPicPr>
          <p:nvPr>
            <p:ph type="pic" sz="quarter" idx="15"/>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709" r="2709"/>
          <a:stretch>
            <a:fillRect/>
          </a:stretch>
        </p:blipFill>
        <p:spPr>
          <a:xfrm>
            <a:off x="6264275" y="1493838"/>
            <a:ext cx="5486400" cy="3867150"/>
          </a:xfrm>
        </p:spPr>
      </p:pic>
    </p:spTree>
    <p:extLst>
      <p:ext uri="{BB962C8B-B14F-4D97-AF65-F5344CB8AC3E}">
        <p14:creationId xmlns:p14="http://schemas.microsoft.com/office/powerpoint/2010/main" val="2236553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60D7-F74C-CD9E-C576-1CB8FFE8778E}"/>
              </a:ext>
            </a:extLst>
          </p:cNvPr>
          <p:cNvSpPr>
            <a:spLocks noGrp="1"/>
          </p:cNvSpPr>
          <p:nvPr>
            <p:ph type="title"/>
          </p:nvPr>
        </p:nvSpPr>
        <p:spPr>
          <a:xfrm>
            <a:off x="634029" y="1381759"/>
            <a:ext cx="5461971" cy="4841241"/>
          </a:xfrm>
        </p:spPr>
        <p:txBody>
          <a:bodyPr anchor="t">
            <a:normAutofit/>
          </a:bodyPr>
          <a:lstStyle/>
          <a:p>
            <a:pPr fontAlgn="base"/>
            <a:r>
              <a:rPr lang="en-US" dirty="0"/>
              <a:t>ACT</a:t>
            </a:r>
            <a:br>
              <a:rPr lang="en-US" dirty="0"/>
            </a:br>
            <a:r>
              <a:rPr lang="en-US" dirty="0" err="1">
                <a:latin typeface="+mn-lt"/>
              </a:rPr>
              <a:t>ACT</a:t>
            </a:r>
            <a:r>
              <a:rPr lang="en-US" dirty="0">
                <a:latin typeface="+mn-lt"/>
              </a:rPr>
              <a:t> (simple and direct)</a:t>
            </a:r>
            <a:r>
              <a:rPr lang="en-US" b="0" dirty="0">
                <a:latin typeface="+mn-lt"/>
              </a:rPr>
              <a:t> </a:t>
            </a:r>
            <a:br>
              <a:rPr lang="en-US" b="0" dirty="0">
                <a:latin typeface="+mn-lt"/>
              </a:rPr>
            </a:br>
            <a:r>
              <a:rPr lang="en-US" dirty="0">
                <a:latin typeface="+mn-lt"/>
              </a:rPr>
              <a:t>A</a:t>
            </a:r>
            <a:r>
              <a:rPr lang="en-US" b="0" dirty="0">
                <a:latin typeface="+mn-lt"/>
              </a:rPr>
              <a:t> – Acknowledge the issue </a:t>
            </a:r>
            <a:br>
              <a:rPr lang="en-US" b="0" dirty="0">
                <a:latin typeface="+mn-lt"/>
              </a:rPr>
            </a:br>
            <a:r>
              <a:rPr lang="en-US" dirty="0">
                <a:latin typeface="+mn-lt"/>
              </a:rPr>
              <a:t>C</a:t>
            </a:r>
            <a:r>
              <a:rPr lang="en-US" b="0" dirty="0">
                <a:latin typeface="+mn-lt"/>
              </a:rPr>
              <a:t> – Communicate clearly </a:t>
            </a:r>
            <a:br>
              <a:rPr lang="en-US" b="0" dirty="0">
                <a:latin typeface="+mn-lt"/>
              </a:rPr>
            </a:br>
            <a:r>
              <a:rPr lang="en-US" dirty="0">
                <a:latin typeface="+mn-lt"/>
              </a:rPr>
              <a:t>T</a:t>
            </a:r>
            <a:r>
              <a:rPr lang="en-US" b="0" dirty="0">
                <a:latin typeface="+mn-lt"/>
              </a:rPr>
              <a:t> – Take action </a:t>
            </a:r>
            <a:br>
              <a:rPr lang="en-US" b="0" dirty="0">
                <a:latin typeface="+mn-lt"/>
              </a:rPr>
            </a:br>
            <a:br>
              <a:rPr lang="en-US" b="0" dirty="0">
                <a:latin typeface="+mn-lt"/>
              </a:rPr>
            </a:br>
            <a:r>
              <a:rPr lang="en-US" sz="2400" b="0" i="1" dirty="0">
                <a:latin typeface="+mn-lt"/>
              </a:rPr>
              <a:t>Use to address and intercede/mitigate </a:t>
            </a:r>
            <a:br>
              <a:rPr lang="en-US" b="0" dirty="0">
                <a:latin typeface="+mn-lt"/>
              </a:rPr>
            </a:br>
            <a:endParaRPr lang="en-US" dirty="0">
              <a:latin typeface="+mn-lt"/>
            </a:endParaRPr>
          </a:p>
        </p:txBody>
      </p:sp>
      <p:pic>
        <p:nvPicPr>
          <p:cNvPr id="4" name="Content Placeholder 3" descr="Two people running up stairs in outdoor stadium">
            <a:extLst>
              <a:ext uri="{FF2B5EF4-FFF2-40B4-BE49-F238E27FC236}">
                <a16:creationId xmlns:a16="http://schemas.microsoft.com/office/drawing/2014/main" id="{2F327EBA-3198-770E-3714-E353B18DC4C4}"/>
              </a:ext>
            </a:extLst>
          </p:cNvPr>
          <p:cNvPicPr>
            <a:picLocks noGrp="1" noChangeAspect="1"/>
          </p:cNvPicPr>
          <p:nvPr>
            <p:ph sz="quarter" idx="13"/>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7015632" y="1615211"/>
            <a:ext cx="4699765" cy="3773023"/>
          </a:xfrm>
          <a:noFill/>
        </p:spPr>
      </p:pic>
    </p:spTree>
    <p:extLst>
      <p:ext uri="{BB962C8B-B14F-4D97-AF65-F5344CB8AC3E}">
        <p14:creationId xmlns:p14="http://schemas.microsoft.com/office/powerpoint/2010/main" val="1858387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FF56-E871-5D91-865A-001547C41ED4}"/>
              </a:ext>
            </a:extLst>
          </p:cNvPr>
          <p:cNvSpPr>
            <a:spLocks noGrp="1"/>
          </p:cNvSpPr>
          <p:nvPr>
            <p:ph type="ctrTitle"/>
          </p:nvPr>
        </p:nvSpPr>
        <p:spPr>
          <a:xfrm>
            <a:off x="634030" y="634998"/>
            <a:ext cx="4328068" cy="5524063"/>
          </a:xfrm>
        </p:spPr>
        <p:txBody>
          <a:bodyPr anchor="t">
            <a:normAutofit/>
          </a:bodyPr>
          <a:lstStyle/>
          <a:p>
            <a:r>
              <a:rPr lang="en-US" sz="2300" dirty="0"/>
              <a:t>When you feel harm</a:t>
            </a:r>
            <a:br>
              <a:rPr lang="en-US" sz="2300" dirty="0"/>
            </a:br>
            <a:br>
              <a:rPr lang="en-US" sz="2300" dirty="0"/>
            </a:br>
            <a:r>
              <a:rPr lang="en-US" sz="2300" dirty="0">
                <a:latin typeface="+mn-lt"/>
              </a:rPr>
              <a:t>Things to consider:</a:t>
            </a:r>
            <a:br>
              <a:rPr lang="en-US" sz="2300" dirty="0"/>
            </a:br>
            <a:br>
              <a:rPr lang="en-US" sz="2300" dirty="0">
                <a:latin typeface="+mn-lt"/>
              </a:rPr>
            </a:br>
            <a:r>
              <a:rPr lang="en-US" sz="2300" dirty="0">
                <a:latin typeface="+mn-lt"/>
              </a:rPr>
              <a:t>Communication styles</a:t>
            </a:r>
            <a:br>
              <a:rPr lang="en-US" sz="2300" dirty="0">
                <a:latin typeface="+mn-lt"/>
              </a:rPr>
            </a:br>
            <a:r>
              <a:rPr lang="en-US" sz="2300" dirty="0">
                <a:latin typeface="+mn-lt"/>
              </a:rPr>
              <a:t>Cultural differences</a:t>
            </a:r>
            <a:br>
              <a:rPr lang="en-US" sz="2300" dirty="0">
                <a:latin typeface="+mn-lt"/>
              </a:rPr>
            </a:br>
            <a:r>
              <a:rPr lang="en-US" sz="2300" dirty="0">
                <a:latin typeface="+mn-lt"/>
              </a:rPr>
              <a:t>Assuming best intentions while self-advocating</a:t>
            </a:r>
            <a:br>
              <a:rPr lang="en-US" sz="2300" dirty="0">
                <a:latin typeface="+mn-lt"/>
              </a:rPr>
            </a:br>
            <a:r>
              <a:rPr lang="en-US" sz="2300" dirty="0">
                <a:latin typeface="+mn-lt"/>
              </a:rPr>
              <a:t>Timing </a:t>
            </a:r>
            <a:br>
              <a:rPr lang="en-US" sz="2300" dirty="0">
                <a:latin typeface="+mn-lt"/>
              </a:rPr>
            </a:br>
            <a:r>
              <a:rPr lang="en-US" sz="2300" dirty="0">
                <a:latin typeface="+mn-lt"/>
              </a:rPr>
              <a:t>Call out v. Call in</a:t>
            </a:r>
            <a:br>
              <a:rPr lang="en-US" sz="2300" dirty="0">
                <a:latin typeface="+mn-lt"/>
              </a:rPr>
            </a:br>
            <a:endParaRPr lang="en-US" sz="2300" dirty="0">
              <a:latin typeface="+mn-lt"/>
            </a:endParaRPr>
          </a:p>
        </p:txBody>
      </p:sp>
      <p:pic>
        <p:nvPicPr>
          <p:cNvPr id="4" name="Picture Placeholder 3" descr="Woman standing alone">
            <a:extLst>
              <a:ext uri="{FF2B5EF4-FFF2-40B4-BE49-F238E27FC236}">
                <a16:creationId xmlns:a16="http://schemas.microsoft.com/office/drawing/2014/main" id="{DE614CD8-92F7-2760-A2A7-057BF6FCEBE6}"/>
              </a:ext>
            </a:extLst>
          </p:cNvPr>
          <p:cNvPicPr>
            <a:picLocks noGrp="1" noChangeAspect="1"/>
          </p:cNvPicPr>
          <p:nvPr>
            <p:ph type="pic" sz="quarter" idx="17"/>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6922" r="16922"/>
          <a:stretch>
            <a:fillRect/>
          </a:stretch>
        </p:blipFill>
        <p:spPr>
          <a:xfrm>
            <a:off x="6324600" y="1041400"/>
            <a:ext cx="4729163" cy="4765675"/>
          </a:xfrm>
        </p:spPr>
      </p:pic>
    </p:spTree>
    <p:extLst>
      <p:ext uri="{BB962C8B-B14F-4D97-AF65-F5344CB8AC3E}">
        <p14:creationId xmlns:p14="http://schemas.microsoft.com/office/powerpoint/2010/main" val="4046118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1EFCB-1849-E204-3C77-B30752132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E9C9CD-3136-E0C6-9B8D-3FD98657726D}"/>
              </a:ext>
            </a:extLst>
          </p:cNvPr>
          <p:cNvSpPr>
            <a:spLocks noGrp="1"/>
          </p:cNvSpPr>
          <p:nvPr>
            <p:ph type="title"/>
          </p:nvPr>
        </p:nvSpPr>
        <p:spPr>
          <a:xfrm>
            <a:off x="634029" y="634999"/>
            <a:ext cx="4915433" cy="5588001"/>
          </a:xfrm>
        </p:spPr>
        <p:txBody>
          <a:bodyPr anchor="t">
            <a:normAutofit/>
          </a:bodyPr>
          <a:lstStyle/>
          <a:p>
            <a:pPr lvl="1" algn="l">
              <a:lnSpc>
                <a:spcPct val="90000"/>
              </a:lnSpc>
              <a:buNone/>
            </a:pPr>
            <a:r>
              <a:rPr lang="en-US" sz="3200" b="1" dirty="0">
                <a:solidFill>
                  <a:schemeClr val="accent2"/>
                </a:solidFill>
                <a:latin typeface="+mj-lt"/>
              </a:rPr>
              <a:t>When you feel harm</a:t>
            </a:r>
            <a:br>
              <a:rPr lang="en-US" sz="2400" b="1" dirty="0">
                <a:solidFill>
                  <a:schemeClr val="accent2"/>
                </a:solidFill>
              </a:rPr>
            </a:br>
            <a:br>
              <a:rPr lang="en-US" sz="2400" b="1" dirty="0">
                <a:solidFill>
                  <a:schemeClr val="accent2"/>
                </a:solidFill>
              </a:rPr>
            </a:br>
            <a:r>
              <a:rPr lang="en-US" b="1" i="1" dirty="0">
                <a:solidFill>
                  <a:schemeClr val="accent2"/>
                </a:solidFill>
              </a:rPr>
              <a:t>Steps to address it:</a:t>
            </a:r>
            <a:br>
              <a:rPr lang="en-US" b="1" i="1" dirty="0">
                <a:solidFill>
                  <a:schemeClr val="accent2"/>
                </a:solidFill>
              </a:rPr>
            </a:br>
            <a:br>
              <a:rPr lang="en-US" dirty="0">
                <a:solidFill>
                  <a:schemeClr val="accent2"/>
                </a:solidFill>
              </a:rPr>
            </a:br>
            <a:r>
              <a:rPr lang="en-US" dirty="0">
                <a:solidFill>
                  <a:schemeClr val="accent2"/>
                </a:solidFill>
              </a:rPr>
              <a:t>(Maybe) get coaching/advocacy</a:t>
            </a:r>
            <a:br>
              <a:rPr lang="en-US" dirty="0">
                <a:solidFill>
                  <a:schemeClr val="accent2"/>
                </a:solidFill>
              </a:rPr>
            </a:br>
            <a:br>
              <a:rPr lang="en-US" dirty="0">
                <a:solidFill>
                  <a:schemeClr val="accent2"/>
                </a:solidFill>
              </a:rPr>
            </a:br>
            <a:r>
              <a:rPr lang="en-US" dirty="0">
                <a:solidFill>
                  <a:schemeClr val="accent2"/>
                </a:solidFill>
              </a:rPr>
              <a:t>Speak with colleague/advocate speaks with colleague</a:t>
            </a:r>
            <a:br>
              <a:rPr lang="en-US" dirty="0">
                <a:solidFill>
                  <a:schemeClr val="accent2"/>
                </a:solidFill>
              </a:rPr>
            </a:br>
            <a:br>
              <a:rPr lang="en-US" dirty="0">
                <a:solidFill>
                  <a:schemeClr val="accent2"/>
                </a:solidFill>
              </a:rPr>
            </a:br>
            <a:r>
              <a:rPr lang="en-US" dirty="0">
                <a:solidFill>
                  <a:schemeClr val="accent2"/>
                </a:solidFill>
              </a:rPr>
              <a:t>Seek mutual understanding</a:t>
            </a:r>
            <a:br>
              <a:rPr lang="en-US" dirty="0">
                <a:solidFill>
                  <a:schemeClr val="accent2"/>
                </a:solidFill>
              </a:rPr>
            </a:br>
            <a:br>
              <a:rPr lang="en-US" dirty="0">
                <a:solidFill>
                  <a:schemeClr val="accent2"/>
                </a:solidFill>
              </a:rPr>
            </a:br>
            <a:r>
              <a:rPr lang="en-US" b="1" dirty="0">
                <a:solidFill>
                  <a:schemeClr val="accent2"/>
                </a:solidFill>
              </a:rPr>
              <a:t>State what you need for repair</a:t>
            </a:r>
            <a:br>
              <a:rPr lang="en-US" b="1" dirty="0">
                <a:solidFill>
                  <a:schemeClr val="accent2"/>
                </a:solidFill>
              </a:rPr>
            </a:br>
            <a:br>
              <a:rPr lang="en-US" b="1" dirty="0">
                <a:solidFill>
                  <a:schemeClr val="accent2"/>
                </a:solidFill>
              </a:rPr>
            </a:br>
            <a:r>
              <a:rPr lang="en-US" dirty="0">
                <a:solidFill>
                  <a:schemeClr val="accent2"/>
                </a:solidFill>
              </a:rPr>
              <a:t>Consider together whether there is harm to the group and determine if the group needs for repair</a:t>
            </a:r>
            <a:br>
              <a:rPr lang="en-US" dirty="0">
                <a:solidFill>
                  <a:schemeClr val="accent2"/>
                </a:solidFill>
              </a:rPr>
            </a:br>
            <a:br>
              <a:rPr lang="en-US" dirty="0">
                <a:solidFill>
                  <a:schemeClr val="accent2"/>
                </a:solidFill>
              </a:rPr>
            </a:br>
            <a:r>
              <a:rPr lang="en-US" dirty="0">
                <a:solidFill>
                  <a:schemeClr val="accent2"/>
                </a:solidFill>
              </a:rPr>
              <a:t>Seek Team Lead support if you are unable to resolve the issue</a:t>
            </a:r>
            <a:br>
              <a:rPr lang="en-US" dirty="0">
                <a:solidFill>
                  <a:schemeClr val="accent2"/>
                </a:solidFill>
              </a:rPr>
            </a:br>
            <a:endParaRPr lang="en-US" dirty="0">
              <a:solidFill>
                <a:schemeClr val="accent2"/>
              </a:solidFill>
            </a:endParaRPr>
          </a:p>
        </p:txBody>
      </p:sp>
      <p:pic>
        <p:nvPicPr>
          <p:cNvPr id="7" name="Picture Placeholder 6" descr="Drawn maze with white chalk on blackboard">
            <a:extLst>
              <a:ext uri="{FF2B5EF4-FFF2-40B4-BE49-F238E27FC236}">
                <a16:creationId xmlns:a16="http://schemas.microsoft.com/office/drawing/2014/main" id="{81EDAB96-10FF-27C7-7CB5-A9CABCCC3922}"/>
              </a:ext>
            </a:extLst>
          </p:cNvPr>
          <p:cNvPicPr>
            <a:picLocks noGrp="1" noChangeAspect="1"/>
          </p:cNvPicPr>
          <p:nvPr>
            <p:ph sz="quarter" idx="13"/>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833241" y="1244122"/>
            <a:ext cx="5644056" cy="4369756"/>
          </a:xfrm>
          <a:noFill/>
        </p:spPr>
      </p:pic>
    </p:spTree>
    <p:extLst>
      <p:ext uri="{BB962C8B-B14F-4D97-AF65-F5344CB8AC3E}">
        <p14:creationId xmlns:p14="http://schemas.microsoft.com/office/powerpoint/2010/main" val="3287228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a:bodyPr>
          <a:lstStyle/>
          <a:p>
            <a:endParaRPr lang="en-US">
              <a:ea typeface="+mj-lt"/>
              <a:cs typeface="+mj-lt"/>
            </a:endParaRPr>
          </a:p>
          <a:p>
            <a:endParaRPr lang="en-US"/>
          </a:p>
        </p:txBody>
      </p:sp>
      <p:sp>
        <p:nvSpPr>
          <p:cNvPr id="3" name="Content Placeholder 2"/>
          <p:cNvSpPr>
            <a:spLocks noGrp="1"/>
          </p:cNvSpPr>
          <p:nvPr>
            <p:ph idx="1"/>
          </p:nvPr>
        </p:nvSpPr>
        <p:spPr>
          <a:xfrm>
            <a:off x="1034442" y="980443"/>
            <a:ext cx="10734866" cy="5485075"/>
          </a:xfrm>
        </p:spPr>
        <p:txBody>
          <a:bodyPr vert="horz" lIns="91440" tIns="45720" rIns="91440" bIns="45720" rtlCol="0" anchor="t">
            <a:noAutofit/>
          </a:bodyPr>
          <a:lstStyle/>
          <a:p>
            <a:pPr marL="0" indent="0">
              <a:buNone/>
            </a:pPr>
            <a:endParaRPr lang="en-US" sz="2400" dirty="0">
              <a:solidFill>
                <a:srgbClr val="000000"/>
              </a:solidFill>
              <a:latin typeface="Euphemia"/>
              <a:ea typeface="Calibri"/>
              <a:cs typeface="Calibri"/>
            </a:endParaRPr>
          </a:p>
          <a:p>
            <a:pPr marL="0" indent="0">
              <a:buNone/>
            </a:pPr>
            <a:r>
              <a:rPr lang="en-US" sz="2400" b="1" i="1" dirty="0">
                <a:ea typeface="Calibri"/>
                <a:cs typeface="Calibri"/>
              </a:rPr>
              <a:t>Somethings to consider:</a:t>
            </a:r>
          </a:p>
          <a:p>
            <a:pPr marL="0" indent="0">
              <a:buNone/>
            </a:pPr>
            <a:endParaRPr lang="en-US" dirty="0">
              <a:ea typeface="Calibri"/>
              <a:cs typeface="Calibri"/>
            </a:endParaRPr>
          </a:p>
          <a:p>
            <a:pPr marL="897890" lvl="1" indent="-285750">
              <a:buFont typeface="Arial"/>
              <a:buChar char="•"/>
            </a:pPr>
            <a:r>
              <a:rPr lang="en-US" sz="2400" dirty="0">
                <a:ea typeface="Calibri"/>
                <a:cs typeface="Calibri"/>
              </a:rPr>
              <a:t>Impact matters more than intention</a:t>
            </a:r>
          </a:p>
          <a:p>
            <a:pPr marL="897890" lvl="1" indent="-285750">
              <a:buFont typeface="Arial"/>
              <a:buChar char="•"/>
            </a:pPr>
            <a:r>
              <a:rPr lang="en-US" sz="2400" dirty="0">
                <a:ea typeface="Calibri"/>
                <a:cs typeface="Calibri"/>
              </a:rPr>
              <a:t>Steps to address it</a:t>
            </a:r>
            <a:endParaRPr lang="en-US" sz="2400" dirty="0"/>
          </a:p>
          <a:p>
            <a:pPr marL="1263650" lvl="2" indent="-285750">
              <a:buFont typeface="Arial"/>
              <a:buChar char="•"/>
            </a:pPr>
            <a:r>
              <a:rPr lang="en-US" sz="2400" b="1" dirty="0">
                <a:ea typeface="Calibri"/>
                <a:cs typeface="Calibri"/>
              </a:rPr>
              <a:t>Listen/Hear</a:t>
            </a:r>
            <a:r>
              <a:rPr lang="en-US" sz="2400" dirty="0">
                <a:ea typeface="Calibri"/>
                <a:cs typeface="Calibri"/>
              </a:rPr>
              <a:t> to understand harm</a:t>
            </a:r>
          </a:p>
          <a:p>
            <a:pPr marL="1263650" lvl="2" indent="-285750">
              <a:buFont typeface="Arial"/>
              <a:buChar char="•"/>
            </a:pPr>
            <a:r>
              <a:rPr lang="en-US" sz="2400" b="1" dirty="0">
                <a:ea typeface="Calibri"/>
                <a:cs typeface="Calibri"/>
              </a:rPr>
              <a:t>Reflect</a:t>
            </a:r>
            <a:r>
              <a:rPr lang="en-US" sz="2400" dirty="0">
                <a:ea typeface="Calibri"/>
                <a:cs typeface="Calibri"/>
              </a:rPr>
              <a:t> on where/how/why of disconnect</a:t>
            </a:r>
          </a:p>
          <a:p>
            <a:pPr marL="1263650" lvl="2" indent="-285750">
              <a:buFont typeface="Arial"/>
              <a:buChar char="•"/>
            </a:pPr>
            <a:r>
              <a:rPr lang="en-US" sz="2400" b="1" dirty="0">
                <a:ea typeface="Calibri"/>
                <a:cs typeface="Calibri"/>
              </a:rPr>
              <a:t>Suggest and solicit means for repair</a:t>
            </a:r>
          </a:p>
          <a:p>
            <a:pPr marL="1263650" lvl="2" indent="-285750">
              <a:buFont typeface="Arial"/>
              <a:buChar char="•"/>
            </a:pPr>
            <a:r>
              <a:rPr lang="en-US" sz="2400" dirty="0">
                <a:ea typeface="Calibri"/>
                <a:cs typeface="Calibri"/>
              </a:rPr>
              <a:t>Consider together whether there is harm to the group and determine group needs for repair</a:t>
            </a:r>
          </a:p>
          <a:p>
            <a:pPr marL="1263650" lvl="2" indent="-285750">
              <a:buFont typeface="Arial"/>
              <a:buChar char="•"/>
            </a:pPr>
            <a:r>
              <a:rPr lang="en-US" sz="2400" dirty="0">
                <a:ea typeface="Calibri"/>
                <a:cs typeface="Calibri"/>
              </a:rPr>
              <a:t>Seek Team Lead support if you are unable to resolve the issue</a:t>
            </a:r>
          </a:p>
          <a:p>
            <a:pPr marL="612140" lvl="1" indent="0">
              <a:buNone/>
            </a:pPr>
            <a:endParaRPr lang="en-US" sz="2800" dirty="0">
              <a:ea typeface="Calibri"/>
              <a:cs typeface="Calibri"/>
            </a:endParaRPr>
          </a:p>
          <a:p>
            <a:pPr marL="0" indent="0">
              <a:buNone/>
            </a:pPr>
            <a:endParaRPr lang="en-US" sz="3200" dirty="0">
              <a:solidFill>
                <a:srgbClr val="000000"/>
              </a:solidFill>
              <a:latin typeface="Euphemia"/>
              <a:ea typeface="Calibri"/>
              <a:cs typeface="Calibri"/>
            </a:endParaRPr>
          </a:p>
          <a:p>
            <a:pPr marL="1069340" lvl="1" indent="-457200">
              <a:buFont typeface="Arial" pitchFamily="34" charset="0"/>
              <a:buChar char="•"/>
            </a:pPr>
            <a:endParaRPr lang="en-US" sz="2800" dirty="0">
              <a:solidFill>
                <a:schemeClr val="tx2"/>
              </a:solidFill>
              <a:latin typeface="Euphemia"/>
              <a:ea typeface="Calibri"/>
              <a:cs typeface="Calibri"/>
            </a:endParaRPr>
          </a:p>
          <a:p>
            <a:pPr marL="0" indent="0">
              <a:buNone/>
            </a:pPr>
            <a:endParaRPr lang="en-US" sz="3200" dirty="0">
              <a:solidFill>
                <a:schemeClr val="tx2"/>
              </a:solidFill>
              <a:latin typeface="Euphemia"/>
              <a:cs typeface="Calibri"/>
            </a:endParaRPr>
          </a:p>
          <a:p>
            <a:pPr marL="365760" lvl="1" indent="0">
              <a:buNone/>
            </a:pPr>
            <a:endParaRPr lang="en-US" sz="3200" dirty="0">
              <a:solidFill>
                <a:srgbClr val="000000"/>
              </a:solidFill>
              <a:latin typeface="Euphemia"/>
              <a:cs typeface="Arial"/>
            </a:endParaRPr>
          </a:p>
          <a:p>
            <a:pPr marL="457200" indent="-457200"/>
            <a:endParaRPr lang="en-US" sz="3200" dirty="0">
              <a:solidFill>
                <a:srgbClr val="465562"/>
              </a:solidFill>
              <a:latin typeface="Arial"/>
              <a:cs typeface="Arial"/>
            </a:endParaRPr>
          </a:p>
          <a:p>
            <a:pPr marL="612140" lvl="1" indent="-246380">
              <a:buFont typeface="Arial" pitchFamily="34" charset="0"/>
              <a:buChar char="•"/>
            </a:pPr>
            <a:endParaRPr lang="en-US" sz="3200" dirty="0">
              <a:solidFill>
                <a:srgbClr val="000000"/>
              </a:solidFill>
              <a:latin typeface="Euphemia"/>
              <a:cs typeface="Calibri"/>
            </a:endParaRPr>
          </a:p>
          <a:p>
            <a:pPr marL="0" indent="0">
              <a:buNone/>
            </a:pPr>
            <a:endParaRPr lang="en-US" sz="3200" dirty="0">
              <a:solidFill>
                <a:srgbClr val="000000"/>
              </a:solidFill>
              <a:latin typeface="Euphemia"/>
              <a:cs typeface="Calibri"/>
            </a:endParaRPr>
          </a:p>
          <a:p>
            <a:pPr marL="612140" lvl="1" indent="-246380">
              <a:buFont typeface="Arial" pitchFamily="34" charset="0"/>
              <a:buChar char="•"/>
            </a:pPr>
            <a:endParaRPr lang="en-US" sz="2800" dirty="0"/>
          </a:p>
        </p:txBody>
      </p:sp>
      <p:sp>
        <p:nvSpPr>
          <p:cNvPr id="4" name="TextBox 3">
            <a:extLst>
              <a:ext uri="{FF2B5EF4-FFF2-40B4-BE49-F238E27FC236}">
                <a16:creationId xmlns:a16="http://schemas.microsoft.com/office/drawing/2014/main" id="{458E6DBA-A904-23D1-89AE-439A4374953F}"/>
              </a:ext>
            </a:extLst>
          </p:cNvPr>
          <p:cNvSpPr txBox="1"/>
          <p:nvPr/>
        </p:nvSpPr>
        <p:spPr>
          <a:xfrm>
            <a:off x="1038300" y="391041"/>
            <a:ext cx="635832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accent2"/>
                </a:solidFill>
                <a:latin typeface="+mj-lt"/>
                <a:ea typeface="Calibri"/>
                <a:cs typeface="Calibri"/>
              </a:rPr>
              <a:t>When you do harm</a:t>
            </a:r>
            <a:endParaRPr lang="en-US" b="1" dirty="0">
              <a:solidFill>
                <a:schemeClr val="accent2"/>
              </a:solidFill>
              <a:latin typeface="+mj-lt"/>
            </a:endParaRPr>
          </a:p>
        </p:txBody>
      </p:sp>
      <p:pic>
        <p:nvPicPr>
          <p:cNvPr id="5" name="Picture 4" descr="It's Me. I'm the Problem.. Taylor Swift, female leadership &amp;… | by Martha  Tatarnic | Medium">
            <a:extLst>
              <a:ext uri="{FF2B5EF4-FFF2-40B4-BE49-F238E27FC236}">
                <a16:creationId xmlns:a16="http://schemas.microsoft.com/office/drawing/2014/main" id="{D4D093FA-1FF3-32DA-9416-34E79C483C29}"/>
              </a:ext>
            </a:extLst>
          </p:cNvPr>
          <p:cNvPicPr>
            <a:picLocks noChangeAspect="1"/>
          </p:cNvPicPr>
          <p:nvPr/>
        </p:nvPicPr>
        <p:blipFill>
          <a:blip r:embed="rId3"/>
          <a:stretch>
            <a:fillRect/>
          </a:stretch>
        </p:blipFill>
        <p:spPr>
          <a:xfrm>
            <a:off x="7279880" y="1142153"/>
            <a:ext cx="4351866" cy="2286847"/>
          </a:xfrm>
          <a:prstGeom prst="rect">
            <a:avLst/>
          </a:prstGeom>
        </p:spPr>
      </p:pic>
    </p:spTree>
    <p:extLst>
      <p:ext uri="{BB962C8B-B14F-4D97-AF65-F5344CB8AC3E}">
        <p14:creationId xmlns:p14="http://schemas.microsoft.com/office/powerpoint/2010/main" val="2107799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8" y="678118"/>
            <a:ext cx="10597304" cy="601133"/>
          </a:xfrm>
        </p:spPr>
        <p:txBody>
          <a:bodyPr>
            <a:normAutofit/>
          </a:bodyPr>
          <a:lstStyle/>
          <a:p>
            <a:endParaRPr lang="en-US">
              <a:ea typeface="+mj-lt"/>
              <a:cs typeface="+mj-lt"/>
            </a:endParaRPr>
          </a:p>
          <a:p>
            <a:endParaRPr lang="en-US"/>
          </a:p>
        </p:txBody>
      </p:sp>
      <p:sp>
        <p:nvSpPr>
          <p:cNvPr id="3" name="Content Placeholder 2"/>
          <p:cNvSpPr>
            <a:spLocks noGrp="1"/>
          </p:cNvSpPr>
          <p:nvPr>
            <p:ph idx="1"/>
          </p:nvPr>
        </p:nvSpPr>
        <p:spPr>
          <a:xfrm>
            <a:off x="655831" y="1289619"/>
            <a:ext cx="10734866" cy="4797159"/>
          </a:xfrm>
        </p:spPr>
        <p:txBody>
          <a:bodyPr vert="horz" lIns="91440" tIns="45720" rIns="91440" bIns="45720" rtlCol="0" anchor="t">
            <a:noAutofit/>
          </a:bodyPr>
          <a:lstStyle/>
          <a:p>
            <a:pPr marL="0" indent="0">
              <a:buNone/>
            </a:pPr>
            <a:r>
              <a:rPr lang="en-US" sz="3000" b="1" dirty="0">
                <a:latin typeface="+mj-lt"/>
                <a:ea typeface="Calibri"/>
                <a:cs typeface="Calibri"/>
              </a:rPr>
              <a:t>Exceptions</a:t>
            </a:r>
            <a:r>
              <a:rPr lang="en-US" sz="3000" dirty="0">
                <a:latin typeface="+mj-lt"/>
                <a:ea typeface="Calibri"/>
                <a:cs typeface="Calibri"/>
              </a:rPr>
              <a:t> that go straight to Ellen or _____??</a:t>
            </a:r>
            <a:endParaRPr lang="en-US" dirty="0">
              <a:latin typeface="+mj-lt"/>
            </a:endParaRPr>
          </a:p>
          <a:p>
            <a:pPr marL="246380" indent="-246380">
              <a:buFont typeface="Euphemia"/>
              <a:buChar char="›"/>
            </a:pPr>
            <a:endParaRPr lang="en-US" sz="3000" dirty="0">
              <a:ea typeface="Calibri"/>
              <a:cs typeface="Calibri"/>
            </a:endParaRPr>
          </a:p>
          <a:p>
            <a:pPr marL="1069340" lvl="1" indent="-457200">
              <a:buFont typeface="Arial" pitchFamily="34" charset="0"/>
              <a:buChar char="•"/>
            </a:pPr>
            <a:r>
              <a:rPr lang="en-US" sz="3000" dirty="0">
                <a:ea typeface="Calibri"/>
                <a:cs typeface="Calibri"/>
              </a:rPr>
              <a:t>Slurs</a:t>
            </a:r>
          </a:p>
          <a:p>
            <a:pPr marL="1069340" lvl="1" indent="-457200">
              <a:buFont typeface="Arial" pitchFamily="34" charset="0"/>
              <a:buChar char="•"/>
            </a:pPr>
            <a:r>
              <a:rPr lang="en-US" sz="3000" dirty="0">
                <a:ea typeface="Calibri"/>
                <a:cs typeface="Calibri"/>
              </a:rPr>
              <a:t>Discriminatory speech</a:t>
            </a:r>
          </a:p>
          <a:p>
            <a:pPr marL="1069340" lvl="1" indent="-457200">
              <a:buFont typeface="Arial" pitchFamily="34" charset="0"/>
              <a:buChar char="•"/>
            </a:pPr>
            <a:r>
              <a:rPr lang="en-US" sz="3000" dirty="0">
                <a:ea typeface="Calibri"/>
                <a:cs typeface="Calibri"/>
              </a:rPr>
              <a:t>Sexual harassment </a:t>
            </a:r>
          </a:p>
          <a:p>
            <a:pPr marL="1069340" lvl="1" indent="-457200">
              <a:buFont typeface="Arial" pitchFamily="34" charset="0"/>
              <a:buChar char="•"/>
            </a:pPr>
            <a:r>
              <a:rPr lang="en-US" sz="3000" dirty="0">
                <a:ea typeface="Calibri"/>
                <a:cs typeface="Calibri"/>
              </a:rPr>
              <a:t>Etc.</a:t>
            </a:r>
          </a:p>
          <a:p>
            <a:pPr marL="0" indent="0">
              <a:buNone/>
            </a:pPr>
            <a:endParaRPr lang="en-US" dirty="0">
              <a:solidFill>
                <a:srgbClr val="000000"/>
              </a:solidFill>
              <a:latin typeface="Euphemia"/>
              <a:ea typeface="Calibri"/>
              <a:cs typeface="Calibri"/>
            </a:endParaRPr>
          </a:p>
          <a:p>
            <a:pPr marL="612140" lvl="1" indent="0">
              <a:buNone/>
            </a:pPr>
            <a:endParaRPr lang="en-US" sz="2800" dirty="0">
              <a:solidFill>
                <a:srgbClr val="000000"/>
              </a:solidFill>
              <a:latin typeface="Euphemia"/>
              <a:ea typeface="Calibri"/>
              <a:cs typeface="Calibri"/>
            </a:endParaRPr>
          </a:p>
          <a:p>
            <a:pPr marL="0" indent="0">
              <a:buNone/>
            </a:pPr>
            <a:endParaRPr lang="en-US" sz="3200" dirty="0">
              <a:solidFill>
                <a:srgbClr val="000000"/>
              </a:solidFill>
              <a:latin typeface="Euphemia"/>
              <a:ea typeface="Calibri"/>
              <a:cs typeface="Calibri"/>
            </a:endParaRPr>
          </a:p>
          <a:p>
            <a:pPr marL="1069340" lvl="1" indent="-457200">
              <a:buFont typeface="Arial" pitchFamily="34" charset="0"/>
              <a:buChar char="•"/>
            </a:pPr>
            <a:endParaRPr lang="en-US" sz="2800" dirty="0">
              <a:solidFill>
                <a:schemeClr val="tx2"/>
              </a:solidFill>
              <a:latin typeface="Euphemia"/>
              <a:ea typeface="Calibri"/>
              <a:cs typeface="Calibri"/>
            </a:endParaRPr>
          </a:p>
          <a:p>
            <a:pPr marL="0" indent="0">
              <a:buNone/>
            </a:pPr>
            <a:endParaRPr lang="en-US" sz="3200" dirty="0">
              <a:solidFill>
                <a:schemeClr val="tx2"/>
              </a:solidFill>
              <a:latin typeface="Euphemia"/>
              <a:cs typeface="Calibri"/>
            </a:endParaRPr>
          </a:p>
          <a:p>
            <a:pPr marL="365760" lvl="1" indent="0">
              <a:buNone/>
            </a:pPr>
            <a:endParaRPr lang="en-US" sz="3200" dirty="0">
              <a:solidFill>
                <a:srgbClr val="000000"/>
              </a:solidFill>
              <a:latin typeface="Euphemia"/>
              <a:cs typeface="Arial"/>
            </a:endParaRPr>
          </a:p>
          <a:p>
            <a:pPr marL="457200" indent="-457200">
              <a:buFont typeface="Arial" pitchFamily="34" charset="0"/>
              <a:buChar char="•"/>
            </a:pPr>
            <a:endParaRPr lang="en-US" sz="3200" dirty="0">
              <a:solidFill>
                <a:srgbClr val="465562"/>
              </a:solidFill>
              <a:latin typeface="Arial"/>
              <a:cs typeface="Arial"/>
            </a:endParaRPr>
          </a:p>
          <a:p>
            <a:pPr marL="612140" lvl="1" indent="-246380">
              <a:buFont typeface="Arial" pitchFamily="34" charset="0"/>
              <a:buChar char="•"/>
            </a:pPr>
            <a:endParaRPr lang="en-US" sz="3200" dirty="0">
              <a:solidFill>
                <a:srgbClr val="000000"/>
              </a:solidFill>
              <a:latin typeface="Euphemia"/>
              <a:cs typeface="Calibri"/>
            </a:endParaRPr>
          </a:p>
          <a:p>
            <a:pPr marL="0" indent="0">
              <a:buNone/>
            </a:pPr>
            <a:endParaRPr lang="en-US" sz="3200" dirty="0">
              <a:solidFill>
                <a:srgbClr val="000000"/>
              </a:solidFill>
              <a:latin typeface="Euphemia"/>
              <a:cs typeface="Calibri"/>
            </a:endParaRPr>
          </a:p>
          <a:p>
            <a:pPr marL="612140" lvl="1" indent="-246380">
              <a:buFont typeface="Arial" pitchFamily="34" charset="0"/>
              <a:buChar char="•"/>
            </a:pPr>
            <a:endParaRPr lang="en-US" sz="2800" dirty="0"/>
          </a:p>
        </p:txBody>
      </p:sp>
      <p:pic>
        <p:nvPicPr>
          <p:cNvPr id="6" name="Picture 5" descr="Torn rope">
            <a:extLst>
              <a:ext uri="{FF2B5EF4-FFF2-40B4-BE49-F238E27FC236}">
                <a16:creationId xmlns:a16="http://schemas.microsoft.com/office/drawing/2014/main" id="{CEE8528B-2088-CC90-FC7E-F2E099E6ACCA}"/>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tretch>
            <a:fillRect/>
          </a:stretch>
        </p:blipFill>
        <p:spPr>
          <a:xfrm>
            <a:off x="6103600" y="2171698"/>
            <a:ext cx="5602148" cy="3736731"/>
          </a:xfrm>
          <a:prstGeom prst="rect">
            <a:avLst/>
          </a:prstGeom>
        </p:spPr>
      </p:pic>
    </p:spTree>
    <p:extLst>
      <p:ext uri="{BB962C8B-B14F-4D97-AF65-F5344CB8AC3E}">
        <p14:creationId xmlns:p14="http://schemas.microsoft.com/office/powerpoint/2010/main" val="216497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863-A3C6-E999-F123-F70C37A66BA8}"/>
              </a:ext>
            </a:extLst>
          </p:cNvPr>
          <p:cNvSpPr>
            <a:spLocks noGrp="1"/>
          </p:cNvSpPr>
          <p:nvPr>
            <p:ph type="title"/>
          </p:nvPr>
        </p:nvSpPr>
        <p:spPr>
          <a:xfrm>
            <a:off x="1154956" y="1295400"/>
            <a:ext cx="3388229" cy="1600200"/>
          </a:xfrm>
        </p:spPr>
        <p:txBody>
          <a:bodyPr>
            <a:normAutofit fontScale="90000"/>
          </a:bodyPr>
          <a:lstStyle/>
          <a:p>
            <a:pPr algn="r"/>
            <a:r>
              <a:rPr lang="en-US" sz="4250" dirty="0"/>
              <a:t>Growth </a:t>
            </a:r>
            <a:r>
              <a:rPr lang="en-US" sz="4250"/>
              <a:t>Conversations </a:t>
            </a:r>
            <a:endParaRPr lang="en-US" sz="4250" dirty="0"/>
          </a:p>
        </p:txBody>
      </p:sp>
      <p:sp>
        <p:nvSpPr>
          <p:cNvPr id="4" name="Content Placeholder 3">
            <a:extLst>
              <a:ext uri="{FF2B5EF4-FFF2-40B4-BE49-F238E27FC236}">
                <a16:creationId xmlns:a16="http://schemas.microsoft.com/office/drawing/2014/main" id="{BF5AC76F-F6DE-B0AB-8569-0CDE4589C833}"/>
              </a:ext>
            </a:extLst>
          </p:cNvPr>
          <p:cNvSpPr>
            <a:spLocks noGrp="1"/>
          </p:cNvSpPr>
          <p:nvPr>
            <p:ph idx="1"/>
          </p:nvPr>
        </p:nvSpPr>
        <p:spPr>
          <a:xfrm>
            <a:off x="6096000" y="713223"/>
            <a:ext cx="5190067" cy="5868273"/>
          </a:xfrm>
        </p:spPr>
        <p:txBody>
          <a:bodyPr vert="horz" lIns="91440" tIns="45720" rIns="91440" bIns="45720" rtlCol="0" anchor="t">
            <a:normAutofit/>
          </a:bodyPr>
          <a:lstStyle/>
          <a:p>
            <a:pPr>
              <a:lnSpc>
                <a:spcPct val="150000"/>
              </a:lnSpc>
            </a:pPr>
            <a:r>
              <a:rPr lang="en-US" sz="2400" dirty="0"/>
              <a:t>We are part of a team of facilitators, colleagues, and other supports. Don't be an island.</a:t>
            </a:r>
          </a:p>
          <a:p>
            <a:pPr>
              <a:lnSpc>
                <a:spcPct val="150000"/>
              </a:lnSpc>
            </a:pPr>
            <a:r>
              <a:rPr lang="en-US" sz="2400" dirty="0"/>
              <a:t>We never know what someone has going on behind the scenes.  We can be generous to the person and still hold behavior accountable.</a:t>
            </a:r>
          </a:p>
        </p:txBody>
      </p:sp>
      <p:sp>
        <p:nvSpPr>
          <p:cNvPr id="3" name="Text Placeholder 2">
            <a:extLst>
              <a:ext uri="{FF2B5EF4-FFF2-40B4-BE49-F238E27FC236}">
                <a16:creationId xmlns:a16="http://schemas.microsoft.com/office/drawing/2014/main" id="{056B43F5-857E-B702-7492-F5F89C78439E}"/>
              </a:ext>
            </a:extLst>
          </p:cNvPr>
          <p:cNvSpPr>
            <a:spLocks noGrp="1"/>
          </p:cNvSpPr>
          <p:nvPr>
            <p:ph type="body" sz="half" idx="2"/>
          </p:nvPr>
        </p:nvSpPr>
        <p:spPr>
          <a:xfrm>
            <a:off x="1154954" y="3129282"/>
            <a:ext cx="3029641" cy="2895599"/>
          </a:xfrm>
        </p:spPr>
        <p:txBody>
          <a:bodyPr vert="horz" lIns="121920" tIns="60960" rIns="121920" bIns="60960" rtlCol="0" anchor="t">
            <a:normAutofit/>
          </a:bodyPr>
          <a:lstStyle/>
          <a:p>
            <a:pPr algn="r"/>
            <a:r>
              <a:rPr lang="en-US" sz="3733" b="1" dirty="0"/>
              <a:t>Key Points</a:t>
            </a:r>
            <a:endParaRPr lang="en-US" sz="3733" dirty="0"/>
          </a:p>
        </p:txBody>
      </p:sp>
    </p:spTree>
    <p:extLst>
      <p:ext uri="{BB962C8B-B14F-4D97-AF65-F5344CB8AC3E}">
        <p14:creationId xmlns:p14="http://schemas.microsoft.com/office/powerpoint/2010/main" val="1724094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C7084-C959-6935-0D99-455326A78F99}"/>
              </a:ext>
            </a:extLst>
          </p:cNvPr>
          <p:cNvSpPr>
            <a:spLocks noGrp="1"/>
          </p:cNvSpPr>
          <p:nvPr>
            <p:ph type="ctrTitle"/>
          </p:nvPr>
        </p:nvSpPr>
        <p:spPr>
          <a:xfrm>
            <a:off x="634030" y="1748474"/>
            <a:ext cx="4714880" cy="4622443"/>
          </a:xfrm>
        </p:spPr>
        <p:txBody>
          <a:bodyPr/>
          <a:lstStyle/>
          <a:p>
            <a:r>
              <a:rPr lang="en-US" dirty="0"/>
              <a:t>Count Off in 3’s</a:t>
            </a:r>
          </a:p>
        </p:txBody>
      </p:sp>
    </p:spTree>
    <p:extLst>
      <p:ext uri="{BB962C8B-B14F-4D97-AF65-F5344CB8AC3E}">
        <p14:creationId xmlns:p14="http://schemas.microsoft.com/office/powerpoint/2010/main" val="1751885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5782E-E94C-F7FF-5DDC-7C1DFF856F9E}"/>
              </a:ext>
            </a:extLst>
          </p:cNvPr>
          <p:cNvSpPr>
            <a:spLocks noGrp="1"/>
          </p:cNvSpPr>
          <p:nvPr>
            <p:ph type="title"/>
          </p:nvPr>
        </p:nvSpPr>
        <p:spPr>
          <a:xfrm>
            <a:off x="633907" y="1001715"/>
            <a:ext cx="4714998" cy="746760"/>
          </a:xfrm>
        </p:spPr>
        <p:txBody>
          <a:bodyPr/>
          <a:lstStyle/>
          <a:p>
            <a:r>
              <a:rPr lang="en-US" dirty="0"/>
              <a:t>Scenario 1</a:t>
            </a:r>
          </a:p>
        </p:txBody>
      </p:sp>
      <p:sp>
        <p:nvSpPr>
          <p:cNvPr id="3" name="Content Placeholder 2">
            <a:extLst>
              <a:ext uri="{FF2B5EF4-FFF2-40B4-BE49-F238E27FC236}">
                <a16:creationId xmlns:a16="http://schemas.microsoft.com/office/drawing/2014/main" id="{E1115141-87C9-23DF-ECBC-B828494C9F1E}"/>
              </a:ext>
            </a:extLst>
          </p:cNvPr>
          <p:cNvSpPr>
            <a:spLocks noGrp="1"/>
          </p:cNvSpPr>
          <p:nvPr>
            <p:ph sz="quarter" idx="14"/>
          </p:nvPr>
        </p:nvSpPr>
        <p:spPr>
          <a:xfrm>
            <a:off x="634030" y="1617785"/>
            <a:ext cx="4714106" cy="4690940"/>
          </a:xfrm>
        </p:spPr>
        <p:txBody>
          <a:bodyPr>
            <a:normAutofit fontScale="85000" lnSpcReduction="20000"/>
          </a:bodyPr>
          <a:lstStyle/>
          <a:p>
            <a:pPr marL="0" indent="0" fontAlgn="base">
              <a:buNone/>
            </a:pPr>
            <a:r>
              <a:rPr lang="en-US" dirty="0"/>
              <a:t>At a training  including both ESP members and staff - a white male UniServ staff person said, "The issue is that ESP just don't want to join us.  They just don't see the value. I have worked for years providing bargaining and protection and frankly they just don't wan to show up and do anything for their union."  </a:t>
            </a:r>
          </a:p>
          <a:p>
            <a:pPr marL="0" indent="0" fontAlgn="base">
              <a:buNone/>
            </a:pPr>
            <a:r>
              <a:rPr lang="en-US" dirty="0"/>
              <a:t>A white woman ESP participant said,  " I take offense to that. That assumes that ESP don't care.  WE do care, but it often sounds like the people who run our union don't listen to us or know what we need. Our dues are often more than our whole paycheck. " </a:t>
            </a:r>
          </a:p>
          <a:p>
            <a:pPr marL="0" indent="0" fontAlgn="base">
              <a:buNone/>
            </a:pPr>
            <a:r>
              <a:rPr lang="en-US" dirty="0"/>
              <a:t>The UniServ volleyed back,  "You are making assumptions that I don't get to know my ESP leaders..."  At that point the facilitator jumped in and said — Let's pause and let's focus on using some "I" statements.  This is a much larger conversation that we can not complete here.  Let's keep in mind that there are a number of viewpoints on this.   </a:t>
            </a:r>
          </a:p>
        </p:txBody>
      </p:sp>
      <p:pic>
        <p:nvPicPr>
          <p:cNvPr id="12" name="Picture Placeholder 11" descr="Hands holding each other">
            <a:extLst>
              <a:ext uri="{FF2B5EF4-FFF2-40B4-BE49-F238E27FC236}">
                <a16:creationId xmlns:a16="http://schemas.microsoft.com/office/drawing/2014/main" id="{E96CBD34-BCE1-3DBF-0F38-C7A600583158}"/>
              </a:ext>
            </a:extLst>
          </p:cNvPr>
          <p:cNvPicPr>
            <a:picLocks noGrp="1" noChangeAspect="1"/>
          </p:cNvPicPr>
          <p:nvPr>
            <p:ph type="pic" sz="quarter" idx="15"/>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6505" r="26505"/>
          <a:stretch>
            <a:fillRect/>
          </a:stretch>
        </p:blipFill>
        <p:spPr/>
      </p:pic>
    </p:spTree>
    <p:extLst>
      <p:ext uri="{BB962C8B-B14F-4D97-AF65-F5344CB8AC3E}">
        <p14:creationId xmlns:p14="http://schemas.microsoft.com/office/powerpoint/2010/main" val="599029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8E2CA-9A1F-3C69-6784-F4F8F254B9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A46B70-95BC-37C6-9939-6ABDB1270A27}"/>
              </a:ext>
            </a:extLst>
          </p:cNvPr>
          <p:cNvSpPr>
            <a:spLocks noGrp="1"/>
          </p:cNvSpPr>
          <p:nvPr>
            <p:ph type="title"/>
          </p:nvPr>
        </p:nvSpPr>
        <p:spPr>
          <a:xfrm>
            <a:off x="633907" y="1001715"/>
            <a:ext cx="4714998" cy="746760"/>
          </a:xfrm>
        </p:spPr>
        <p:txBody>
          <a:bodyPr/>
          <a:lstStyle/>
          <a:p>
            <a:r>
              <a:rPr lang="en-US" dirty="0"/>
              <a:t>Scenario 2</a:t>
            </a:r>
          </a:p>
        </p:txBody>
      </p:sp>
      <p:sp>
        <p:nvSpPr>
          <p:cNvPr id="3" name="Content Placeholder 2">
            <a:extLst>
              <a:ext uri="{FF2B5EF4-FFF2-40B4-BE49-F238E27FC236}">
                <a16:creationId xmlns:a16="http://schemas.microsoft.com/office/drawing/2014/main" id="{AD06A24A-56DD-6692-410B-294C76D05BE1}"/>
              </a:ext>
            </a:extLst>
          </p:cNvPr>
          <p:cNvSpPr>
            <a:spLocks noGrp="1"/>
          </p:cNvSpPr>
          <p:nvPr>
            <p:ph sz="quarter" idx="14"/>
          </p:nvPr>
        </p:nvSpPr>
        <p:spPr>
          <a:xfrm>
            <a:off x="634030" y="1617785"/>
            <a:ext cx="4714106" cy="4690940"/>
          </a:xfrm>
        </p:spPr>
        <p:txBody>
          <a:bodyPr>
            <a:normAutofit/>
          </a:bodyPr>
          <a:lstStyle/>
          <a:p>
            <a:pPr marL="0" indent="0" fontAlgn="base">
              <a:buNone/>
            </a:pPr>
            <a:r>
              <a:rPr lang="en-US" dirty="0"/>
              <a:t> 15 minutes left in a two-day training for staff and managers about crucial conversations about race.  The whole outcome of the meeting was to rebuild a collaborative culture. A white participant intentionally and publicly says," Why aren't all the members of that team back in this room?" It was explained that two of them had day care pick ups to make to which the person says," I have kids I could pick up too."  What do you do? </a:t>
            </a:r>
          </a:p>
        </p:txBody>
      </p:sp>
      <p:pic>
        <p:nvPicPr>
          <p:cNvPr id="12" name="Picture Placeholder 11" descr="Hands holding each other">
            <a:extLst>
              <a:ext uri="{FF2B5EF4-FFF2-40B4-BE49-F238E27FC236}">
                <a16:creationId xmlns:a16="http://schemas.microsoft.com/office/drawing/2014/main" id="{D863C383-E1B1-B4F4-601F-12DDC58421DB}"/>
              </a:ext>
            </a:extLst>
          </p:cNvPr>
          <p:cNvPicPr>
            <a:picLocks noGrp="1" noChangeAspect="1"/>
          </p:cNvPicPr>
          <p:nvPr>
            <p:ph type="pic" sz="quarter" idx="15"/>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6505" r="26505"/>
          <a:stretch>
            <a:fillRect/>
          </a:stretch>
        </p:blipFill>
        <p:spPr/>
      </p:pic>
    </p:spTree>
    <p:extLst>
      <p:ext uri="{BB962C8B-B14F-4D97-AF65-F5344CB8AC3E}">
        <p14:creationId xmlns:p14="http://schemas.microsoft.com/office/powerpoint/2010/main" val="2665378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prstGeom prst="rect">
            <a:avLst/>
          </a:prstGeom>
        </p:spPr>
        <p:txBody>
          <a:bodyPr spcFirstLastPara="1" vert="horz" wrap="square" lIns="121900" tIns="121900" rIns="121900" bIns="121900" rtlCol="0" anchor="t" anchorCtr="0">
            <a:normAutofit/>
          </a:bodyPr>
          <a:lstStyle/>
          <a:p>
            <a:r>
              <a:rPr lang="en"/>
              <a:t>Growth Conversations</a:t>
            </a:r>
            <a:r>
              <a:rPr lang="en" b="1"/>
              <a:t> Group Work</a:t>
            </a:r>
            <a:endParaRPr lang="en-US" b="1"/>
          </a:p>
        </p:txBody>
      </p:sp>
      <p:sp>
        <p:nvSpPr>
          <p:cNvPr id="110" name="Google Shape;110;p22"/>
          <p:cNvSpPr txBox="1">
            <a:spLocks noGrp="1"/>
          </p:cNvSpPr>
          <p:nvPr>
            <p:ph type="body" idx="1"/>
          </p:nvPr>
        </p:nvSpPr>
        <p:spPr>
          <a:xfrm>
            <a:off x="415600" y="2353055"/>
            <a:ext cx="11360800" cy="4335279"/>
          </a:xfrm>
          <a:prstGeom prst="rect">
            <a:avLst/>
          </a:prstGeom>
        </p:spPr>
        <p:txBody>
          <a:bodyPr spcFirstLastPara="1" vert="horz" wrap="square" lIns="121900" tIns="121900" rIns="121900" bIns="121900" rtlCol="0" anchor="t" anchorCtr="0">
            <a:normAutofit/>
          </a:bodyPr>
          <a:lstStyle/>
          <a:p>
            <a:pPr marL="152396" indent="0">
              <a:buNone/>
            </a:pPr>
            <a:r>
              <a:rPr lang="en-US" sz="2400" dirty="0"/>
              <a:t>Half of the Groups Take Scenario 1 ( ESP/UniServ Participants) and the other half Scenario 2 (Staff Training End of Day Comments)</a:t>
            </a:r>
            <a:endParaRPr sz="2400" dirty="0"/>
          </a:p>
          <a:p>
            <a:r>
              <a:rPr lang="en" sz="2400" b="1" dirty="0"/>
              <a:t>Round 1</a:t>
            </a:r>
            <a:r>
              <a:rPr lang="en" sz="2400" dirty="0"/>
              <a:t>:  How would you respond? Use methods we discussed, write down tips/suggestions on chart paper (5 min)</a:t>
            </a:r>
            <a:endParaRPr sz="2400" dirty="0"/>
          </a:p>
          <a:p>
            <a:r>
              <a:rPr lang="en" sz="2400" b="1" dirty="0"/>
              <a:t>Round 2</a:t>
            </a:r>
            <a:r>
              <a:rPr lang="en" sz="2400" dirty="0"/>
              <a:t>:  Share out from tables (5 min)</a:t>
            </a:r>
          </a:p>
          <a:p>
            <a:pPr lvl="1"/>
            <a:r>
              <a:rPr lang="en" sz="2400" dirty="0"/>
              <a:t>FOCUS/STOP/ACT?</a:t>
            </a:r>
          </a:p>
          <a:p>
            <a:pPr lvl="1"/>
            <a:r>
              <a:rPr lang="en" sz="2400" dirty="0"/>
              <a:t>Call In/Out/On</a:t>
            </a:r>
          </a:p>
          <a:p>
            <a:pPr lvl="1"/>
            <a:r>
              <a:rPr lang="en" sz="2400" dirty="0"/>
              <a:t>Questions:  </a:t>
            </a:r>
            <a:r>
              <a:rPr lang="en" sz="2400" b="1" dirty="0"/>
              <a:t>?</a:t>
            </a:r>
          </a:p>
          <a:p>
            <a:pPr lvl="1"/>
            <a:r>
              <a:rPr lang="en" sz="2400" dirty="0"/>
              <a:t>Additions:  </a:t>
            </a:r>
            <a:r>
              <a:rPr lang="en" sz="2400" b="1" dirty="0"/>
              <a:t>+</a:t>
            </a:r>
            <a:endParaRPr sz="2400" b="1" dirty="0"/>
          </a:p>
          <a:p>
            <a:pPr marL="152396" indent="0">
              <a:buNone/>
            </a:pPr>
            <a:endParaRPr lang="en"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259A-9932-BEF6-B1B1-9563376C290D}"/>
              </a:ext>
            </a:extLst>
          </p:cNvPr>
          <p:cNvSpPr>
            <a:spLocks noGrp="1"/>
          </p:cNvSpPr>
          <p:nvPr>
            <p:ph type="title"/>
          </p:nvPr>
        </p:nvSpPr>
        <p:spPr>
          <a:xfrm>
            <a:off x="573065" y="279312"/>
            <a:ext cx="8816831" cy="873217"/>
          </a:xfrm>
        </p:spPr>
        <p:txBody>
          <a:bodyPr/>
          <a:lstStyle/>
          <a:p>
            <a:r>
              <a:rPr lang="en-US" sz="3733" dirty="0"/>
              <a:t>Round 2: Choose your own adventure</a:t>
            </a:r>
          </a:p>
        </p:txBody>
      </p:sp>
      <p:sp>
        <p:nvSpPr>
          <p:cNvPr id="3" name="Content Placeholder 2">
            <a:extLst>
              <a:ext uri="{FF2B5EF4-FFF2-40B4-BE49-F238E27FC236}">
                <a16:creationId xmlns:a16="http://schemas.microsoft.com/office/drawing/2014/main" id="{078EE26C-1705-DEC1-0093-7E2F198C7128}"/>
              </a:ext>
            </a:extLst>
          </p:cNvPr>
          <p:cNvSpPr>
            <a:spLocks noGrp="1"/>
          </p:cNvSpPr>
          <p:nvPr>
            <p:ph idx="1"/>
          </p:nvPr>
        </p:nvSpPr>
        <p:spPr>
          <a:xfrm>
            <a:off x="680641" y="989854"/>
            <a:ext cx="10488204" cy="3416300"/>
          </a:xfrm>
        </p:spPr>
        <p:txBody>
          <a:bodyPr vert="horz" lIns="121920" tIns="60960" rIns="121920" bIns="60960" rtlCol="0" anchor="t">
            <a:noAutofit/>
          </a:bodyPr>
          <a:lstStyle/>
          <a:p>
            <a:r>
              <a:rPr lang="en-US" sz="2667" dirty="0"/>
              <a:t>Please write </a:t>
            </a:r>
            <a:r>
              <a:rPr lang="en-US" sz="2667" b="1" dirty="0"/>
              <a:t>ONE down on EACH sticky note</a:t>
            </a:r>
            <a:r>
              <a:rPr lang="en-US" sz="2667" dirty="0"/>
              <a:t> (5 min)</a:t>
            </a:r>
          </a:p>
          <a:p>
            <a:pPr marL="0" indent="0">
              <a:buNone/>
            </a:pPr>
            <a:r>
              <a:rPr lang="en-US" sz="2667" dirty="0"/>
              <a:t> (use as many as you need!)</a:t>
            </a:r>
          </a:p>
          <a:p>
            <a:pPr marL="742315" lvl="1" indent="-285115"/>
            <a:r>
              <a:rPr lang="en-US" sz="2650"/>
              <a:t>Examples of conflicts/ situations</a:t>
            </a:r>
            <a:r>
              <a:rPr lang="en-US" sz="2650" dirty="0"/>
              <a:t> you have experienced</a:t>
            </a:r>
          </a:p>
          <a:p>
            <a:pPr marL="742315" lvl="1" indent="-285115"/>
            <a:r>
              <a:rPr lang="en-US" sz="2650"/>
              <a:t>Examples of conflicts/situations</a:t>
            </a:r>
            <a:r>
              <a:rPr lang="en-US" sz="2650" dirty="0"/>
              <a:t> you imagine are possible/worry about</a:t>
            </a:r>
          </a:p>
          <a:p>
            <a:r>
              <a:rPr lang="en-US" sz="2667" dirty="0"/>
              <a:t>Do NOT use specific names, etc.</a:t>
            </a:r>
          </a:p>
          <a:p>
            <a:r>
              <a:rPr lang="en-US" sz="2667" dirty="0"/>
              <a:t>Each group should have at least one sticky note involving participants and one involving the facilitator team</a:t>
            </a:r>
          </a:p>
          <a:p>
            <a:r>
              <a:rPr lang="en-US" sz="2667" dirty="0"/>
              <a:t>Use Chart paper (T Chart) to list how you would navigate these scenarios (15 min)</a:t>
            </a:r>
          </a:p>
          <a:p>
            <a:endParaRPr lang="en-US" sz="2667" dirty="0"/>
          </a:p>
        </p:txBody>
      </p:sp>
    </p:spTree>
    <p:extLst>
      <p:ext uri="{BB962C8B-B14F-4D97-AF65-F5344CB8AC3E}">
        <p14:creationId xmlns:p14="http://schemas.microsoft.com/office/powerpoint/2010/main" val="2826611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9B732-B1AC-BE34-4B6A-E40D4AAEC4AE}"/>
              </a:ext>
            </a:extLst>
          </p:cNvPr>
          <p:cNvSpPr>
            <a:spLocks noGrp="1"/>
          </p:cNvSpPr>
          <p:nvPr>
            <p:ph type="title"/>
          </p:nvPr>
        </p:nvSpPr>
        <p:spPr>
          <a:xfrm>
            <a:off x="634030" y="634999"/>
            <a:ext cx="10923934" cy="921239"/>
          </a:xfrm>
        </p:spPr>
        <p:txBody>
          <a:bodyPr>
            <a:noAutofit/>
          </a:bodyPr>
          <a:lstStyle/>
          <a:p>
            <a:r>
              <a:rPr lang="en-US" sz="4000" dirty="0"/>
              <a:t>DEBRIEF</a:t>
            </a:r>
            <a:endParaRPr lang="en-US" sz="4000" b="0" dirty="0"/>
          </a:p>
        </p:txBody>
      </p:sp>
      <p:sp>
        <p:nvSpPr>
          <p:cNvPr id="3" name="Content Placeholder 2">
            <a:extLst>
              <a:ext uri="{FF2B5EF4-FFF2-40B4-BE49-F238E27FC236}">
                <a16:creationId xmlns:a16="http://schemas.microsoft.com/office/drawing/2014/main" id="{3F013921-0C7A-69E8-FDAD-099AB8A05415}"/>
              </a:ext>
            </a:extLst>
          </p:cNvPr>
          <p:cNvSpPr>
            <a:spLocks noGrp="1"/>
          </p:cNvSpPr>
          <p:nvPr>
            <p:ph sz="quarter" idx="13"/>
          </p:nvPr>
        </p:nvSpPr>
        <p:spPr>
          <a:xfrm>
            <a:off x="634030" y="1650123"/>
            <a:ext cx="10923934" cy="3436884"/>
          </a:xfrm>
        </p:spPr>
        <p:txBody>
          <a:bodyPr>
            <a:noAutofit/>
          </a:bodyPr>
          <a:lstStyle/>
          <a:p>
            <a:r>
              <a:rPr lang="en-US" sz="4000" dirty="0"/>
              <a:t>Share out ( 5 min)</a:t>
            </a:r>
          </a:p>
          <a:p>
            <a:pPr marL="571500" indent="-571500">
              <a:buFont typeface="Arial" panose="020B0604020202020204" pitchFamily="34" charset="0"/>
              <a:buChar char="•"/>
            </a:pPr>
            <a:r>
              <a:rPr lang="en-US" sz="4000" dirty="0"/>
              <a:t>Participants and Facilitators: Different Methods?</a:t>
            </a:r>
          </a:p>
          <a:p>
            <a:pPr marL="571500" indent="-571500">
              <a:buFont typeface="Arial" panose="020B0604020202020204" pitchFamily="34" charset="0"/>
              <a:buChar char="•"/>
            </a:pPr>
            <a:r>
              <a:rPr lang="en-US" sz="4000" dirty="0"/>
              <a:t>Group Comments ( 5 min)</a:t>
            </a:r>
          </a:p>
          <a:p>
            <a:pPr marL="1028700" lvl="1" indent="-571500"/>
            <a:r>
              <a:rPr lang="en-US" sz="2000" dirty="0">
                <a:solidFill>
                  <a:schemeClr val="bg1"/>
                </a:solidFill>
              </a:rPr>
              <a:t>Pluses +</a:t>
            </a:r>
          </a:p>
          <a:p>
            <a:pPr marL="1028700" lvl="1" indent="-571500"/>
            <a:r>
              <a:rPr lang="en-US" sz="2000" dirty="0">
                <a:solidFill>
                  <a:schemeClr val="bg1"/>
                </a:solidFill>
              </a:rPr>
              <a:t>Deltas</a:t>
            </a:r>
          </a:p>
          <a:p>
            <a:pPr marL="1028700" lvl="1" indent="-571500"/>
            <a:r>
              <a:rPr lang="en-US" sz="2000" dirty="0">
                <a:solidFill>
                  <a:schemeClr val="bg1"/>
                </a:solidFill>
              </a:rPr>
              <a:t>Remaining Concerns</a:t>
            </a:r>
          </a:p>
        </p:txBody>
      </p:sp>
    </p:spTree>
    <p:extLst>
      <p:ext uri="{BB962C8B-B14F-4D97-AF65-F5344CB8AC3E}">
        <p14:creationId xmlns:p14="http://schemas.microsoft.com/office/powerpoint/2010/main" val="611099963"/>
      </p:ext>
    </p:extLst>
  </p:cSld>
  <p:clrMapOvr>
    <a:masterClrMapping/>
  </p:clrMapOvr>
</p:sld>
</file>

<file path=ppt/theme/theme1.xml><?xml version="1.0" encoding="utf-8"?>
<a:theme xmlns:a="http://schemas.openxmlformats.org/drawingml/2006/main" name="RetroFormFusion">
  <a:themeElements>
    <a:clrScheme name="Custom 1">
      <a:dk1>
        <a:sysClr val="windowText" lastClr="000000"/>
      </a:dk1>
      <a:lt1>
        <a:sysClr val="window" lastClr="FFFFFF"/>
      </a:lt1>
      <a:dk2>
        <a:srgbClr val="323232"/>
      </a:dk2>
      <a:lt2>
        <a:srgbClr val="E3DED1"/>
      </a:lt2>
      <a:accent1>
        <a:srgbClr val="FFFFFF"/>
      </a:accent1>
      <a:accent2>
        <a:srgbClr val="14425D"/>
      </a:accent2>
      <a:accent3>
        <a:srgbClr val="D9C19B"/>
      </a:accent3>
      <a:accent4>
        <a:srgbClr val="4E8542"/>
      </a:accent4>
      <a:accent5>
        <a:srgbClr val="604878"/>
      </a:accent5>
      <a:accent6>
        <a:srgbClr val="C19859"/>
      </a:accent6>
      <a:hlink>
        <a:srgbClr val="6B9F25"/>
      </a:hlink>
      <a:folHlink>
        <a:srgbClr val="B26B02"/>
      </a:folHlink>
    </a:clrScheme>
    <a:fontScheme name="Custom 44">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tro form fusion_Marketing Presentation_win32_SD_V6" id="{1B74A257-43A2-48DC-AABC-425ADD1BD4C0}" vid="{0AB9CF50-3A4C-496A-BE11-F38E096BD9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ed5bd0d-9aa5-480d-8c58-25f9f57090c9" xsi:nil="true"/>
    <lcf76f155ced4ddcb4097134ff3c332f xmlns="05627597-0322-42fc-bc19-1d0dde15c694">
      <Terms xmlns="http://schemas.microsoft.com/office/infopath/2007/PartnerControls"/>
    </lcf76f155ced4ddcb4097134ff3c332f>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EEFB52-FC3E-4688-B6D4-BC53FE0CB4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CEDABF-7176-4A42-8EF9-E5D4DD31FF6C}">
  <ds:schemaRefs>
    <ds:schemaRef ds:uri="71af3243-3dd4-4a8d-8c0d-dd76da1f02a5"/>
    <ds:schemaRef ds:uri="http://purl.org/dc/dcmitype/"/>
    <ds:schemaRef ds:uri="16c05727-aa75-4e4a-9b5f-8a80a1165891"/>
    <ds:schemaRef ds:uri="http://purl.org/dc/elements/1.1/"/>
    <ds:schemaRef ds:uri="http://www.w3.org/XML/1998/namespace"/>
    <ds:schemaRef ds:uri="http://schemas.microsoft.com/sharepoint/v3"/>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230e9df3-be65-4c73-a93b-d1236ebd677e"/>
    <ds:schemaRef ds:uri="5ed5bd0d-9aa5-480d-8c58-25f9f57090c9"/>
    <ds:schemaRef ds:uri="05627597-0322-42fc-bc19-1d0dde15c694"/>
  </ds:schemaRefs>
</ds:datastoreItem>
</file>

<file path=customXml/itemProps3.xml><?xml version="1.0" encoding="utf-8"?>
<ds:datastoreItem xmlns:ds="http://schemas.openxmlformats.org/officeDocument/2006/customXml" ds:itemID="{D3301439-688F-4D19-B908-B48B62C56078}">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3079</TotalTime>
  <Words>2041</Words>
  <Application>Microsoft Office PowerPoint</Application>
  <PresentationFormat>Widescreen</PresentationFormat>
  <Paragraphs>203</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RetroFormFusion</vt:lpstr>
      <vt:lpstr>Navigating Conflict and Challenges Within Facilitation Teams and Participant Groups </vt:lpstr>
      <vt:lpstr>Navigating Conflict Agenda</vt:lpstr>
      <vt:lpstr>Overview</vt:lpstr>
      <vt:lpstr>Things Happen. . .</vt:lpstr>
      <vt:lpstr>So, there is a Situation:   Ice Storms, Hotel Implosions, &amp; Missing Participants</vt:lpstr>
      <vt:lpstr>Necessary Conversations</vt:lpstr>
      <vt:lpstr>What Can We Do?</vt:lpstr>
      <vt:lpstr>Call In/Out/On: What’s the goal?</vt:lpstr>
      <vt:lpstr>The Art of Calling Out</vt:lpstr>
      <vt:lpstr>Calling Out with Courage. Confidence. Clarity.</vt:lpstr>
      <vt:lpstr>PowerPoint Presentation</vt:lpstr>
      <vt:lpstr>The ART of Calling On</vt:lpstr>
      <vt:lpstr>FOCUS</vt:lpstr>
      <vt:lpstr>STOP</vt:lpstr>
      <vt:lpstr>ACT ACT (simple and direct)  A – Acknowledge the issue  C – Communicate clearly  T – Take action   Use to address and intercede/mitigate  </vt:lpstr>
      <vt:lpstr>When you feel harm  Things to consider:  Communication styles Cultural differences Assuming best intentions while self-advocating Timing  Call out v. Call in </vt:lpstr>
      <vt:lpstr>When you feel harm  Steps to address it:  (Maybe) get coaching/advocacy  Speak with colleague/advocate speaks with colleague  Seek mutual understanding  State what you need for repair  Consider together whether there is harm to the group and determine if the group needs for repair  Seek Team Lead support if you are unable to resolve the issue </vt:lpstr>
      <vt:lpstr> </vt:lpstr>
      <vt:lpstr> </vt:lpstr>
      <vt:lpstr>Growth Conversations </vt:lpstr>
      <vt:lpstr>Count Off in 3’s</vt:lpstr>
      <vt:lpstr>Scenario 1</vt:lpstr>
      <vt:lpstr>Scenario 2</vt:lpstr>
      <vt:lpstr>Growth Conversations Group Work</vt:lpstr>
      <vt:lpstr>Round 2: Choose your own adventure</vt:lpstr>
      <vt:lpstr>DEBRIEF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Tollett, Rachel</dc:creator>
  <cp:lastModifiedBy>Tollett, Rachel</cp:lastModifiedBy>
  <cp:revision>56</cp:revision>
  <dcterms:created xsi:type="dcterms:W3CDTF">2026-05-14T14:15:06Z</dcterms:created>
  <dcterms:modified xsi:type="dcterms:W3CDTF">2026-06-10T15:34:28Z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