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25"/>
  </p:notesMasterIdLst>
  <p:handoutMasterIdLst>
    <p:handoutMasterId r:id="rId26"/>
  </p:handoutMasterIdLst>
  <p:sldIdLst>
    <p:sldId id="256" r:id="rId5"/>
    <p:sldId id="277" r:id="rId6"/>
    <p:sldId id="258" r:id="rId7"/>
    <p:sldId id="257" r:id="rId8"/>
    <p:sldId id="260" r:id="rId9"/>
    <p:sldId id="259" r:id="rId10"/>
    <p:sldId id="261" r:id="rId11"/>
    <p:sldId id="262" r:id="rId12"/>
    <p:sldId id="263" r:id="rId13"/>
    <p:sldId id="264" r:id="rId14"/>
    <p:sldId id="265" r:id="rId15"/>
    <p:sldId id="266" r:id="rId16"/>
    <p:sldId id="267" r:id="rId17"/>
    <p:sldId id="268" r:id="rId18"/>
    <p:sldId id="269" r:id="rId19"/>
    <p:sldId id="270" r:id="rId20"/>
    <p:sldId id="271" r:id="rId21"/>
    <p:sldId id="274" r:id="rId22"/>
    <p:sldId id="275" r:id="rId23"/>
    <p:sldId id="276" r:id="rId2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68AA"/>
    <a:srgbClr val="B2B28B"/>
    <a:srgbClr val="F5F5F5"/>
    <a:srgbClr val="2738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337CD8-7839-E399-C821-8E6DD9BF28E2}" v="3" dt="2026-06-09T04:14:58.395"/>
    <p1510:client id="{63015F3D-9D8C-BEA0-E34E-BAC85F457432}" v="6" dt="2026-06-10T17:40:16.67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7407CCF6-D6B0-5156-0356-DBAE3BC166A1}"/>
    <pc:docChg chg="addSld delSld modSld">
      <pc:chgData name="Jones, Albert [MD]" userId="S::aljones_mseanea.org#ext#@neahq.onmicrosoft.com::9e3d8165-1eea-49ba-adea-0c9c00351460" providerId="AD" clId="Web-{7407CCF6-D6B0-5156-0356-DBAE3BC166A1}" dt="2026-06-01T21:08:39.220" v="75" actId="20577"/>
      <pc:docMkLst>
        <pc:docMk/>
      </pc:docMkLst>
    </pc:docChg>
  </pc:docChgLst>
  <pc:docChgLst>
    <pc:chgData name="Michael Ruiz [WA]" userId="S::mruiz_washingtonea.org#ext#@neahq.onmicrosoft.com::6075f842-eef8-4b12-b4ff-133e78ddff46" providerId="AD" clId="Web-{4FE2FF31-756E-4412-0401-A9D12692F151}"/>
    <pc:docChg chg="modSld">
      <pc:chgData name="Michael Ruiz [WA]" userId="S::mruiz_washingtonea.org#ext#@neahq.onmicrosoft.com::6075f842-eef8-4b12-b4ff-133e78ddff46" providerId="AD" clId="Web-{4FE2FF31-756E-4412-0401-A9D12692F151}" dt="2026-05-13T17:35:36.755" v="352" actId="20577"/>
      <pc:docMkLst>
        <pc:docMk/>
      </pc:docMkLst>
    </pc:docChg>
  </pc:docChgLst>
  <pc:docChgLst>
    <pc:chgData name="Jones, Albert [MD]" userId="S::aljones_mseanea.org#ext#@neahq.onmicrosoft.com::9e3d8165-1eea-49ba-adea-0c9c00351460" providerId="AD" clId="Web-{754F37AE-AD2B-930E-D3A7-61D73EF0CADC}"/>
    <pc:docChg chg="addSld delSld modSld">
      <pc:chgData name="Jones, Albert [MD]" userId="S::aljones_mseanea.org#ext#@neahq.onmicrosoft.com::9e3d8165-1eea-49ba-adea-0c9c00351460" providerId="AD" clId="Web-{754F37AE-AD2B-930E-D3A7-61D73EF0CADC}" dt="2026-06-04T18:14:02.100" v="144" actId="1076"/>
      <pc:docMkLst>
        <pc:docMk/>
      </pc:docMkLst>
      <pc:sldChg chg="modSp">
        <pc:chgData name="Jones, Albert [MD]" userId="S::aljones_mseanea.org#ext#@neahq.onmicrosoft.com::9e3d8165-1eea-49ba-adea-0c9c00351460" providerId="AD" clId="Web-{754F37AE-AD2B-930E-D3A7-61D73EF0CADC}" dt="2026-06-04T18:04:04.893" v="96" actId="20577"/>
        <pc:sldMkLst>
          <pc:docMk/>
          <pc:sldMk cId="506761459" sldId="256"/>
        </pc:sldMkLst>
        <pc:spChg chg="mod">
          <ac:chgData name="Jones, Albert [MD]" userId="S::aljones_mseanea.org#ext#@neahq.onmicrosoft.com::9e3d8165-1eea-49ba-adea-0c9c00351460" providerId="AD" clId="Web-{754F37AE-AD2B-930E-D3A7-61D73EF0CADC}" dt="2026-06-04T18:04:04.893" v="96" actId="20577"/>
          <ac:spMkLst>
            <pc:docMk/>
            <pc:sldMk cId="506761459" sldId="256"/>
            <ac:spMk id="2" creationId="{00000000-0000-0000-0000-000000000000}"/>
          </ac:spMkLst>
        </pc:spChg>
      </pc:sldChg>
      <pc:sldChg chg="modSp">
        <pc:chgData name="Jones, Albert [MD]" userId="S::aljones_mseanea.org#ext#@neahq.onmicrosoft.com::9e3d8165-1eea-49ba-adea-0c9c00351460" providerId="AD" clId="Web-{754F37AE-AD2B-930E-D3A7-61D73EF0CADC}" dt="2026-06-04T18:04:09.487" v="98" actId="20577"/>
        <pc:sldMkLst>
          <pc:docMk/>
          <pc:sldMk cId="1821051128" sldId="257"/>
        </pc:sldMkLst>
        <pc:spChg chg="mod">
          <ac:chgData name="Jones, Albert [MD]" userId="S::aljones_mseanea.org#ext#@neahq.onmicrosoft.com::9e3d8165-1eea-49ba-adea-0c9c00351460" providerId="AD" clId="Web-{754F37AE-AD2B-930E-D3A7-61D73EF0CADC}" dt="2026-06-04T18:04:09.487" v="98" actId="20577"/>
          <ac:spMkLst>
            <pc:docMk/>
            <pc:sldMk cId="1821051128" sldId="257"/>
            <ac:spMk id="2" creationId="{BB08C3E9-ED60-3DE1-837D-904A9B74218F}"/>
          </ac:spMkLst>
        </pc:spChg>
      </pc:sldChg>
      <pc:sldChg chg="modSp">
        <pc:chgData name="Jones, Albert [MD]" userId="S::aljones_mseanea.org#ext#@neahq.onmicrosoft.com::9e3d8165-1eea-49ba-adea-0c9c00351460" providerId="AD" clId="Web-{754F37AE-AD2B-930E-D3A7-61D73EF0CADC}" dt="2026-06-04T18:04:38.034" v="107" actId="20577"/>
        <pc:sldMkLst>
          <pc:docMk/>
          <pc:sldMk cId="2023665812" sldId="258"/>
        </pc:sldMkLst>
        <pc:spChg chg="mod">
          <ac:chgData name="Jones, Albert [MD]" userId="S::aljones_mseanea.org#ext#@neahq.onmicrosoft.com::9e3d8165-1eea-49ba-adea-0c9c00351460" providerId="AD" clId="Web-{754F37AE-AD2B-930E-D3A7-61D73EF0CADC}" dt="2026-06-04T18:04:38.034" v="107" actId="20577"/>
          <ac:spMkLst>
            <pc:docMk/>
            <pc:sldMk cId="2023665812" sldId="258"/>
            <ac:spMk id="2" creationId="{726254F0-15F3-4BED-F308-1F81F27FA0C0}"/>
          </ac:spMkLst>
        </pc:spChg>
      </pc:sldChg>
      <pc:sldChg chg="modSp">
        <pc:chgData name="Jones, Albert [MD]" userId="S::aljones_mseanea.org#ext#@neahq.onmicrosoft.com::9e3d8165-1eea-49ba-adea-0c9c00351460" providerId="AD" clId="Web-{754F37AE-AD2B-930E-D3A7-61D73EF0CADC}" dt="2026-06-04T18:04:13.581" v="100" actId="20577"/>
        <pc:sldMkLst>
          <pc:docMk/>
          <pc:sldMk cId="3412507421" sldId="259"/>
        </pc:sldMkLst>
        <pc:spChg chg="mod">
          <ac:chgData name="Jones, Albert [MD]" userId="S::aljones_mseanea.org#ext#@neahq.onmicrosoft.com::9e3d8165-1eea-49ba-adea-0c9c00351460" providerId="AD" clId="Web-{754F37AE-AD2B-930E-D3A7-61D73EF0CADC}" dt="2026-06-04T18:04:13.581" v="100" actId="20577"/>
          <ac:spMkLst>
            <pc:docMk/>
            <pc:sldMk cId="3412507421" sldId="259"/>
            <ac:spMk id="2" creationId="{0C240575-9464-24DF-A6BC-6032B8372584}"/>
          </ac:spMkLst>
        </pc:spChg>
      </pc:sldChg>
      <pc:sldChg chg="modSp">
        <pc:chgData name="Jones, Albert [MD]" userId="S::aljones_mseanea.org#ext#@neahq.onmicrosoft.com::9e3d8165-1eea-49ba-adea-0c9c00351460" providerId="AD" clId="Web-{754F37AE-AD2B-930E-D3A7-61D73EF0CADC}" dt="2026-06-04T18:04:11.253" v="99" actId="20577"/>
        <pc:sldMkLst>
          <pc:docMk/>
          <pc:sldMk cId="2211177549" sldId="260"/>
        </pc:sldMkLst>
        <pc:spChg chg="mod">
          <ac:chgData name="Jones, Albert [MD]" userId="S::aljones_mseanea.org#ext#@neahq.onmicrosoft.com::9e3d8165-1eea-49ba-adea-0c9c00351460" providerId="AD" clId="Web-{754F37AE-AD2B-930E-D3A7-61D73EF0CADC}" dt="2026-06-04T18:04:11.253" v="99" actId="20577"/>
          <ac:spMkLst>
            <pc:docMk/>
            <pc:sldMk cId="2211177549" sldId="260"/>
            <ac:spMk id="2" creationId="{86E2635E-BC5B-5A62-A5AB-37E33EDBC96E}"/>
          </ac:spMkLst>
        </pc:spChg>
      </pc:sldChg>
      <pc:sldChg chg="modSp">
        <pc:chgData name="Jones, Albert [MD]" userId="S::aljones_mseanea.org#ext#@neahq.onmicrosoft.com::9e3d8165-1eea-49ba-adea-0c9c00351460" providerId="AD" clId="Web-{754F37AE-AD2B-930E-D3A7-61D73EF0CADC}" dt="2026-06-04T18:04:17.425" v="101" actId="20577"/>
        <pc:sldMkLst>
          <pc:docMk/>
          <pc:sldMk cId="3609778594" sldId="261"/>
        </pc:sldMkLst>
        <pc:spChg chg="mod">
          <ac:chgData name="Jones, Albert [MD]" userId="S::aljones_mseanea.org#ext#@neahq.onmicrosoft.com::9e3d8165-1eea-49ba-adea-0c9c00351460" providerId="AD" clId="Web-{754F37AE-AD2B-930E-D3A7-61D73EF0CADC}" dt="2026-06-04T18:04:17.425" v="101" actId="20577"/>
          <ac:spMkLst>
            <pc:docMk/>
            <pc:sldMk cId="3609778594" sldId="261"/>
            <ac:spMk id="2" creationId="{CD091DAA-894E-E55F-7AA7-7E812D38CDE8}"/>
          </ac:spMkLst>
        </pc:spChg>
      </pc:sldChg>
      <pc:sldChg chg="modSp">
        <pc:chgData name="Jones, Albert [MD]" userId="S::aljones_mseanea.org#ext#@neahq.onmicrosoft.com::9e3d8165-1eea-49ba-adea-0c9c00351460" providerId="AD" clId="Web-{754F37AE-AD2B-930E-D3A7-61D73EF0CADC}" dt="2026-06-04T18:04:19.471" v="102" actId="20577"/>
        <pc:sldMkLst>
          <pc:docMk/>
          <pc:sldMk cId="3559176623" sldId="262"/>
        </pc:sldMkLst>
        <pc:spChg chg="mod">
          <ac:chgData name="Jones, Albert [MD]" userId="S::aljones_mseanea.org#ext#@neahq.onmicrosoft.com::9e3d8165-1eea-49ba-adea-0c9c00351460" providerId="AD" clId="Web-{754F37AE-AD2B-930E-D3A7-61D73EF0CADC}" dt="2026-06-04T18:04:19.471" v="102" actId="20577"/>
          <ac:spMkLst>
            <pc:docMk/>
            <pc:sldMk cId="3559176623" sldId="262"/>
            <ac:spMk id="2" creationId="{71F93F8F-44A9-F368-40A4-AD8064385E2B}"/>
          </ac:spMkLst>
        </pc:spChg>
      </pc:sldChg>
      <pc:sldChg chg="modSp">
        <pc:chgData name="Jones, Albert [MD]" userId="S::aljones_mseanea.org#ext#@neahq.onmicrosoft.com::9e3d8165-1eea-49ba-adea-0c9c00351460" providerId="AD" clId="Web-{754F37AE-AD2B-930E-D3A7-61D73EF0CADC}" dt="2026-06-04T18:04:22.815" v="103" actId="20577"/>
        <pc:sldMkLst>
          <pc:docMk/>
          <pc:sldMk cId="1964999126" sldId="263"/>
        </pc:sldMkLst>
        <pc:spChg chg="mod">
          <ac:chgData name="Jones, Albert [MD]" userId="S::aljones_mseanea.org#ext#@neahq.onmicrosoft.com::9e3d8165-1eea-49ba-adea-0c9c00351460" providerId="AD" clId="Web-{754F37AE-AD2B-930E-D3A7-61D73EF0CADC}" dt="2026-06-04T18:04:22.815" v="103" actId="20577"/>
          <ac:spMkLst>
            <pc:docMk/>
            <pc:sldMk cId="1964999126" sldId="263"/>
            <ac:spMk id="2" creationId="{B62703F3-6D31-8B67-A98E-9138AA198610}"/>
          </ac:spMkLst>
        </pc:spChg>
      </pc:sldChg>
      <pc:sldChg chg="modSp">
        <pc:chgData name="Jones, Albert [MD]" userId="S::aljones_mseanea.org#ext#@neahq.onmicrosoft.com::9e3d8165-1eea-49ba-adea-0c9c00351460" providerId="AD" clId="Web-{754F37AE-AD2B-930E-D3A7-61D73EF0CADC}" dt="2026-06-04T18:04:26.378" v="104" actId="20577"/>
        <pc:sldMkLst>
          <pc:docMk/>
          <pc:sldMk cId="3025302963" sldId="264"/>
        </pc:sldMkLst>
        <pc:spChg chg="mod">
          <ac:chgData name="Jones, Albert [MD]" userId="S::aljones_mseanea.org#ext#@neahq.onmicrosoft.com::9e3d8165-1eea-49ba-adea-0c9c00351460" providerId="AD" clId="Web-{754F37AE-AD2B-930E-D3A7-61D73EF0CADC}" dt="2026-06-04T18:04:26.378" v="104" actId="20577"/>
          <ac:spMkLst>
            <pc:docMk/>
            <pc:sldMk cId="3025302963" sldId="264"/>
            <ac:spMk id="4" creationId="{B5B50D29-B0D8-212B-8C7B-5CAC93CB9FCC}"/>
          </ac:spMkLst>
        </pc:spChg>
      </pc:sldChg>
      <pc:sldChg chg="modSp">
        <pc:chgData name="Jones, Albert [MD]" userId="S::aljones_mseanea.org#ext#@neahq.onmicrosoft.com::9e3d8165-1eea-49ba-adea-0c9c00351460" providerId="AD" clId="Web-{754F37AE-AD2B-930E-D3A7-61D73EF0CADC}" dt="2026-06-04T18:04:30.518" v="105" actId="20577"/>
        <pc:sldMkLst>
          <pc:docMk/>
          <pc:sldMk cId="503578392" sldId="265"/>
        </pc:sldMkLst>
        <pc:spChg chg="mod">
          <ac:chgData name="Jones, Albert [MD]" userId="S::aljones_mseanea.org#ext#@neahq.onmicrosoft.com::9e3d8165-1eea-49ba-adea-0c9c00351460" providerId="AD" clId="Web-{754F37AE-AD2B-930E-D3A7-61D73EF0CADC}" dt="2026-06-04T18:04:30.518" v="105" actId="20577"/>
          <ac:spMkLst>
            <pc:docMk/>
            <pc:sldMk cId="503578392" sldId="265"/>
            <ac:spMk id="2" creationId="{8FBDA970-BA0F-7AE1-A83C-8E8521E157BF}"/>
          </ac:spMkLst>
        </pc:spChg>
      </pc:sldChg>
      <pc:sldChg chg="modSp">
        <pc:chgData name="Jones, Albert [MD]" userId="S::aljones_mseanea.org#ext#@neahq.onmicrosoft.com::9e3d8165-1eea-49ba-adea-0c9c00351460" providerId="AD" clId="Web-{754F37AE-AD2B-930E-D3A7-61D73EF0CADC}" dt="2026-06-04T18:04:33.550" v="106" actId="20577"/>
        <pc:sldMkLst>
          <pc:docMk/>
          <pc:sldMk cId="261767419" sldId="266"/>
        </pc:sldMkLst>
        <pc:spChg chg="mod">
          <ac:chgData name="Jones, Albert [MD]" userId="S::aljones_mseanea.org#ext#@neahq.onmicrosoft.com::9e3d8165-1eea-49ba-adea-0c9c00351460" providerId="AD" clId="Web-{754F37AE-AD2B-930E-D3A7-61D73EF0CADC}" dt="2026-06-04T18:04:33.550" v="106" actId="20577"/>
          <ac:spMkLst>
            <pc:docMk/>
            <pc:sldMk cId="261767419" sldId="266"/>
            <ac:spMk id="2" creationId="{A0C4C521-29DB-0F2E-168C-677269BB8221}"/>
          </ac:spMkLst>
        </pc:spChg>
      </pc:sldChg>
      <pc:sldChg chg="modSp">
        <pc:chgData name="Jones, Albert [MD]" userId="S::aljones_mseanea.org#ext#@neahq.onmicrosoft.com::9e3d8165-1eea-49ba-adea-0c9c00351460" providerId="AD" clId="Web-{754F37AE-AD2B-930E-D3A7-61D73EF0CADC}" dt="2026-06-04T18:04:43.972" v="108" actId="20577"/>
        <pc:sldMkLst>
          <pc:docMk/>
          <pc:sldMk cId="1087365008" sldId="267"/>
        </pc:sldMkLst>
        <pc:spChg chg="mod">
          <ac:chgData name="Jones, Albert [MD]" userId="S::aljones_mseanea.org#ext#@neahq.onmicrosoft.com::9e3d8165-1eea-49ba-adea-0c9c00351460" providerId="AD" clId="Web-{754F37AE-AD2B-930E-D3A7-61D73EF0CADC}" dt="2026-06-04T18:04:43.972" v="108" actId="20577"/>
          <ac:spMkLst>
            <pc:docMk/>
            <pc:sldMk cId="1087365008" sldId="267"/>
            <ac:spMk id="2" creationId="{9552F040-7F5A-BFD2-C566-265722B97939}"/>
          </ac:spMkLst>
        </pc:spChg>
      </pc:sldChg>
      <pc:sldChg chg="modSp">
        <pc:chgData name="Jones, Albert [MD]" userId="S::aljones_mseanea.org#ext#@neahq.onmicrosoft.com::9e3d8165-1eea-49ba-adea-0c9c00351460" providerId="AD" clId="Web-{754F37AE-AD2B-930E-D3A7-61D73EF0CADC}" dt="2026-06-04T18:04:47.862" v="109" actId="20577"/>
        <pc:sldMkLst>
          <pc:docMk/>
          <pc:sldMk cId="2694756976" sldId="268"/>
        </pc:sldMkLst>
        <pc:spChg chg="mod">
          <ac:chgData name="Jones, Albert [MD]" userId="S::aljones_mseanea.org#ext#@neahq.onmicrosoft.com::9e3d8165-1eea-49ba-adea-0c9c00351460" providerId="AD" clId="Web-{754F37AE-AD2B-930E-D3A7-61D73EF0CADC}" dt="2026-06-04T18:04:47.862" v="109" actId="20577"/>
          <ac:spMkLst>
            <pc:docMk/>
            <pc:sldMk cId="2694756976" sldId="268"/>
            <ac:spMk id="2" creationId="{6141A234-4459-1523-B145-33123C92F31C}"/>
          </ac:spMkLst>
        </pc:spChg>
      </pc:sldChg>
      <pc:sldChg chg="modSp">
        <pc:chgData name="Jones, Albert [MD]" userId="S::aljones_mseanea.org#ext#@neahq.onmicrosoft.com::9e3d8165-1eea-49ba-adea-0c9c00351460" providerId="AD" clId="Web-{754F37AE-AD2B-930E-D3A7-61D73EF0CADC}" dt="2026-06-04T18:04:55.425" v="110" actId="20577"/>
        <pc:sldMkLst>
          <pc:docMk/>
          <pc:sldMk cId="1301376746" sldId="269"/>
        </pc:sldMkLst>
        <pc:spChg chg="mod">
          <ac:chgData name="Jones, Albert [MD]" userId="S::aljones_mseanea.org#ext#@neahq.onmicrosoft.com::9e3d8165-1eea-49ba-adea-0c9c00351460" providerId="AD" clId="Web-{754F37AE-AD2B-930E-D3A7-61D73EF0CADC}" dt="2026-06-04T18:04:55.425" v="110" actId="20577"/>
          <ac:spMkLst>
            <pc:docMk/>
            <pc:sldMk cId="1301376746" sldId="269"/>
            <ac:spMk id="2" creationId="{378F2145-3C42-B1F3-2F63-5C951CBA06B2}"/>
          </ac:spMkLst>
        </pc:spChg>
      </pc:sldChg>
      <pc:sldChg chg="modSp">
        <pc:chgData name="Jones, Albert [MD]" userId="S::aljones_mseanea.org#ext#@neahq.onmicrosoft.com::9e3d8165-1eea-49ba-adea-0c9c00351460" providerId="AD" clId="Web-{754F37AE-AD2B-930E-D3A7-61D73EF0CADC}" dt="2026-06-04T18:04:59.565" v="112" actId="20577"/>
        <pc:sldMkLst>
          <pc:docMk/>
          <pc:sldMk cId="3194283379" sldId="270"/>
        </pc:sldMkLst>
        <pc:spChg chg="mod">
          <ac:chgData name="Jones, Albert [MD]" userId="S::aljones_mseanea.org#ext#@neahq.onmicrosoft.com::9e3d8165-1eea-49ba-adea-0c9c00351460" providerId="AD" clId="Web-{754F37AE-AD2B-930E-D3A7-61D73EF0CADC}" dt="2026-06-04T18:04:59.565" v="112" actId="20577"/>
          <ac:spMkLst>
            <pc:docMk/>
            <pc:sldMk cId="3194283379" sldId="270"/>
            <ac:spMk id="2" creationId="{814A08CE-9B9C-5BCB-B756-2AA8933488C5}"/>
          </ac:spMkLst>
        </pc:spChg>
      </pc:sldChg>
      <pc:sldChg chg="modSp">
        <pc:chgData name="Jones, Albert [MD]" userId="S::aljones_mseanea.org#ext#@neahq.onmicrosoft.com::9e3d8165-1eea-49ba-adea-0c9c00351460" providerId="AD" clId="Web-{754F37AE-AD2B-930E-D3A7-61D73EF0CADC}" dt="2026-06-04T18:05:02.706" v="113" actId="20577"/>
        <pc:sldMkLst>
          <pc:docMk/>
          <pc:sldMk cId="1932969099" sldId="271"/>
        </pc:sldMkLst>
        <pc:spChg chg="mod">
          <ac:chgData name="Jones, Albert [MD]" userId="S::aljones_mseanea.org#ext#@neahq.onmicrosoft.com::9e3d8165-1eea-49ba-adea-0c9c00351460" providerId="AD" clId="Web-{754F37AE-AD2B-930E-D3A7-61D73EF0CADC}" dt="2026-06-04T18:05:02.706" v="113" actId="20577"/>
          <ac:spMkLst>
            <pc:docMk/>
            <pc:sldMk cId="1932969099" sldId="271"/>
            <ac:spMk id="2" creationId="{F9321E27-18F1-572D-B019-B79BFF2279D6}"/>
          </ac:spMkLst>
        </pc:spChg>
      </pc:sldChg>
      <pc:sldChg chg="addSp modSp new">
        <pc:chgData name="Jones, Albert [MD]" userId="S::aljones_mseanea.org#ext#@neahq.onmicrosoft.com::9e3d8165-1eea-49ba-adea-0c9c00351460" providerId="AD" clId="Web-{754F37AE-AD2B-930E-D3A7-61D73EF0CADC}" dt="2026-06-04T18:10:48.942" v="131" actId="1076"/>
        <pc:sldMkLst>
          <pc:docMk/>
          <pc:sldMk cId="1815596884" sldId="274"/>
        </pc:sldMkLst>
        <pc:spChg chg="mod">
          <ac:chgData name="Jones, Albert [MD]" userId="S::aljones_mseanea.org#ext#@neahq.onmicrosoft.com::9e3d8165-1eea-49ba-adea-0c9c00351460" providerId="AD" clId="Web-{754F37AE-AD2B-930E-D3A7-61D73EF0CADC}" dt="2026-06-04T18:00:00.501" v="84" actId="20577"/>
          <ac:spMkLst>
            <pc:docMk/>
            <pc:sldMk cId="1815596884" sldId="274"/>
            <ac:spMk id="2" creationId="{4AADBAD6-78F7-2B2E-E73F-382A28BC0289}"/>
          </ac:spMkLst>
        </pc:spChg>
        <pc:spChg chg="mod">
          <ac:chgData name="Jones, Albert [MD]" userId="S::aljones_mseanea.org#ext#@neahq.onmicrosoft.com::9e3d8165-1eea-49ba-adea-0c9c00351460" providerId="AD" clId="Web-{754F37AE-AD2B-930E-D3A7-61D73EF0CADC}" dt="2026-06-04T18:09:55.583" v="125" actId="14100"/>
          <ac:spMkLst>
            <pc:docMk/>
            <pc:sldMk cId="1815596884" sldId="274"/>
            <ac:spMk id="3" creationId="{4749C481-055C-11B5-2A97-0F4238B68834}"/>
          </ac:spMkLst>
        </pc:spChg>
        <pc:spChg chg="mod">
          <ac:chgData name="Jones, Albert [MD]" userId="S::aljones_mseanea.org#ext#@neahq.onmicrosoft.com::9e3d8165-1eea-49ba-adea-0c9c00351460" providerId="AD" clId="Web-{754F37AE-AD2B-930E-D3A7-61D73EF0CADC}" dt="2026-06-04T18:10:28.427" v="129" actId="1076"/>
          <ac:spMkLst>
            <pc:docMk/>
            <pc:sldMk cId="1815596884" sldId="274"/>
            <ac:spMk id="4" creationId="{4ADF3420-8EE0-ECA0-0543-81DD16904CE1}"/>
          </ac:spMkLst>
        </pc:spChg>
        <pc:cxnChg chg="add mod">
          <ac:chgData name="Jones, Albert [MD]" userId="S::aljones_mseanea.org#ext#@neahq.onmicrosoft.com::9e3d8165-1eea-49ba-adea-0c9c00351460" providerId="AD" clId="Web-{754F37AE-AD2B-930E-D3A7-61D73EF0CADC}" dt="2026-06-04T18:10:48.942" v="131" actId="1076"/>
          <ac:cxnSpMkLst>
            <pc:docMk/>
            <pc:sldMk cId="1815596884" sldId="274"/>
            <ac:cxnSpMk id="5" creationId="{9801EC87-275F-2FBB-8270-1EA2715DE0F9}"/>
          </ac:cxnSpMkLst>
        </pc:cxnChg>
      </pc:sldChg>
      <pc:sldChg chg="delSp modSp new mod modClrScheme chgLayout">
        <pc:chgData name="Jones, Albert [MD]" userId="S::aljones_mseanea.org#ext#@neahq.onmicrosoft.com::9e3d8165-1eea-49ba-adea-0c9c00351460" providerId="AD" clId="Web-{754F37AE-AD2B-930E-D3A7-61D73EF0CADC}" dt="2026-06-04T18:05:07.034" v="114" actId="20577"/>
        <pc:sldMkLst>
          <pc:docMk/>
          <pc:sldMk cId="143735421" sldId="275"/>
        </pc:sldMkLst>
        <pc:spChg chg="mod ord">
          <ac:chgData name="Jones, Albert [MD]" userId="S::aljones_mseanea.org#ext#@neahq.onmicrosoft.com::9e3d8165-1eea-49ba-adea-0c9c00351460" providerId="AD" clId="Web-{754F37AE-AD2B-930E-D3A7-61D73EF0CADC}" dt="2026-06-04T18:05:07.034" v="114" actId="20577"/>
          <ac:spMkLst>
            <pc:docMk/>
            <pc:sldMk cId="143735421" sldId="275"/>
            <ac:spMk id="2" creationId="{DB7740CF-AECE-003C-8F92-90B7F8116A5C}"/>
          </ac:spMkLst>
        </pc:spChg>
        <pc:spChg chg="mod ord">
          <ac:chgData name="Jones, Albert [MD]" userId="S::aljones_mseanea.org#ext#@neahq.onmicrosoft.com::9e3d8165-1eea-49ba-adea-0c9c00351460" providerId="AD" clId="Web-{754F37AE-AD2B-930E-D3A7-61D73EF0CADC}" dt="2026-06-04T18:02:06.018" v="95" actId="20577"/>
          <ac:spMkLst>
            <pc:docMk/>
            <pc:sldMk cId="143735421" sldId="275"/>
            <ac:spMk id="3" creationId="{B692C9B2-2677-8657-0975-6BEEE646D802}"/>
          </ac:spMkLst>
        </pc:spChg>
      </pc:sldChg>
      <pc:sldChg chg="delSp modSp new mod modClrScheme chgLayout">
        <pc:chgData name="Jones, Albert [MD]" userId="S::aljones_mseanea.org#ext#@neahq.onmicrosoft.com::9e3d8165-1eea-49ba-adea-0c9c00351460" providerId="AD" clId="Web-{754F37AE-AD2B-930E-D3A7-61D73EF0CADC}" dt="2026-06-04T17:41:18.167" v="83" actId="1076"/>
        <pc:sldMkLst>
          <pc:docMk/>
          <pc:sldMk cId="936438404" sldId="276"/>
        </pc:sldMkLst>
        <pc:spChg chg="mod ord">
          <ac:chgData name="Jones, Albert [MD]" userId="S::aljones_mseanea.org#ext#@neahq.onmicrosoft.com::9e3d8165-1eea-49ba-adea-0c9c00351460" providerId="AD" clId="Web-{754F37AE-AD2B-930E-D3A7-61D73EF0CADC}" dt="2026-06-04T17:41:18.167" v="83" actId="1076"/>
          <ac:spMkLst>
            <pc:docMk/>
            <pc:sldMk cId="936438404" sldId="276"/>
            <ac:spMk id="2" creationId="{2D3EE584-75B9-B808-CF7E-465D5F6932BD}"/>
          </ac:spMkLst>
        </pc:spChg>
      </pc:sldChg>
      <pc:sldChg chg="addSp delSp modSp new">
        <pc:chgData name="Jones, Albert [MD]" userId="S::aljones_mseanea.org#ext#@neahq.onmicrosoft.com::9e3d8165-1eea-49ba-adea-0c9c00351460" providerId="AD" clId="Web-{754F37AE-AD2B-930E-D3A7-61D73EF0CADC}" dt="2026-06-04T18:14:02.100" v="144" actId="1076"/>
        <pc:sldMkLst>
          <pc:docMk/>
          <pc:sldMk cId="3460928942" sldId="277"/>
        </pc:sldMkLst>
        <pc:picChg chg="add mod">
          <ac:chgData name="Jones, Albert [MD]" userId="S::aljones_mseanea.org#ext#@neahq.onmicrosoft.com::9e3d8165-1eea-49ba-adea-0c9c00351460" providerId="AD" clId="Web-{754F37AE-AD2B-930E-D3A7-61D73EF0CADC}" dt="2026-06-04T18:14:00.100" v="143" actId="1076"/>
          <ac:picMkLst>
            <pc:docMk/>
            <pc:sldMk cId="3460928942" sldId="277"/>
            <ac:picMk id="4" creationId="{76B4AAAB-6539-1269-C649-250A1CCCCDEB}"/>
          </ac:picMkLst>
        </pc:picChg>
        <pc:picChg chg="add mod">
          <ac:chgData name="Jones, Albert [MD]" userId="S::aljones_mseanea.org#ext#@neahq.onmicrosoft.com::9e3d8165-1eea-49ba-adea-0c9c00351460" providerId="AD" clId="Web-{754F37AE-AD2B-930E-D3A7-61D73EF0CADC}" dt="2026-06-04T18:14:02.100" v="144" actId="1076"/>
          <ac:picMkLst>
            <pc:docMk/>
            <pc:sldMk cId="3460928942" sldId="277"/>
            <ac:picMk id="5" creationId="{91152DBF-65F5-F711-78B3-F3D91C02A3B5}"/>
          </ac:picMkLst>
        </pc:picChg>
      </pc:sldChg>
    </pc:docChg>
  </pc:docChgLst>
  <pc:docChgLst>
    <pc:chgData name="Jones, Albert [MD]" userId="S::aljones_mseanea.org#ext#@neahq.onmicrosoft.com::9e3d8165-1eea-49ba-adea-0c9c00351460" providerId="AD" clId="Web-{23F1728D-923E-71B7-A2C1-E30448F0F4B2}"/>
    <pc:docChg chg="addSld delSld modSld">
      <pc:chgData name="Jones, Albert [MD]" userId="S::aljones_mseanea.org#ext#@neahq.onmicrosoft.com::9e3d8165-1eea-49ba-adea-0c9c00351460" providerId="AD" clId="Web-{23F1728D-923E-71B7-A2C1-E30448F0F4B2}" dt="2026-06-03T16:36:40.104" v="98"/>
      <pc:docMkLst>
        <pc:docMk/>
      </pc:docMkLst>
      <pc:sldChg chg="modSp">
        <pc:chgData name="Jones, Albert [MD]" userId="S::aljones_mseanea.org#ext#@neahq.onmicrosoft.com::9e3d8165-1eea-49ba-adea-0c9c00351460" providerId="AD" clId="Web-{23F1728D-923E-71B7-A2C1-E30448F0F4B2}" dt="2026-06-03T16:36:29.041" v="97" actId="20577"/>
        <pc:sldMkLst>
          <pc:docMk/>
          <pc:sldMk cId="506761459" sldId="256"/>
        </pc:sldMkLst>
        <pc:spChg chg="mod">
          <ac:chgData name="Jones, Albert [MD]" userId="S::aljones_mseanea.org#ext#@neahq.onmicrosoft.com::9e3d8165-1eea-49ba-adea-0c9c00351460" providerId="AD" clId="Web-{23F1728D-923E-71B7-A2C1-E30448F0F4B2}" dt="2026-06-03T16:36:19.041" v="86" actId="20577"/>
          <ac:spMkLst>
            <pc:docMk/>
            <pc:sldMk cId="506761459" sldId="256"/>
            <ac:spMk id="2" creationId="{00000000-0000-0000-0000-000000000000}"/>
          </ac:spMkLst>
        </pc:spChg>
        <pc:spChg chg="mod">
          <ac:chgData name="Jones, Albert [MD]" userId="S::aljones_mseanea.org#ext#@neahq.onmicrosoft.com::9e3d8165-1eea-49ba-adea-0c9c00351460" providerId="AD" clId="Web-{23F1728D-923E-71B7-A2C1-E30448F0F4B2}" dt="2026-06-03T16:36:29.041" v="97" actId="20577"/>
          <ac:spMkLst>
            <pc:docMk/>
            <pc:sldMk cId="506761459" sldId="256"/>
            <ac:spMk id="3" creationId="{00000000-0000-0000-0000-000000000000}"/>
          </ac:spMkLst>
        </pc:spChg>
      </pc:sldChg>
      <pc:sldChg chg="new">
        <pc:chgData name="Jones, Albert [MD]" userId="S::aljones_mseanea.org#ext#@neahq.onmicrosoft.com::9e3d8165-1eea-49ba-adea-0c9c00351460" providerId="AD" clId="Web-{23F1728D-923E-71B7-A2C1-E30448F0F4B2}" dt="2026-06-03T16:36:40.104" v="98"/>
        <pc:sldMkLst>
          <pc:docMk/>
          <pc:sldMk cId="1821051128" sldId="257"/>
        </pc:sldMkLst>
      </pc:sldChg>
    </pc:docChg>
  </pc:docChgLst>
  <pc:docChgLst>
    <pc:chgData name="West, Benjamin" userId="S::bwest_cta.org#ext#@neahq.onmicrosoft.com::92c2b9a1-bb7c-4090-8a9e-4c8cd5e6d7e7" providerId="AD" clId="Web-{6FF4A0AD-391F-6DAD-B5AF-C9068EDD7F7B}"/>
    <pc:docChg chg="modSld">
      <pc:chgData name="West, Benjamin" userId="S::bwest_cta.org#ext#@neahq.onmicrosoft.com::92c2b9a1-bb7c-4090-8a9e-4c8cd5e6d7e7" providerId="AD" clId="Web-{6FF4A0AD-391F-6DAD-B5AF-C9068EDD7F7B}" dt="2026-05-13T17:40:07.154" v="2" actId="1076"/>
      <pc:docMkLst>
        <pc:docMk/>
      </pc:docMkLst>
    </pc:docChg>
  </pc:docChgLst>
  <pc:docChgLst>
    <pc:chgData name="Jones, Albert [MD]" userId="S::aljones_mseanea.org#ext#@neahq.onmicrosoft.com::9e3d8165-1eea-49ba-adea-0c9c00351460" providerId="AD" clId="Web-{37604426-A592-729E-AAA2-C9109320CA51}"/>
    <pc:docChg chg="addSld delSld modSld">
      <pc:chgData name="Jones, Albert [MD]" userId="S::aljones_mseanea.org#ext#@neahq.onmicrosoft.com::9e3d8165-1eea-49ba-adea-0c9c00351460" providerId="AD" clId="Web-{37604426-A592-729E-AAA2-C9109320CA51}" dt="2026-05-28T17:06:17.801" v="60"/>
      <pc:docMkLst>
        <pc:docMk/>
      </pc:docMkLst>
    </pc:docChg>
  </pc:docChgLst>
  <pc:docChgLst>
    <pc:chgData name="Barton, Beth" userId="S::beth.barton_ieanea.org#ext#@neahq.onmicrosoft.com::796f4356-a506-4608-9f62-2e20e49a724b" providerId="AD" clId="Web-{2F0672F3-B1CE-63F9-F699-FB7C7FD54C6C}"/>
    <pc:docChg chg="modSld">
      <pc:chgData name="Barton, Beth" userId="S::beth.barton_ieanea.org#ext#@neahq.onmicrosoft.com::796f4356-a506-4608-9f62-2e20e49a724b" providerId="AD" clId="Web-{2F0672F3-B1CE-63F9-F699-FB7C7FD54C6C}" dt="2026-05-13T17:38:44.139" v="12" actId="20577"/>
      <pc:docMkLst>
        <pc:docMk/>
      </pc:docMkLst>
    </pc:docChg>
  </pc:docChgLst>
  <pc:docChgLst>
    <pc:chgData name="Minguez, Jessica [AK]" userId="S::jessica.minguez_neaalaska.org#ext#@neahq.onmicrosoft.com::e29b5cdf-7030-4a48-b3c4-af0d3e541d63" providerId="AD" clId="Web-{5F337CD8-7839-E399-C821-8E6DD9BF28E2}"/>
    <pc:docChg chg="modSld">
      <pc:chgData name="Minguez, Jessica [AK]" userId="S::jessica.minguez_neaalaska.org#ext#@neahq.onmicrosoft.com::e29b5cdf-7030-4a48-b3c4-af0d3e541d63" providerId="AD" clId="Web-{5F337CD8-7839-E399-C821-8E6DD9BF28E2}" dt="2026-06-09T04:14:58.395" v="2" actId="20577"/>
      <pc:docMkLst>
        <pc:docMk/>
      </pc:docMkLst>
      <pc:sldChg chg="modSp">
        <pc:chgData name="Minguez, Jessica [AK]" userId="S::jessica.minguez_neaalaska.org#ext#@neahq.onmicrosoft.com::e29b5cdf-7030-4a48-b3c4-af0d3e541d63" providerId="AD" clId="Web-{5F337CD8-7839-E399-C821-8E6DD9BF28E2}" dt="2026-06-09T04:14:58.395" v="2" actId="20577"/>
        <pc:sldMkLst>
          <pc:docMk/>
          <pc:sldMk cId="1821051128" sldId="257"/>
        </pc:sldMkLst>
        <pc:spChg chg="mod">
          <ac:chgData name="Minguez, Jessica [AK]" userId="S::jessica.minguez_neaalaska.org#ext#@neahq.onmicrosoft.com::e29b5cdf-7030-4a48-b3c4-af0d3e541d63" providerId="AD" clId="Web-{5F337CD8-7839-E399-C821-8E6DD9BF28E2}" dt="2026-06-09T04:14:58.395" v="2" actId="20577"/>
          <ac:spMkLst>
            <pc:docMk/>
            <pc:sldMk cId="1821051128" sldId="257"/>
            <ac:spMk id="3" creationId="{6733630B-6B01-C973-A574-DE4289723A4F}"/>
          </ac:spMkLst>
        </pc:spChg>
      </pc:sldChg>
      <pc:sldChg chg="delSp">
        <pc:chgData name="Minguez, Jessica [AK]" userId="S::jessica.minguez_neaalaska.org#ext#@neahq.onmicrosoft.com::e29b5cdf-7030-4a48-b3c4-af0d3e541d63" providerId="AD" clId="Web-{5F337CD8-7839-E399-C821-8E6DD9BF28E2}" dt="2026-06-09T04:13:50.580" v="0"/>
        <pc:sldMkLst>
          <pc:docMk/>
          <pc:sldMk cId="2023665812" sldId="258"/>
        </pc:sldMkLst>
        <pc:spChg chg="del">
          <ac:chgData name="Minguez, Jessica [AK]" userId="S::jessica.minguez_neaalaska.org#ext#@neahq.onmicrosoft.com::e29b5cdf-7030-4a48-b3c4-af0d3e541d63" providerId="AD" clId="Web-{5F337CD8-7839-E399-C821-8E6DD9BF28E2}" dt="2026-06-09T04:13:50.580" v="0"/>
          <ac:spMkLst>
            <pc:docMk/>
            <pc:sldMk cId="2023665812" sldId="258"/>
            <ac:spMk id="3" creationId="{D5E7006B-A595-C595-D10C-23761FC47FFD}"/>
          </ac:spMkLst>
        </pc:spChg>
      </pc:sldChg>
      <pc:sldChg chg="modSp">
        <pc:chgData name="Minguez, Jessica [AK]" userId="S::jessica.minguez_neaalaska.org#ext#@neahq.onmicrosoft.com::e29b5cdf-7030-4a48-b3c4-af0d3e541d63" providerId="AD" clId="Web-{5F337CD8-7839-E399-C821-8E6DD9BF28E2}" dt="2026-06-09T04:14:10.378" v="1" actId="20577"/>
        <pc:sldMkLst>
          <pc:docMk/>
          <pc:sldMk cId="3412507421" sldId="259"/>
        </pc:sldMkLst>
        <pc:spChg chg="mod">
          <ac:chgData name="Minguez, Jessica [AK]" userId="S::jessica.minguez_neaalaska.org#ext#@neahq.onmicrosoft.com::e29b5cdf-7030-4a48-b3c4-af0d3e541d63" providerId="AD" clId="Web-{5F337CD8-7839-E399-C821-8E6DD9BF28E2}" dt="2026-06-09T04:14:10.378" v="1" actId="20577"/>
          <ac:spMkLst>
            <pc:docMk/>
            <pc:sldMk cId="3412507421" sldId="259"/>
            <ac:spMk id="2" creationId="{0C240575-9464-24DF-A6BC-6032B8372584}"/>
          </ac:spMkLst>
        </pc:spChg>
      </pc:sldChg>
    </pc:docChg>
  </pc:docChgLst>
  <pc:docChgLst>
    <pc:chgData name="Jones, Albert [MD]" userId="S::aljones_mseanea.org#ext#@neahq.onmicrosoft.com::9e3d8165-1eea-49ba-adea-0c9c00351460" providerId="AD" clId="Web-{0C7B3FCF-AEC9-6049-0939-B4B9AB633465}"/>
    <pc:docChg chg="addSld modSld">
      <pc:chgData name="Jones, Albert [MD]" userId="S::aljones_mseanea.org#ext#@neahq.onmicrosoft.com::9e3d8165-1eea-49ba-adea-0c9c00351460" providerId="AD" clId="Web-{0C7B3FCF-AEC9-6049-0939-B4B9AB633465}" dt="2026-06-04T17:14:45.509" v="394"/>
      <pc:docMkLst>
        <pc:docMk/>
      </pc:docMkLst>
      <pc:sldChg chg="modSp">
        <pc:chgData name="Jones, Albert [MD]" userId="S::aljones_mseanea.org#ext#@neahq.onmicrosoft.com::9e3d8165-1eea-49ba-adea-0c9c00351460" providerId="AD" clId="Web-{0C7B3FCF-AEC9-6049-0939-B4B9AB633465}" dt="2026-06-03T17:03:20.811" v="73" actId="20577"/>
        <pc:sldMkLst>
          <pc:docMk/>
          <pc:sldMk cId="1821051128" sldId="257"/>
        </pc:sldMkLst>
        <pc:spChg chg="mod">
          <ac:chgData name="Jones, Albert [MD]" userId="S::aljones_mseanea.org#ext#@neahq.onmicrosoft.com::9e3d8165-1eea-49ba-adea-0c9c00351460" providerId="AD" clId="Web-{0C7B3FCF-AEC9-6049-0939-B4B9AB633465}" dt="2026-06-03T17:03:20.811" v="73" actId="20577"/>
          <ac:spMkLst>
            <pc:docMk/>
            <pc:sldMk cId="1821051128" sldId="257"/>
            <ac:spMk id="2" creationId="{BB08C3E9-ED60-3DE1-837D-904A9B74218F}"/>
          </ac:spMkLst>
        </pc:spChg>
        <pc:spChg chg="mod">
          <ac:chgData name="Jones, Albert [MD]" userId="S::aljones_mseanea.org#ext#@neahq.onmicrosoft.com::9e3d8165-1eea-49ba-adea-0c9c00351460" providerId="AD" clId="Web-{0C7B3FCF-AEC9-6049-0939-B4B9AB633465}" dt="2026-06-03T16:58:21.874" v="15" actId="20577"/>
          <ac:spMkLst>
            <pc:docMk/>
            <pc:sldMk cId="1821051128" sldId="257"/>
            <ac:spMk id="3" creationId="{6733630B-6B01-C973-A574-DE4289723A4F}"/>
          </ac:spMkLst>
        </pc:spChg>
      </pc:sldChg>
      <pc:sldChg chg="addSp delSp modSp new mod modClrScheme chgLayout">
        <pc:chgData name="Jones, Albert [MD]" userId="S::aljones_mseanea.org#ext#@neahq.onmicrosoft.com::9e3d8165-1eea-49ba-adea-0c9c00351460" providerId="AD" clId="Web-{0C7B3FCF-AEC9-6049-0939-B4B9AB633465}" dt="2026-06-04T16:56:25.010" v="158"/>
        <pc:sldMkLst>
          <pc:docMk/>
          <pc:sldMk cId="2023665812" sldId="258"/>
        </pc:sldMkLst>
        <pc:spChg chg="mod ord">
          <ac:chgData name="Jones, Albert [MD]" userId="S::aljones_mseanea.org#ext#@neahq.onmicrosoft.com::9e3d8165-1eea-49ba-adea-0c9c00351460" providerId="AD" clId="Web-{0C7B3FCF-AEC9-6049-0939-B4B9AB633465}" dt="2026-06-03T16:58:55.108" v="23" actId="20577"/>
          <ac:spMkLst>
            <pc:docMk/>
            <pc:sldMk cId="2023665812" sldId="258"/>
            <ac:spMk id="2" creationId="{726254F0-15F3-4BED-F308-1F81F27FA0C0}"/>
          </ac:spMkLst>
        </pc:spChg>
      </pc:sldChg>
      <pc:sldChg chg="modSp new">
        <pc:chgData name="Jones, Albert [MD]" userId="S::aljones_mseanea.org#ext#@neahq.onmicrosoft.com::9e3d8165-1eea-49ba-adea-0c9c00351460" providerId="AD" clId="Web-{0C7B3FCF-AEC9-6049-0939-B4B9AB633465}" dt="2026-06-04T16:51:06.385" v="122" actId="20577"/>
        <pc:sldMkLst>
          <pc:docMk/>
          <pc:sldMk cId="3412507421" sldId="259"/>
        </pc:sldMkLst>
        <pc:spChg chg="mod">
          <ac:chgData name="Jones, Albert [MD]" userId="S::aljones_mseanea.org#ext#@neahq.onmicrosoft.com::9e3d8165-1eea-49ba-adea-0c9c00351460" providerId="AD" clId="Web-{0C7B3FCF-AEC9-6049-0939-B4B9AB633465}" dt="2026-06-04T16:51:06.385" v="122" actId="20577"/>
          <ac:spMkLst>
            <pc:docMk/>
            <pc:sldMk cId="3412507421" sldId="259"/>
            <ac:spMk id="2" creationId="{0C240575-9464-24DF-A6BC-6032B8372584}"/>
          </ac:spMkLst>
        </pc:spChg>
        <pc:spChg chg="mod">
          <ac:chgData name="Jones, Albert [MD]" userId="S::aljones_mseanea.org#ext#@neahq.onmicrosoft.com::9e3d8165-1eea-49ba-adea-0c9c00351460" providerId="AD" clId="Web-{0C7B3FCF-AEC9-6049-0939-B4B9AB633465}" dt="2026-06-03T17:00:13.295" v="48" actId="20577"/>
          <ac:spMkLst>
            <pc:docMk/>
            <pc:sldMk cId="3412507421" sldId="259"/>
            <ac:spMk id="3" creationId="{64E2F2CA-7B4E-41B8-43A1-59AC756A256C}"/>
          </ac:spMkLst>
        </pc:spChg>
      </pc:sldChg>
      <pc:sldChg chg="modSp new">
        <pc:chgData name="Jones, Albert [MD]" userId="S::aljones_mseanea.org#ext#@neahq.onmicrosoft.com::9e3d8165-1eea-49ba-adea-0c9c00351460" providerId="AD" clId="Web-{0C7B3FCF-AEC9-6049-0939-B4B9AB633465}" dt="2026-06-03T16:59:34.452" v="40" actId="20577"/>
        <pc:sldMkLst>
          <pc:docMk/>
          <pc:sldMk cId="2211177549" sldId="260"/>
        </pc:sldMkLst>
        <pc:spChg chg="mod">
          <ac:chgData name="Jones, Albert [MD]" userId="S::aljones_mseanea.org#ext#@neahq.onmicrosoft.com::9e3d8165-1eea-49ba-adea-0c9c00351460" providerId="AD" clId="Web-{0C7B3FCF-AEC9-6049-0939-B4B9AB633465}" dt="2026-06-03T16:59:34.452" v="40" actId="20577"/>
          <ac:spMkLst>
            <pc:docMk/>
            <pc:sldMk cId="2211177549" sldId="260"/>
            <ac:spMk id="2" creationId="{86E2635E-BC5B-5A62-A5AB-37E33EDBC96E}"/>
          </ac:spMkLst>
        </pc:spChg>
        <pc:spChg chg="mod">
          <ac:chgData name="Jones, Albert [MD]" userId="S::aljones_mseanea.org#ext#@neahq.onmicrosoft.com::9e3d8165-1eea-49ba-adea-0c9c00351460" providerId="AD" clId="Web-{0C7B3FCF-AEC9-6049-0939-B4B9AB633465}" dt="2026-06-03T16:59:31.436" v="33" actId="20577"/>
          <ac:spMkLst>
            <pc:docMk/>
            <pc:sldMk cId="2211177549" sldId="260"/>
            <ac:spMk id="3" creationId="{001E37E1-1F68-1960-11B0-CF81804CEB15}"/>
          </ac:spMkLst>
        </pc:spChg>
      </pc:sldChg>
      <pc:sldChg chg="modSp new">
        <pc:chgData name="Jones, Albert [MD]" userId="S::aljones_mseanea.org#ext#@neahq.onmicrosoft.com::9e3d8165-1eea-49ba-adea-0c9c00351460" providerId="AD" clId="Web-{0C7B3FCF-AEC9-6049-0939-B4B9AB633465}" dt="2026-06-03T17:00:45.795" v="56" actId="20577"/>
        <pc:sldMkLst>
          <pc:docMk/>
          <pc:sldMk cId="3609778594" sldId="261"/>
        </pc:sldMkLst>
        <pc:spChg chg="mod">
          <ac:chgData name="Jones, Albert [MD]" userId="S::aljones_mseanea.org#ext#@neahq.onmicrosoft.com::9e3d8165-1eea-49ba-adea-0c9c00351460" providerId="AD" clId="Web-{0C7B3FCF-AEC9-6049-0939-B4B9AB633465}" dt="2026-06-03T17:00:32.873" v="50" actId="20577"/>
          <ac:spMkLst>
            <pc:docMk/>
            <pc:sldMk cId="3609778594" sldId="261"/>
            <ac:spMk id="2" creationId="{CD091DAA-894E-E55F-7AA7-7E812D38CDE8}"/>
          </ac:spMkLst>
        </pc:spChg>
        <pc:spChg chg="mod">
          <ac:chgData name="Jones, Albert [MD]" userId="S::aljones_mseanea.org#ext#@neahq.onmicrosoft.com::9e3d8165-1eea-49ba-adea-0c9c00351460" providerId="AD" clId="Web-{0C7B3FCF-AEC9-6049-0939-B4B9AB633465}" dt="2026-06-03T17:00:45.795" v="56" actId="20577"/>
          <ac:spMkLst>
            <pc:docMk/>
            <pc:sldMk cId="3609778594" sldId="261"/>
            <ac:spMk id="3" creationId="{854305DA-0BC0-F263-CCF5-71300487FC4B}"/>
          </ac:spMkLst>
        </pc:spChg>
      </pc:sldChg>
      <pc:sldChg chg="modSp new">
        <pc:chgData name="Jones, Albert [MD]" userId="S::aljones_mseanea.org#ext#@neahq.onmicrosoft.com::9e3d8165-1eea-49ba-adea-0c9c00351460" providerId="AD" clId="Web-{0C7B3FCF-AEC9-6049-0939-B4B9AB633465}" dt="2026-06-03T17:01:52.655" v="63" actId="20577"/>
        <pc:sldMkLst>
          <pc:docMk/>
          <pc:sldMk cId="3559176623" sldId="262"/>
        </pc:sldMkLst>
        <pc:spChg chg="mod">
          <ac:chgData name="Jones, Albert [MD]" userId="S::aljones_mseanea.org#ext#@neahq.onmicrosoft.com::9e3d8165-1eea-49ba-adea-0c9c00351460" providerId="AD" clId="Web-{0C7B3FCF-AEC9-6049-0939-B4B9AB633465}" dt="2026-06-03T17:01:30.436" v="58" actId="20577"/>
          <ac:spMkLst>
            <pc:docMk/>
            <pc:sldMk cId="3559176623" sldId="262"/>
            <ac:spMk id="2" creationId="{71F93F8F-44A9-F368-40A4-AD8064385E2B}"/>
          </ac:spMkLst>
        </pc:spChg>
        <pc:spChg chg="mod">
          <ac:chgData name="Jones, Albert [MD]" userId="S::aljones_mseanea.org#ext#@neahq.onmicrosoft.com::9e3d8165-1eea-49ba-adea-0c9c00351460" providerId="AD" clId="Web-{0C7B3FCF-AEC9-6049-0939-B4B9AB633465}" dt="2026-06-03T17:01:52.655" v="63" actId="20577"/>
          <ac:spMkLst>
            <pc:docMk/>
            <pc:sldMk cId="3559176623" sldId="262"/>
            <ac:spMk id="3" creationId="{C6B42D2A-4A08-748B-8800-6477432B732A}"/>
          </ac:spMkLst>
        </pc:spChg>
      </pc:sldChg>
      <pc:sldChg chg="modSp new">
        <pc:chgData name="Jones, Albert [MD]" userId="S::aljones_mseanea.org#ext#@neahq.onmicrosoft.com::9e3d8165-1eea-49ba-adea-0c9c00351460" providerId="AD" clId="Web-{0C7B3FCF-AEC9-6049-0939-B4B9AB633465}" dt="2026-06-03T17:02:37.045" v="71" actId="20577"/>
        <pc:sldMkLst>
          <pc:docMk/>
          <pc:sldMk cId="1964999126" sldId="263"/>
        </pc:sldMkLst>
        <pc:spChg chg="mod">
          <ac:chgData name="Jones, Albert [MD]" userId="S::aljones_mseanea.org#ext#@neahq.onmicrosoft.com::9e3d8165-1eea-49ba-adea-0c9c00351460" providerId="AD" clId="Web-{0C7B3FCF-AEC9-6049-0939-B4B9AB633465}" dt="2026-06-03T17:02:24.764" v="65" actId="20577"/>
          <ac:spMkLst>
            <pc:docMk/>
            <pc:sldMk cId="1964999126" sldId="263"/>
            <ac:spMk id="2" creationId="{B62703F3-6D31-8B67-A98E-9138AA198610}"/>
          </ac:spMkLst>
        </pc:spChg>
        <pc:spChg chg="mod">
          <ac:chgData name="Jones, Albert [MD]" userId="S::aljones_mseanea.org#ext#@neahq.onmicrosoft.com::9e3d8165-1eea-49ba-adea-0c9c00351460" providerId="AD" clId="Web-{0C7B3FCF-AEC9-6049-0939-B4B9AB633465}" dt="2026-06-03T17:02:37.045" v="71" actId="20577"/>
          <ac:spMkLst>
            <pc:docMk/>
            <pc:sldMk cId="1964999126" sldId="263"/>
            <ac:spMk id="3" creationId="{4873411B-9225-35D5-FAA5-C7534051EA41}"/>
          </ac:spMkLst>
        </pc:spChg>
      </pc:sldChg>
      <pc:sldChg chg="addSp delSp modSp new mod modClrScheme chgLayout">
        <pc:chgData name="Jones, Albert [MD]" userId="S::aljones_mseanea.org#ext#@neahq.onmicrosoft.com::9e3d8165-1eea-49ba-adea-0c9c00351460" providerId="AD" clId="Web-{0C7B3FCF-AEC9-6049-0939-B4B9AB633465}" dt="2026-06-03T17:10:13.155" v="117" actId="20577"/>
        <pc:sldMkLst>
          <pc:docMk/>
          <pc:sldMk cId="3025302963" sldId="264"/>
        </pc:sldMkLst>
        <pc:spChg chg="add mod ord">
          <ac:chgData name="Jones, Albert [MD]" userId="S::aljones_mseanea.org#ext#@neahq.onmicrosoft.com::9e3d8165-1eea-49ba-adea-0c9c00351460" providerId="AD" clId="Web-{0C7B3FCF-AEC9-6049-0939-B4B9AB633465}" dt="2026-06-03T17:10:13.155" v="117" actId="20577"/>
          <ac:spMkLst>
            <pc:docMk/>
            <pc:sldMk cId="3025302963" sldId="264"/>
            <ac:spMk id="4" creationId="{B5B50D29-B0D8-212B-8C7B-5CAC93CB9FCC}"/>
          </ac:spMkLst>
        </pc:spChg>
        <pc:picChg chg="add mod ord">
          <ac:chgData name="Jones, Albert [MD]" userId="S::aljones_mseanea.org#ext#@neahq.onmicrosoft.com::9e3d8165-1eea-49ba-adea-0c9c00351460" providerId="AD" clId="Web-{0C7B3FCF-AEC9-6049-0939-B4B9AB633465}" dt="2026-06-03T17:04:17.951" v="80"/>
          <ac:picMkLst>
            <pc:docMk/>
            <pc:sldMk cId="3025302963" sldId="264"/>
            <ac:picMk id="5" creationId="{A4BE0A33-C715-33E6-C788-EF71DC9270BE}"/>
          </ac:picMkLst>
        </pc:picChg>
      </pc:sldChg>
      <pc:sldChg chg="delSp modSp new mod modClrScheme chgLayout">
        <pc:chgData name="Jones, Albert [MD]" userId="S::aljones_mseanea.org#ext#@neahq.onmicrosoft.com::9e3d8165-1eea-49ba-adea-0c9c00351460" providerId="AD" clId="Web-{0C7B3FCF-AEC9-6049-0939-B4B9AB633465}" dt="2026-06-04T16:53:31.338" v="124" actId="20577"/>
        <pc:sldMkLst>
          <pc:docMk/>
          <pc:sldMk cId="503578392" sldId="265"/>
        </pc:sldMkLst>
        <pc:spChg chg="mod ord">
          <ac:chgData name="Jones, Albert [MD]" userId="S::aljones_mseanea.org#ext#@neahq.onmicrosoft.com::9e3d8165-1eea-49ba-adea-0c9c00351460" providerId="AD" clId="Web-{0C7B3FCF-AEC9-6049-0939-B4B9AB633465}" dt="2026-06-03T17:06:23.499" v="113" actId="20577"/>
          <ac:spMkLst>
            <pc:docMk/>
            <pc:sldMk cId="503578392" sldId="265"/>
            <ac:spMk id="2" creationId="{8FBDA970-BA0F-7AE1-A83C-8E8521E157BF}"/>
          </ac:spMkLst>
        </pc:spChg>
        <pc:spChg chg="mod ord">
          <ac:chgData name="Jones, Albert [MD]" userId="S::aljones_mseanea.org#ext#@neahq.onmicrosoft.com::9e3d8165-1eea-49ba-adea-0c9c00351460" providerId="AD" clId="Web-{0C7B3FCF-AEC9-6049-0939-B4B9AB633465}" dt="2026-06-04T16:53:31.338" v="124" actId="20577"/>
          <ac:spMkLst>
            <pc:docMk/>
            <pc:sldMk cId="503578392" sldId="265"/>
            <ac:spMk id="3" creationId="{E4DBC8F8-0D31-AC5F-9621-CC38883446B9}"/>
          </ac:spMkLst>
        </pc:spChg>
      </pc:sldChg>
      <pc:sldChg chg="modSp new">
        <pc:chgData name="Jones, Albert [MD]" userId="S::aljones_mseanea.org#ext#@neahq.onmicrosoft.com::9e3d8165-1eea-49ba-adea-0c9c00351460" providerId="AD" clId="Web-{0C7B3FCF-AEC9-6049-0939-B4B9AB633465}" dt="2026-06-04T16:55:50.854" v="153" actId="20577"/>
        <pc:sldMkLst>
          <pc:docMk/>
          <pc:sldMk cId="261767419" sldId="266"/>
        </pc:sldMkLst>
        <pc:spChg chg="mod">
          <ac:chgData name="Jones, Albert [MD]" userId="S::aljones_mseanea.org#ext#@neahq.onmicrosoft.com::9e3d8165-1eea-49ba-adea-0c9c00351460" providerId="AD" clId="Web-{0C7B3FCF-AEC9-6049-0939-B4B9AB633465}" dt="2026-06-04T16:54:22.885" v="131" actId="20577"/>
          <ac:spMkLst>
            <pc:docMk/>
            <pc:sldMk cId="261767419" sldId="266"/>
            <ac:spMk id="2" creationId="{A0C4C521-29DB-0F2E-168C-677269BB8221}"/>
          </ac:spMkLst>
        </pc:spChg>
        <pc:spChg chg="mod">
          <ac:chgData name="Jones, Albert [MD]" userId="S::aljones_mseanea.org#ext#@neahq.onmicrosoft.com::9e3d8165-1eea-49ba-adea-0c9c00351460" providerId="AD" clId="Web-{0C7B3FCF-AEC9-6049-0939-B4B9AB633465}" dt="2026-06-04T16:55:50.854" v="153" actId="20577"/>
          <ac:spMkLst>
            <pc:docMk/>
            <pc:sldMk cId="261767419" sldId="266"/>
            <ac:spMk id="3" creationId="{7F1CBD0E-05B2-BF5E-29DD-7704C3C7B154}"/>
          </ac:spMkLst>
        </pc:spChg>
      </pc:sldChg>
      <pc:sldChg chg="modSp new mod modClrScheme chgLayout">
        <pc:chgData name="Jones, Albert [MD]" userId="S::aljones_mseanea.org#ext#@neahq.onmicrosoft.com::9e3d8165-1eea-49ba-adea-0c9c00351460" providerId="AD" clId="Web-{0C7B3FCF-AEC9-6049-0939-B4B9AB633465}" dt="2026-06-04T16:56:35.525" v="160" actId="20577"/>
        <pc:sldMkLst>
          <pc:docMk/>
          <pc:sldMk cId="1087365008" sldId="267"/>
        </pc:sldMkLst>
        <pc:spChg chg="mod ord">
          <ac:chgData name="Jones, Albert [MD]" userId="S::aljones_mseanea.org#ext#@neahq.onmicrosoft.com::9e3d8165-1eea-49ba-adea-0c9c00351460" providerId="AD" clId="Web-{0C7B3FCF-AEC9-6049-0939-B4B9AB633465}" dt="2026-06-04T16:56:35.525" v="160" actId="20577"/>
          <ac:spMkLst>
            <pc:docMk/>
            <pc:sldMk cId="1087365008" sldId="267"/>
            <ac:spMk id="2" creationId="{9552F040-7F5A-BFD2-C566-265722B97939}"/>
          </ac:spMkLst>
        </pc:spChg>
        <pc:spChg chg="mod ord">
          <ac:chgData name="Jones, Albert [MD]" userId="S::aljones_mseanea.org#ext#@neahq.onmicrosoft.com::9e3d8165-1eea-49ba-adea-0c9c00351460" providerId="AD" clId="Web-{0C7B3FCF-AEC9-6049-0939-B4B9AB633465}" dt="2026-06-04T16:56:32.838" v="159"/>
          <ac:spMkLst>
            <pc:docMk/>
            <pc:sldMk cId="1087365008" sldId="267"/>
            <ac:spMk id="3" creationId="{0AB9F4C9-17D5-F5CC-3583-81EC5D84E198}"/>
          </ac:spMkLst>
        </pc:spChg>
      </pc:sldChg>
      <pc:sldChg chg="modSp new mod modClrScheme chgLayout">
        <pc:chgData name="Jones, Albert [MD]" userId="S::aljones_mseanea.org#ext#@neahq.onmicrosoft.com::9e3d8165-1eea-49ba-adea-0c9c00351460" providerId="AD" clId="Web-{0C7B3FCF-AEC9-6049-0939-B4B9AB633465}" dt="2026-06-04T16:59:03.713" v="202" actId="20577"/>
        <pc:sldMkLst>
          <pc:docMk/>
          <pc:sldMk cId="2694756976" sldId="268"/>
        </pc:sldMkLst>
        <pc:spChg chg="mod ord">
          <ac:chgData name="Jones, Albert [MD]" userId="S::aljones_mseanea.org#ext#@neahq.onmicrosoft.com::9e3d8165-1eea-49ba-adea-0c9c00351460" providerId="AD" clId="Web-{0C7B3FCF-AEC9-6049-0939-B4B9AB633465}" dt="2026-06-04T16:58:05.135" v="186" actId="20577"/>
          <ac:spMkLst>
            <pc:docMk/>
            <pc:sldMk cId="2694756976" sldId="268"/>
            <ac:spMk id="2" creationId="{6141A234-4459-1523-B145-33123C92F31C}"/>
          </ac:spMkLst>
        </pc:spChg>
        <pc:spChg chg="mod ord">
          <ac:chgData name="Jones, Albert [MD]" userId="S::aljones_mseanea.org#ext#@neahq.onmicrosoft.com::9e3d8165-1eea-49ba-adea-0c9c00351460" providerId="AD" clId="Web-{0C7B3FCF-AEC9-6049-0939-B4B9AB633465}" dt="2026-06-04T16:59:03.713" v="202" actId="20577"/>
          <ac:spMkLst>
            <pc:docMk/>
            <pc:sldMk cId="2694756976" sldId="268"/>
            <ac:spMk id="3" creationId="{53465710-2A4A-E478-7C3A-26F09D09D154}"/>
          </ac:spMkLst>
        </pc:spChg>
      </pc:sldChg>
      <pc:sldChg chg="modSp new">
        <pc:chgData name="Jones, Albert [MD]" userId="S::aljones_mseanea.org#ext#@neahq.onmicrosoft.com::9e3d8165-1eea-49ba-adea-0c9c00351460" providerId="AD" clId="Web-{0C7B3FCF-AEC9-6049-0939-B4B9AB633465}" dt="2026-06-04T17:09:37.744" v="329" actId="20577"/>
        <pc:sldMkLst>
          <pc:docMk/>
          <pc:sldMk cId="1301376746" sldId="269"/>
        </pc:sldMkLst>
        <pc:spChg chg="mod">
          <ac:chgData name="Jones, Albert [MD]" userId="S::aljones_mseanea.org#ext#@neahq.onmicrosoft.com::9e3d8165-1eea-49ba-adea-0c9c00351460" providerId="AD" clId="Web-{0C7B3FCF-AEC9-6049-0939-B4B9AB633465}" dt="2026-06-04T17:03:52.307" v="258" actId="20577"/>
          <ac:spMkLst>
            <pc:docMk/>
            <pc:sldMk cId="1301376746" sldId="269"/>
            <ac:spMk id="2" creationId="{378F2145-3C42-B1F3-2F63-5C951CBA06B2}"/>
          </ac:spMkLst>
        </pc:spChg>
        <pc:spChg chg="mod">
          <ac:chgData name="Jones, Albert [MD]" userId="S::aljones_mseanea.org#ext#@neahq.onmicrosoft.com::9e3d8165-1eea-49ba-adea-0c9c00351460" providerId="AD" clId="Web-{0C7B3FCF-AEC9-6049-0939-B4B9AB633465}" dt="2026-06-04T17:09:37.744" v="329" actId="20577"/>
          <ac:spMkLst>
            <pc:docMk/>
            <pc:sldMk cId="1301376746" sldId="269"/>
            <ac:spMk id="3" creationId="{36165021-497D-B9DF-F237-ACB66327C594}"/>
          </ac:spMkLst>
        </pc:spChg>
      </pc:sldChg>
      <pc:sldChg chg="modSp new">
        <pc:chgData name="Jones, Albert [MD]" userId="S::aljones_mseanea.org#ext#@neahq.onmicrosoft.com::9e3d8165-1eea-49ba-adea-0c9c00351460" providerId="AD" clId="Web-{0C7B3FCF-AEC9-6049-0939-B4B9AB633465}" dt="2026-06-04T17:11:46.306" v="363" actId="20577"/>
        <pc:sldMkLst>
          <pc:docMk/>
          <pc:sldMk cId="3194283379" sldId="270"/>
        </pc:sldMkLst>
        <pc:spChg chg="mod">
          <ac:chgData name="Jones, Albert [MD]" userId="S::aljones_mseanea.org#ext#@neahq.onmicrosoft.com::9e3d8165-1eea-49ba-adea-0c9c00351460" providerId="AD" clId="Web-{0C7B3FCF-AEC9-6049-0939-B4B9AB633465}" dt="2026-06-04T17:10:02.619" v="336" actId="20577"/>
          <ac:spMkLst>
            <pc:docMk/>
            <pc:sldMk cId="3194283379" sldId="270"/>
            <ac:spMk id="2" creationId="{814A08CE-9B9C-5BCB-B756-2AA8933488C5}"/>
          </ac:spMkLst>
        </pc:spChg>
        <pc:spChg chg="mod">
          <ac:chgData name="Jones, Albert [MD]" userId="S::aljones_mseanea.org#ext#@neahq.onmicrosoft.com::9e3d8165-1eea-49ba-adea-0c9c00351460" providerId="AD" clId="Web-{0C7B3FCF-AEC9-6049-0939-B4B9AB633465}" dt="2026-06-04T17:11:46.306" v="363" actId="20577"/>
          <ac:spMkLst>
            <pc:docMk/>
            <pc:sldMk cId="3194283379" sldId="270"/>
            <ac:spMk id="3" creationId="{D6C1AC86-AB30-34A0-AF93-27A712C33760}"/>
          </ac:spMkLst>
        </pc:spChg>
      </pc:sldChg>
      <pc:sldChg chg="modSp new mod modClrScheme chgLayout">
        <pc:chgData name="Jones, Albert [MD]" userId="S::aljones_mseanea.org#ext#@neahq.onmicrosoft.com::9e3d8165-1eea-49ba-adea-0c9c00351460" providerId="AD" clId="Web-{0C7B3FCF-AEC9-6049-0939-B4B9AB633465}" dt="2026-06-04T17:12:45.103" v="370" actId="20577"/>
        <pc:sldMkLst>
          <pc:docMk/>
          <pc:sldMk cId="1932969099" sldId="271"/>
        </pc:sldMkLst>
        <pc:spChg chg="mod ord">
          <ac:chgData name="Jones, Albert [MD]" userId="S::aljones_mseanea.org#ext#@neahq.onmicrosoft.com::9e3d8165-1eea-49ba-adea-0c9c00351460" providerId="AD" clId="Web-{0C7B3FCF-AEC9-6049-0939-B4B9AB633465}" dt="2026-06-04T17:12:45.103" v="370" actId="20577"/>
          <ac:spMkLst>
            <pc:docMk/>
            <pc:sldMk cId="1932969099" sldId="271"/>
            <ac:spMk id="2" creationId="{F9321E27-18F1-572D-B019-B79BFF2279D6}"/>
          </ac:spMkLst>
        </pc:spChg>
        <pc:spChg chg="mod ord">
          <ac:chgData name="Jones, Albert [MD]" userId="S::aljones_mseanea.org#ext#@neahq.onmicrosoft.com::9e3d8165-1eea-49ba-adea-0c9c00351460" providerId="AD" clId="Web-{0C7B3FCF-AEC9-6049-0939-B4B9AB633465}" dt="2026-06-04T17:12:40.884" v="365"/>
          <ac:spMkLst>
            <pc:docMk/>
            <pc:sldMk cId="1932969099" sldId="271"/>
            <ac:spMk id="3" creationId="{AA7AF054-2184-CFC2-6D81-F2B67D811E79}"/>
          </ac:spMkLst>
        </pc:spChg>
      </pc:sldChg>
    </pc:docChg>
  </pc:docChgLst>
  <pc:docChgLst>
    <pc:chgData name="Shephard Allen, Taraja [OH]" userId="65baa122-b778-4332-a641-aa527494d799" providerId="ADAL" clId="{964DD991-B07D-50A0-8339-5D337F214506}"/>
    <pc:docChg chg="undo custSel addSld modSld">
      <pc:chgData name="Shephard Allen, Taraja [OH]" userId="65baa122-b778-4332-a641-aa527494d799" providerId="ADAL" clId="{964DD991-B07D-50A0-8339-5D337F214506}" dt="2026-05-20T18:22:36.757" v="183" actId="14100"/>
      <pc:docMkLst>
        <pc:docMk/>
      </pc:docMkLst>
    </pc:docChg>
  </pc:docChgLst>
  <pc:docChgLst>
    <pc:chgData name="Michael Ruiz [WA]" userId="S::mruiz_washingtonea.org#ext#@neahq.onmicrosoft.com::6075f842-eef8-4b12-b4ff-133e78ddff46" providerId="AD" clId="Web-{05CB1E88-DF08-3F25-CF84-A52EAAFAEDB0}"/>
    <pc:docChg chg="modSld">
      <pc:chgData name="Michael Ruiz [WA]" userId="S::mruiz_washingtonea.org#ext#@neahq.onmicrosoft.com::6075f842-eef8-4b12-b4ff-133e78ddff46" providerId="AD" clId="Web-{05CB1E88-DF08-3F25-CF84-A52EAAFAEDB0}" dt="2026-05-18T16:32:49.208" v="0" actId="1076"/>
      <pc:docMkLst>
        <pc:docMk/>
      </pc:docMkLst>
    </pc:docChg>
  </pc:docChgLst>
  <pc:docChgLst>
    <pc:chgData name="Tollett, Rachel" userId="bcb6f164-ef76-4d0b-b69c-edd7ba032435" providerId="ADAL" clId="{AE07C46A-22A4-49FC-8571-DF4484ADCFCD}"/>
    <pc:docChg chg="custSel modSld">
      <pc:chgData name="Tollett, Rachel" userId="bcb6f164-ef76-4d0b-b69c-edd7ba032435" providerId="ADAL" clId="{AE07C46A-22A4-49FC-8571-DF4484ADCFCD}" dt="2026-05-14T14:01:20.625" v="251" actId="1036"/>
      <pc:docMkLst>
        <pc:docMk/>
      </pc:docMkLst>
    </pc:docChg>
  </pc:docChgLst>
  <pc:docChgLst>
    <pc:chgData name="Jones, Albert [MD]" userId="S::aljones_mseanea.org#ext#@neahq.onmicrosoft.com::9e3d8165-1eea-49ba-adea-0c9c00351460" providerId="AD" clId="Web-{BC71C1A9-4CB0-3B77-0A2F-DEF71B1A31E7}"/>
    <pc:docChg chg="modSld">
      <pc:chgData name="Jones, Albert [MD]" userId="S::aljones_mseanea.org#ext#@neahq.onmicrosoft.com::9e3d8165-1eea-49ba-adea-0c9c00351460" providerId="AD" clId="Web-{BC71C1A9-4CB0-3B77-0A2F-DEF71B1A31E7}" dt="2026-05-27T18:49:22.158" v="191"/>
      <pc:docMkLst>
        <pc:docMk/>
      </pc:docMkLst>
    </pc:docChg>
  </pc:docChgLst>
  <pc:docChgLst>
    <pc:chgData name="Tollett, Rachel" userId="S::rachel.tollett_ieanea.org#ext#@neahq.onmicrosoft.com::6cada244-8158-4709-a186-18652aadebd6" providerId="AD" clId="Web-{196D2116-319B-37C8-6EDD-9FDD12E34904}"/>
    <pc:docChg chg="modSld">
      <pc:chgData name="Tollett, Rachel" userId="S::rachel.tollett_ieanea.org#ext#@neahq.onmicrosoft.com::6cada244-8158-4709-a186-18652aadebd6" providerId="AD" clId="Web-{196D2116-319B-37C8-6EDD-9FDD12E34904}" dt="2026-05-14T14:14:38.388" v="47" actId="1076"/>
      <pc:docMkLst>
        <pc:docMk/>
      </pc:docMkLst>
    </pc:docChg>
  </pc:docChgLst>
  <pc:docChgLst>
    <pc:chgData name="Michael Ruiz [WA]" userId="S::mruiz_washingtonea.org#ext#@neahq.onmicrosoft.com::6075f842-eef8-4b12-b4ff-133e78ddff46" providerId="AD" clId="Web-{D9A21A31-42EC-89E7-EC9C-93C6786026D1}"/>
    <pc:docChg chg="modSld">
      <pc:chgData name="Michael Ruiz [WA]" userId="S::mruiz_washingtonea.org#ext#@neahq.onmicrosoft.com::6075f842-eef8-4b12-b4ff-133e78ddff46" providerId="AD" clId="Web-{D9A21A31-42EC-89E7-EC9C-93C6786026D1}" dt="2026-05-18T16:57:31.147" v="7" actId="20577"/>
      <pc:docMkLst>
        <pc:docMk/>
      </pc:docMkLst>
    </pc:docChg>
  </pc:docChgLst>
  <pc:docChgLst>
    <pc:chgData name="Jones, Albert [MD]" userId="S::aljones_mseanea.org#ext#@neahq.onmicrosoft.com::9e3d8165-1eea-49ba-adea-0c9c00351460" providerId="AD" clId="Web-{7BC601B9-03D4-0B4C-E009-F4C548C0CFFC}"/>
    <pc:docChg chg="modSld">
      <pc:chgData name="Jones, Albert [MD]" userId="S::aljones_mseanea.org#ext#@neahq.onmicrosoft.com::9e3d8165-1eea-49ba-adea-0c9c00351460" providerId="AD" clId="Web-{7BC601B9-03D4-0B4C-E009-F4C548C0CFFC}" dt="2026-05-12T20:23:04.473" v="120" actId="20577"/>
      <pc:docMkLst>
        <pc:docMk/>
      </pc:docMkLst>
    </pc:docChg>
  </pc:docChgLst>
  <pc:docChgLst>
    <pc:chgData name="Andrew Pagan [WA]" userId="S::apagan_washingtonea.org#ext#@neahq.onmicrosoft.com::53805a8b-8fbb-4b2e-b7c2-33a3488e4a26" providerId="AD" clId="Web-{2DDC1CD1-927C-6193-7368-4BE1287B8BBF}"/>
    <pc:docChg chg="modSld">
      <pc:chgData name="Andrew Pagan [WA]" userId="S::apagan_washingtonea.org#ext#@neahq.onmicrosoft.com::53805a8b-8fbb-4b2e-b7c2-33a3488e4a26" providerId="AD" clId="Web-{2DDC1CD1-927C-6193-7368-4BE1287B8BBF}" dt="2026-05-29T18:04:35.239" v="164"/>
      <pc:docMkLst>
        <pc:docMk/>
      </pc:docMkLst>
    </pc:docChg>
  </pc:docChgLst>
  <pc:docChgLst>
    <pc:chgData name="Katie Bishop [WA]" userId="S::kbishop_washingtonea.org#ext#@neahq.onmicrosoft.com::49e01a96-684d-4216-96b4-584a08a22682" providerId="AD" clId="Web-{0A9A107C-05AC-8E4F-DFDC-DEB67A6A2BC3}"/>
    <pc:docChg chg="modSld">
      <pc:chgData name="Katie Bishop [WA]" userId="S::kbishop_washingtonea.org#ext#@neahq.onmicrosoft.com::49e01a96-684d-4216-96b4-584a08a22682" providerId="AD" clId="Web-{0A9A107C-05AC-8E4F-DFDC-DEB67A6A2BC3}" dt="2026-05-29T18:07:11.953" v="33" actId="20577"/>
      <pc:docMkLst>
        <pc:docMk/>
      </pc:docMkLst>
    </pc:docChg>
  </pc:docChgLst>
  <pc:docChgLst>
    <pc:chgData name="Michael Ruiz [WA]" userId="S::mruiz_washingtonea.org#ext#@neahq.onmicrosoft.com::6075f842-eef8-4b12-b4ff-133e78ddff46" providerId="AD" clId="Web-{C421DE3E-8DF2-E88F-77AD-A3B221319A81}"/>
    <pc:docChg chg="addSld modSld">
      <pc:chgData name="Michael Ruiz [WA]" userId="S::mruiz_washingtonea.org#ext#@neahq.onmicrosoft.com::6075f842-eef8-4b12-b4ff-133e78ddff46" providerId="AD" clId="Web-{C421DE3E-8DF2-E88F-77AD-A3B221319A81}" dt="2026-05-11T17:16:10.768" v="158"/>
      <pc:docMkLst>
        <pc:docMk/>
      </pc:docMkLst>
    </pc:docChg>
  </pc:docChgLst>
  <pc:docChgLst>
    <pc:chgData name="Katie Bishop [WA]" userId="S::kbishop_washingtonea.org#ext#@neahq.onmicrosoft.com::49e01a96-684d-4216-96b4-584a08a22682" providerId="AD" clId="Web-{62BA0CD6-275E-085F-3599-B68EB04FC625}"/>
    <pc:docChg chg="modSld">
      <pc:chgData name="Katie Bishop [WA]" userId="S::kbishop_washingtonea.org#ext#@neahq.onmicrosoft.com::49e01a96-684d-4216-96b4-584a08a22682" providerId="AD" clId="Web-{62BA0CD6-275E-085F-3599-B68EB04FC625}" dt="2026-05-11T16:35:17.109" v="41" actId="20577"/>
      <pc:docMkLst>
        <pc:docMk/>
      </pc:docMkLst>
    </pc:docChg>
  </pc:docChgLst>
  <pc:docChgLst>
    <pc:chgData name="Jones, Albert [MD]" userId="S::aljones_mseanea.org#ext#@neahq.onmicrosoft.com::9e3d8165-1eea-49ba-adea-0c9c00351460" providerId="AD" clId="Web-{63015F3D-9D8C-BEA0-E34E-BAC85F457432}"/>
    <pc:docChg chg="modSld">
      <pc:chgData name="Jones, Albert [MD]" userId="S::aljones_mseanea.org#ext#@neahq.onmicrosoft.com::9e3d8165-1eea-49ba-adea-0c9c00351460" providerId="AD" clId="Web-{63015F3D-9D8C-BEA0-E34E-BAC85F457432}" dt="2026-06-10T17:40:16.675" v="5" actId="20577"/>
      <pc:docMkLst>
        <pc:docMk/>
      </pc:docMkLst>
      <pc:sldChg chg="modSp">
        <pc:chgData name="Jones, Albert [MD]" userId="S::aljones_mseanea.org#ext#@neahq.onmicrosoft.com::9e3d8165-1eea-49ba-adea-0c9c00351460" providerId="AD" clId="Web-{63015F3D-9D8C-BEA0-E34E-BAC85F457432}" dt="2026-06-10T17:40:16.675" v="5" actId="20577"/>
        <pc:sldMkLst>
          <pc:docMk/>
          <pc:sldMk cId="2694756976" sldId="268"/>
        </pc:sldMkLst>
        <pc:spChg chg="mod">
          <ac:chgData name="Jones, Albert [MD]" userId="S::aljones_mseanea.org#ext#@neahq.onmicrosoft.com::9e3d8165-1eea-49ba-adea-0c9c00351460" providerId="AD" clId="Web-{63015F3D-9D8C-BEA0-E34E-BAC85F457432}" dt="2026-06-10T17:40:16.675" v="5" actId="20577"/>
          <ac:spMkLst>
            <pc:docMk/>
            <pc:sldMk cId="2694756976" sldId="268"/>
            <ac:spMk id="3" creationId="{53465710-2A4A-E478-7C3A-26F09D09D154}"/>
          </ac:spMkLst>
        </pc:spChg>
      </pc:sldChg>
      <pc:sldChg chg="modSp">
        <pc:chgData name="Jones, Albert [MD]" userId="S::aljones_mseanea.org#ext#@neahq.onmicrosoft.com::9e3d8165-1eea-49ba-adea-0c9c00351460" providerId="AD" clId="Web-{63015F3D-9D8C-BEA0-E34E-BAC85F457432}" dt="2026-06-10T14:30:15.125" v="2" actId="20577"/>
        <pc:sldMkLst>
          <pc:docMk/>
          <pc:sldMk cId="936438404" sldId="276"/>
        </pc:sldMkLst>
        <pc:spChg chg="mod">
          <ac:chgData name="Jones, Albert [MD]" userId="S::aljones_mseanea.org#ext#@neahq.onmicrosoft.com::9e3d8165-1eea-49ba-adea-0c9c00351460" providerId="AD" clId="Web-{63015F3D-9D8C-BEA0-E34E-BAC85F457432}" dt="2026-06-10T14:30:15.125" v="2" actId="20577"/>
          <ac:spMkLst>
            <pc:docMk/>
            <pc:sldMk cId="936438404" sldId="276"/>
            <ac:spMk id="2" creationId="{2D3EE584-75B9-B808-CF7E-465D5F6932B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6/10/2026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6/10/2026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6/10/2026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6/10/2026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415492" y="593367"/>
            <a:ext cx="11357841"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415492" y="1645400"/>
            <a:ext cx="5331811" cy="4446400"/>
          </a:xfrm>
          <a:prstGeom prst="rect">
            <a:avLst/>
          </a:prstGeom>
        </p:spPr>
        <p:txBody>
          <a:bodyPr spcFirstLastPara="1" wrap="square" lIns="91425" tIns="91425" rIns="91425" bIns="91425" anchor="t" anchorCtr="0">
            <a:normAutofit/>
          </a:bodyPr>
          <a:lstStyle>
            <a:lvl1pPr marL="609402" lvl="0" indent="-423196">
              <a:spcBef>
                <a:spcPts val="0"/>
              </a:spcBef>
              <a:spcAft>
                <a:spcPts val="0"/>
              </a:spcAft>
              <a:buSzPts val="1400"/>
              <a:buChar char="●"/>
              <a:defRPr sz="1866"/>
            </a:lvl1pPr>
            <a:lvl2pPr marL="1218804" lvl="1" indent="-406268">
              <a:spcBef>
                <a:spcPts val="0"/>
              </a:spcBef>
              <a:spcAft>
                <a:spcPts val="0"/>
              </a:spcAft>
              <a:buSzPts val="1200"/>
              <a:buChar char="○"/>
              <a:defRPr sz="1600"/>
            </a:lvl2pPr>
            <a:lvl3pPr marL="1828205" lvl="2" indent="-406268">
              <a:spcBef>
                <a:spcPts val="0"/>
              </a:spcBef>
              <a:spcAft>
                <a:spcPts val="0"/>
              </a:spcAft>
              <a:buSzPts val="1200"/>
              <a:buChar char="■"/>
              <a:defRPr sz="1600"/>
            </a:lvl3pPr>
            <a:lvl4pPr marL="2437607" lvl="3" indent="-406268">
              <a:spcBef>
                <a:spcPts val="0"/>
              </a:spcBef>
              <a:spcAft>
                <a:spcPts val="0"/>
              </a:spcAft>
              <a:buSzPts val="1200"/>
              <a:buChar char="●"/>
              <a:defRPr sz="1600"/>
            </a:lvl4pPr>
            <a:lvl5pPr marL="3047010" lvl="4" indent="-406268">
              <a:spcBef>
                <a:spcPts val="0"/>
              </a:spcBef>
              <a:spcAft>
                <a:spcPts val="0"/>
              </a:spcAft>
              <a:buSzPts val="1200"/>
              <a:buChar char="○"/>
              <a:defRPr sz="1600"/>
            </a:lvl5pPr>
            <a:lvl6pPr marL="3656412" lvl="5" indent="-406268">
              <a:spcBef>
                <a:spcPts val="0"/>
              </a:spcBef>
              <a:spcAft>
                <a:spcPts val="0"/>
              </a:spcAft>
              <a:buSzPts val="1200"/>
              <a:buChar char="■"/>
              <a:defRPr sz="1600"/>
            </a:lvl6pPr>
            <a:lvl7pPr marL="4265813" lvl="6" indent="-406268">
              <a:spcBef>
                <a:spcPts val="0"/>
              </a:spcBef>
              <a:spcAft>
                <a:spcPts val="0"/>
              </a:spcAft>
              <a:buSzPts val="1200"/>
              <a:buChar char="●"/>
              <a:defRPr sz="1600"/>
            </a:lvl7pPr>
            <a:lvl8pPr marL="4875215" lvl="7" indent="-406268">
              <a:spcBef>
                <a:spcPts val="0"/>
              </a:spcBef>
              <a:spcAft>
                <a:spcPts val="0"/>
              </a:spcAft>
              <a:buSzPts val="1200"/>
              <a:buChar char="○"/>
              <a:defRPr sz="1600"/>
            </a:lvl8pPr>
            <a:lvl9pPr marL="5484617" lvl="8" indent="-406268">
              <a:spcBef>
                <a:spcPts val="0"/>
              </a:spcBef>
              <a:spcAft>
                <a:spcPts val="0"/>
              </a:spcAft>
              <a:buSzPts val="1200"/>
              <a:buChar char="■"/>
              <a:defRPr sz="1600"/>
            </a:lvl9pPr>
          </a:lstStyle>
          <a:p>
            <a:endParaRPr/>
          </a:p>
        </p:txBody>
      </p:sp>
      <p:sp>
        <p:nvSpPr>
          <p:cNvPr id="26" name="Google Shape;26;p5"/>
          <p:cNvSpPr txBox="1">
            <a:spLocks noGrp="1"/>
          </p:cNvSpPr>
          <p:nvPr>
            <p:ph type="body" idx="2"/>
          </p:nvPr>
        </p:nvSpPr>
        <p:spPr>
          <a:xfrm>
            <a:off x="6441522" y="1645400"/>
            <a:ext cx="5331811" cy="4446400"/>
          </a:xfrm>
          <a:prstGeom prst="rect">
            <a:avLst/>
          </a:prstGeom>
        </p:spPr>
        <p:txBody>
          <a:bodyPr spcFirstLastPara="1" wrap="square" lIns="91425" tIns="91425" rIns="91425" bIns="91425" anchor="t" anchorCtr="0">
            <a:normAutofit/>
          </a:bodyPr>
          <a:lstStyle>
            <a:lvl1pPr marL="609402" lvl="0" indent="-423196">
              <a:spcBef>
                <a:spcPts val="0"/>
              </a:spcBef>
              <a:spcAft>
                <a:spcPts val="0"/>
              </a:spcAft>
              <a:buSzPts val="1400"/>
              <a:buChar char="●"/>
              <a:defRPr sz="1866"/>
            </a:lvl1pPr>
            <a:lvl2pPr marL="1218804" lvl="1" indent="-406268">
              <a:spcBef>
                <a:spcPts val="0"/>
              </a:spcBef>
              <a:spcAft>
                <a:spcPts val="0"/>
              </a:spcAft>
              <a:buSzPts val="1200"/>
              <a:buChar char="○"/>
              <a:defRPr sz="1600"/>
            </a:lvl2pPr>
            <a:lvl3pPr marL="1828205" lvl="2" indent="-406268">
              <a:spcBef>
                <a:spcPts val="0"/>
              </a:spcBef>
              <a:spcAft>
                <a:spcPts val="0"/>
              </a:spcAft>
              <a:buSzPts val="1200"/>
              <a:buChar char="■"/>
              <a:defRPr sz="1600"/>
            </a:lvl3pPr>
            <a:lvl4pPr marL="2437607" lvl="3" indent="-406268">
              <a:spcBef>
                <a:spcPts val="0"/>
              </a:spcBef>
              <a:spcAft>
                <a:spcPts val="0"/>
              </a:spcAft>
              <a:buSzPts val="1200"/>
              <a:buChar char="●"/>
              <a:defRPr sz="1600"/>
            </a:lvl4pPr>
            <a:lvl5pPr marL="3047010" lvl="4" indent="-406268">
              <a:spcBef>
                <a:spcPts val="0"/>
              </a:spcBef>
              <a:spcAft>
                <a:spcPts val="0"/>
              </a:spcAft>
              <a:buSzPts val="1200"/>
              <a:buChar char="○"/>
              <a:defRPr sz="1600"/>
            </a:lvl5pPr>
            <a:lvl6pPr marL="3656412" lvl="5" indent="-406268">
              <a:spcBef>
                <a:spcPts val="0"/>
              </a:spcBef>
              <a:spcAft>
                <a:spcPts val="0"/>
              </a:spcAft>
              <a:buSzPts val="1200"/>
              <a:buChar char="■"/>
              <a:defRPr sz="1600"/>
            </a:lvl6pPr>
            <a:lvl7pPr marL="4265813" lvl="6" indent="-406268">
              <a:spcBef>
                <a:spcPts val="0"/>
              </a:spcBef>
              <a:spcAft>
                <a:spcPts val="0"/>
              </a:spcAft>
              <a:buSzPts val="1200"/>
              <a:buChar char="●"/>
              <a:defRPr sz="1600"/>
            </a:lvl7pPr>
            <a:lvl8pPr marL="4875215" lvl="7" indent="-406268">
              <a:spcBef>
                <a:spcPts val="0"/>
              </a:spcBef>
              <a:spcAft>
                <a:spcPts val="0"/>
              </a:spcAft>
              <a:buSzPts val="1200"/>
              <a:buChar char="○"/>
              <a:defRPr sz="1600"/>
            </a:lvl8pPr>
            <a:lvl9pPr marL="5484617" lvl="8" indent="-406268">
              <a:spcBef>
                <a:spcPts val="0"/>
              </a:spcBef>
              <a:spcAft>
                <a:spcPts val="0"/>
              </a:spcAft>
              <a:buSzPts val="1200"/>
              <a:buChar char="■"/>
              <a:defRPr sz="1600"/>
            </a:lvl9pPr>
          </a:lstStyle>
          <a:p>
            <a:endParaRPr/>
          </a:p>
        </p:txBody>
      </p:sp>
      <p:sp>
        <p:nvSpPr>
          <p:cNvPr id="27" name="Google Shape;27;p5"/>
          <p:cNvSpPr txBox="1">
            <a:spLocks noGrp="1"/>
          </p:cNvSpPr>
          <p:nvPr>
            <p:ph type="sldNum" idx="12"/>
          </p:nvPr>
        </p:nvSpPr>
        <p:spPr>
          <a:xfrm>
            <a:off x="11327715" y="6251679"/>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51835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62" r:id="rId12"/>
    <p:sldLayoutId id="2147483663" r:id="rId13"/>
    <p:sldLayoutId id="2147483664" r:id="rId14"/>
    <p:sldLayoutId id="2147483665" r:id="rId15"/>
    <p:sldLayoutId id="2147483678"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b="1">
                <a:solidFill>
                  <a:srgbClr val="000000"/>
                </a:solidFill>
                <a:ea typeface="+mj-lt"/>
                <a:cs typeface="+mj-lt"/>
              </a:rPr>
              <a:t>Facilitating after Tough News</a:t>
            </a:r>
            <a:endParaRPr lang="en-US" b="1"/>
          </a:p>
        </p:txBody>
      </p:sp>
      <p:sp>
        <p:nvSpPr>
          <p:cNvPr id="3" name="Subtitle 2"/>
          <p:cNvSpPr>
            <a:spLocks noGrp="1"/>
          </p:cNvSpPr>
          <p:nvPr>
            <p:ph type="subTitle" idx="1"/>
          </p:nvPr>
        </p:nvSpPr>
        <p:spPr/>
        <p:txBody>
          <a:bodyPr vert="horz" lIns="91440" tIns="45720" rIns="91440" bIns="45720" rtlCol="0" anchor="t">
            <a:normAutofit fontScale="92500" lnSpcReduction="20000"/>
          </a:bodyPr>
          <a:lstStyle/>
          <a:p>
            <a:r>
              <a:rPr lang="en-US"/>
              <a:t>Salina</a:t>
            </a:r>
          </a:p>
          <a:p>
            <a:r>
              <a:rPr lang="en-US"/>
              <a:t>Jessica</a:t>
            </a:r>
          </a:p>
          <a:p>
            <a:r>
              <a:rPr lang="en-US"/>
              <a:t>Albert</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ge of a social media post&#10;&#10;AI-generated content may be incorrect.">
            <a:extLst>
              <a:ext uri="{FF2B5EF4-FFF2-40B4-BE49-F238E27FC236}">
                <a16:creationId xmlns:a16="http://schemas.microsoft.com/office/drawing/2014/main" id="{76B4AAAB-6539-1269-C649-250A1CCCCDEB}"/>
              </a:ext>
            </a:extLst>
          </p:cNvPr>
          <p:cNvPicPr>
            <a:picLocks noChangeAspect="1"/>
          </p:cNvPicPr>
          <p:nvPr/>
        </p:nvPicPr>
        <p:blipFill>
          <a:blip r:embed="rId2"/>
          <a:stretch>
            <a:fillRect/>
          </a:stretch>
        </p:blipFill>
        <p:spPr>
          <a:xfrm>
            <a:off x="1757197" y="697349"/>
            <a:ext cx="3791135" cy="5464062"/>
          </a:xfrm>
          <a:prstGeom prst="rect">
            <a:avLst/>
          </a:prstGeom>
        </p:spPr>
      </p:pic>
      <p:pic>
        <p:nvPicPr>
          <p:cNvPr id="5" name="Picture 4">
            <a:extLst>
              <a:ext uri="{FF2B5EF4-FFF2-40B4-BE49-F238E27FC236}">
                <a16:creationId xmlns:a16="http://schemas.microsoft.com/office/drawing/2014/main" id="{91152DBF-65F5-F711-78B3-F3D91C02A3B5}"/>
              </a:ext>
            </a:extLst>
          </p:cNvPr>
          <p:cNvPicPr>
            <a:picLocks noChangeAspect="1"/>
          </p:cNvPicPr>
          <p:nvPr/>
        </p:nvPicPr>
        <p:blipFill>
          <a:blip r:embed="rId3"/>
          <a:stretch>
            <a:fillRect/>
          </a:stretch>
        </p:blipFill>
        <p:spPr>
          <a:xfrm>
            <a:off x="6668344" y="692752"/>
            <a:ext cx="3598952" cy="5453837"/>
          </a:xfrm>
          <a:prstGeom prst="rect">
            <a:avLst/>
          </a:prstGeom>
        </p:spPr>
      </p:pic>
    </p:spTree>
    <p:extLst>
      <p:ext uri="{BB962C8B-B14F-4D97-AF65-F5344CB8AC3E}">
        <p14:creationId xmlns:p14="http://schemas.microsoft.com/office/powerpoint/2010/main" val="3460928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54F0-15F3-4BED-F308-1F81F27FA0C0}"/>
              </a:ext>
            </a:extLst>
          </p:cNvPr>
          <p:cNvSpPr>
            <a:spLocks noGrp="1"/>
          </p:cNvSpPr>
          <p:nvPr>
            <p:ph type="title"/>
          </p:nvPr>
        </p:nvSpPr>
        <p:spPr/>
        <p:txBody>
          <a:bodyPr/>
          <a:lstStyle/>
          <a:p>
            <a:r>
              <a:rPr lang="en-US" b="1"/>
              <a:t>Jessica</a:t>
            </a:r>
          </a:p>
        </p:txBody>
      </p:sp>
    </p:spTree>
    <p:extLst>
      <p:ext uri="{BB962C8B-B14F-4D97-AF65-F5344CB8AC3E}">
        <p14:creationId xmlns:p14="http://schemas.microsoft.com/office/powerpoint/2010/main" val="2023665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8C3E9-ED60-3DE1-837D-904A9B74218F}"/>
              </a:ext>
            </a:extLst>
          </p:cNvPr>
          <p:cNvSpPr>
            <a:spLocks noGrp="1"/>
          </p:cNvSpPr>
          <p:nvPr>
            <p:ph type="title"/>
          </p:nvPr>
        </p:nvSpPr>
        <p:spPr/>
        <p:txBody>
          <a:bodyPr/>
          <a:lstStyle/>
          <a:p>
            <a:r>
              <a:rPr lang="en-US" b="1"/>
              <a:t>Session Intentions</a:t>
            </a:r>
          </a:p>
        </p:txBody>
      </p:sp>
      <p:sp>
        <p:nvSpPr>
          <p:cNvPr id="3" name="Content Placeholder 2">
            <a:extLst>
              <a:ext uri="{FF2B5EF4-FFF2-40B4-BE49-F238E27FC236}">
                <a16:creationId xmlns:a16="http://schemas.microsoft.com/office/drawing/2014/main" id="{6733630B-6B01-C973-A574-DE4289723A4F}"/>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Accept that agendas may need to be flexible</a:t>
            </a:r>
            <a:endParaRPr lang="en-US"/>
          </a:p>
          <a:p>
            <a:pPr marL="612140" lvl="1" indent="-246380">
              <a:buFont typeface="Courier New" pitchFamily="34" charset="0"/>
              <a:buChar char="o"/>
            </a:pPr>
            <a:r>
              <a:rPr lang="en-US">
                <a:ea typeface="+mn-lt"/>
                <a:cs typeface="+mn-lt"/>
              </a:rPr>
              <a:t>Unpack and acknowledge what happened</a:t>
            </a:r>
            <a:endParaRPr lang="en-US"/>
          </a:p>
          <a:p>
            <a:pPr marL="246380" indent="-246380"/>
            <a:r>
              <a:rPr lang="en-US">
                <a:ea typeface="+mn-lt"/>
                <a:cs typeface="+mn-lt"/>
              </a:rPr>
              <a:t>Explore macro and micro responses</a:t>
            </a:r>
            <a:endParaRPr lang="en-US"/>
          </a:p>
          <a:p>
            <a:pPr marL="246380" indent="-246380"/>
            <a:r>
              <a:rPr lang="en-US">
                <a:ea typeface="+mn-lt"/>
                <a:cs typeface="+mn-lt"/>
              </a:rPr>
              <a:t>Understand individual and collective dynamics</a:t>
            </a:r>
            <a:endParaRPr lang="en-US"/>
          </a:p>
          <a:p>
            <a:pPr marL="246380" indent="-246380"/>
            <a:r>
              <a:rPr lang="en-US">
                <a:ea typeface="+mn-lt"/>
                <a:cs typeface="+mn-lt"/>
              </a:rPr>
              <a:t>Practice facilitator responses</a:t>
            </a:r>
            <a:endParaRPr lang="en-US"/>
          </a:p>
        </p:txBody>
      </p:sp>
    </p:spTree>
    <p:extLst>
      <p:ext uri="{BB962C8B-B14F-4D97-AF65-F5344CB8AC3E}">
        <p14:creationId xmlns:p14="http://schemas.microsoft.com/office/powerpoint/2010/main" val="1821051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635E-BC5B-5A62-A5AB-37E33EDBC96E}"/>
              </a:ext>
            </a:extLst>
          </p:cNvPr>
          <p:cNvSpPr>
            <a:spLocks noGrp="1"/>
          </p:cNvSpPr>
          <p:nvPr>
            <p:ph type="title"/>
          </p:nvPr>
        </p:nvSpPr>
        <p:spPr/>
        <p:txBody>
          <a:bodyPr/>
          <a:lstStyle/>
          <a:p>
            <a:r>
              <a:rPr lang="en-US" b="1"/>
              <a:t>Session Flow</a:t>
            </a:r>
          </a:p>
        </p:txBody>
      </p:sp>
      <p:sp>
        <p:nvSpPr>
          <p:cNvPr id="3" name="Content Placeholder 2">
            <a:extLst>
              <a:ext uri="{FF2B5EF4-FFF2-40B4-BE49-F238E27FC236}">
                <a16:creationId xmlns:a16="http://schemas.microsoft.com/office/drawing/2014/main" id="{001E37E1-1F68-1960-11B0-CF81804CEB15}"/>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Part 1: Defining Tough News</a:t>
            </a:r>
            <a:endParaRPr lang="en-US"/>
          </a:p>
          <a:p>
            <a:pPr marL="246380" indent="-246380"/>
            <a:r>
              <a:rPr lang="en-US">
                <a:ea typeface="+mn-lt"/>
                <a:cs typeface="+mn-lt"/>
              </a:rPr>
              <a:t>Part 2: Practice Scenario</a:t>
            </a:r>
            <a:endParaRPr lang="en-US"/>
          </a:p>
          <a:p>
            <a:pPr marL="246380" indent="-246380"/>
            <a:r>
              <a:rPr lang="en-US">
                <a:ea typeface="+mn-lt"/>
                <a:cs typeface="+mn-lt"/>
              </a:rPr>
              <a:t>Part 3: Reflection, Debrief, and Commitments</a:t>
            </a:r>
            <a:endParaRPr lang="en-US"/>
          </a:p>
          <a:p>
            <a:pPr marL="246380" indent="-246380"/>
            <a:endParaRPr lang="en-US"/>
          </a:p>
        </p:txBody>
      </p:sp>
    </p:spTree>
    <p:extLst>
      <p:ext uri="{BB962C8B-B14F-4D97-AF65-F5344CB8AC3E}">
        <p14:creationId xmlns:p14="http://schemas.microsoft.com/office/powerpoint/2010/main" val="22111775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40575-9464-24DF-A6BC-6032B8372584}"/>
              </a:ext>
            </a:extLst>
          </p:cNvPr>
          <p:cNvSpPr>
            <a:spLocks noGrp="1"/>
          </p:cNvSpPr>
          <p:nvPr>
            <p:ph type="title"/>
          </p:nvPr>
        </p:nvSpPr>
        <p:spPr/>
        <p:txBody>
          <a:bodyPr/>
          <a:lstStyle/>
          <a:p>
            <a:r>
              <a:rPr lang="en-US" b="1"/>
              <a:t>Considerations</a:t>
            </a:r>
          </a:p>
        </p:txBody>
      </p:sp>
      <p:sp>
        <p:nvSpPr>
          <p:cNvPr id="3" name="Content Placeholder 2">
            <a:extLst>
              <a:ext uri="{FF2B5EF4-FFF2-40B4-BE49-F238E27FC236}">
                <a16:creationId xmlns:a16="http://schemas.microsoft.com/office/drawing/2014/main" id="{64E2F2CA-7B4E-41B8-43A1-59AC756A256C}"/>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This topic may connect to personal experiences and triggers</a:t>
            </a:r>
            <a:endParaRPr lang="en-US"/>
          </a:p>
          <a:p>
            <a:pPr marL="246380" indent="-246380"/>
            <a:r>
              <a:rPr lang="en-US">
                <a:ea typeface="+mn-lt"/>
                <a:cs typeface="+mn-lt"/>
              </a:rPr>
              <a:t>Take care of yourself as needed</a:t>
            </a:r>
            <a:endParaRPr lang="en-US"/>
          </a:p>
          <a:p>
            <a:pPr marL="246380" indent="-246380"/>
            <a:r>
              <a:rPr lang="en-US">
                <a:ea typeface="+mn-lt"/>
                <a:cs typeface="+mn-lt"/>
              </a:rPr>
              <a:t>We will focus on facilitation practice, not reliving events</a:t>
            </a:r>
            <a:endParaRPr lang="en-US"/>
          </a:p>
        </p:txBody>
      </p:sp>
    </p:spTree>
    <p:extLst>
      <p:ext uri="{BB962C8B-B14F-4D97-AF65-F5344CB8AC3E}">
        <p14:creationId xmlns:p14="http://schemas.microsoft.com/office/powerpoint/2010/main" val="3412507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1DAA-894E-E55F-7AA7-7E812D38CDE8}"/>
              </a:ext>
            </a:extLst>
          </p:cNvPr>
          <p:cNvSpPr>
            <a:spLocks noGrp="1"/>
          </p:cNvSpPr>
          <p:nvPr>
            <p:ph type="title"/>
          </p:nvPr>
        </p:nvSpPr>
        <p:spPr/>
        <p:txBody>
          <a:bodyPr/>
          <a:lstStyle/>
          <a:p>
            <a:r>
              <a:rPr lang="en-US" b="1">
                <a:ea typeface="+mj-lt"/>
                <a:cs typeface="+mj-lt"/>
              </a:rPr>
              <a:t>The Training Room Bubble</a:t>
            </a:r>
            <a:endParaRPr lang="en-US" b="1"/>
          </a:p>
        </p:txBody>
      </p:sp>
      <p:sp>
        <p:nvSpPr>
          <p:cNvPr id="3" name="Content Placeholder 2">
            <a:extLst>
              <a:ext uri="{FF2B5EF4-FFF2-40B4-BE49-F238E27FC236}">
                <a16:creationId xmlns:a16="http://schemas.microsoft.com/office/drawing/2014/main" id="{854305DA-0BC0-F263-CCF5-71300487FC4B}"/>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Many trainings feel insulated from events outside the room</a:t>
            </a:r>
            <a:endParaRPr lang="en-US"/>
          </a:p>
          <a:p>
            <a:pPr marL="246380" indent="-246380"/>
            <a:r>
              <a:rPr lang="en-US">
                <a:ea typeface="+mn-lt"/>
                <a:cs typeface="+mn-lt"/>
              </a:rPr>
              <a:t>Content, campaigns, and governance often appear more orderly than reality</a:t>
            </a:r>
            <a:endParaRPr lang="en-US"/>
          </a:p>
          <a:p>
            <a:pPr marL="246380" indent="-246380"/>
            <a:r>
              <a:rPr lang="en-US">
                <a:ea typeface="+mn-lt"/>
                <a:cs typeface="+mn-lt"/>
              </a:rPr>
              <a:t>Participants and facilitators bring real-world experiences into the space</a:t>
            </a:r>
            <a:endParaRPr lang="en-US"/>
          </a:p>
        </p:txBody>
      </p:sp>
    </p:spTree>
    <p:extLst>
      <p:ext uri="{BB962C8B-B14F-4D97-AF65-F5344CB8AC3E}">
        <p14:creationId xmlns:p14="http://schemas.microsoft.com/office/powerpoint/2010/main" val="36097785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93F8F-44A9-F368-40A4-AD8064385E2B}"/>
              </a:ext>
            </a:extLst>
          </p:cNvPr>
          <p:cNvSpPr>
            <a:spLocks noGrp="1"/>
          </p:cNvSpPr>
          <p:nvPr>
            <p:ph type="title"/>
          </p:nvPr>
        </p:nvSpPr>
        <p:spPr/>
        <p:txBody>
          <a:bodyPr/>
          <a:lstStyle/>
          <a:p>
            <a:r>
              <a:rPr lang="en-US" b="1">
                <a:ea typeface="+mj-lt"/>
                <a:cs typeface="+mj-lt"/>
              </a:rPr>
              <a:t>When the World Intrudes</a:t>
            </a:r>
            <a:endParaRPr lang="en-US" b="1"/>
          </a:p>
        </p:txBody>
      </p:sp>
      <p:sp>
        <p:nvSpPr>
          <p:cNvPr id="3" name="Content Placeholder 2">
            <a:extLst>
              <a:ext uri="{FF2B5EF4-FFF2-40B4-BE49-F238E27FC236}">
                <a16:creationId xmlns:a16="http://schemas.microsoft.com/office/drawing/2014/main" id="{C6B42D2A-4A08-748B-8800-6477432B732A}"/>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Sometimes events outside the room cannot be ignored</a:t>
            </a:r>
            <a:endParaRPr lang="en-US"/>
          </a:p>
          <a:p>
            <a:pPr marL="246380" indent="-246380"/>
            <a:r>
              <a:rPr lang="en-US">
                <a:ea typeface="+mn-lt"/>
                <a:cs typeface="+mn-lt"/>
              </a:rPr>
              <a:t>Participants may be grieving, angry, fearful, distracted, or exhausted</a:t>
            </a:r>
            <a:endParaRPr lang="en-US"/>
          </a:p>
          <a:p>
            <a:pPr marL="246380" indent="-246380"/>
            <a:r>
              <a:rPr lang="en-US">
                <a:ea typeface="+mn-lt"/>
                <a:cs typeface="+mn-lt"/>
              </a:rPr>
              <a:t>Facilitators must make intentional choices about how to respond</a:t>
            </a:r>
            <a:endParaRPr lang="en-US"/>
          </a:p>
        </p:txBody>
      </p:sp>
    </p:spTree>
    <p:extLst>
      <p:ext uri="{BB962C8B-B14F-4D97-AF65-F5344CB8AC3E}">
        <p14:creationId xmlns:p14="http://schemas.microsoft.com/office/powerpoint/2010/main" val="3559176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703F3-6D31-8B67-A98E-9138AA198610}"/>
              </a:ext>
            </a:extLst>
          </p:cNvPr>
          <p:cNvSpPr>
            <a:spLocks noGrp="1"/>
          </p:cNvSpPr>
          <p:nvPr>
            <p:ph type="title"/>
          </p:nvPr>
        </p:nvSpPr>
        <p:spPr/>
        <p:txBody>
          <a:bodyPr/>
          <a:lstStyle/>
          <a:p>
            <a:r>
              <a:rPr lang="en-US" b="1">
                <a:ea typeface="+mj-lt"/>
                <a:cs typeface="+mj-lt"/>
              </a:rPr>
              <a:t>Working Definition: Tough News</a:t>
            </a:r>
            <a:endParaRPr lang="en-US" b="1"/>
          </a:p>
        </p:txBody>
      </p:sp>
      <p:sp>
        <p:nvSpPr>
          <p:cNvPr id="3" name="Content Placeholder 2">
            <a:extLst>
              <a:ext uri="{FF2B5EF4-FFF2-40B4-BE49-F238E27FC236}">
                <a16:creationId xmlns:a16="http://schemas.microsoft.com/office/drawing/2014/main" id="{4873411B-9225-35D5-FAA5-C7534051EA41}"/>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News or events that significantly impact participants, facilitators, or communities</a:t>
            </a:r>
            <a:endParaRPr lang="en-US"/>
          </a:p>
          <a:p>
            <a:pPr marL="246380" indent="-246380"/>
            <a:r>
              <a:rPr lang="en-US">
                <a:ea typeface="+mn-lt"/>
                <a:cs typeface="+mn-lt"/>
              </a:rPr>
              <a:t>If unacknowledged, the event may harm both people and the learning environment</a:t>
            </a:r>
            <a:endParaRPr lang="en-US"/>
          </a:p>
        </p:txBody>
      </p:sp>
    </p:spTree>
    <p:extLst>
      <p:ext uri="{BB962C8B-B14F-4D97-AF65-F5344CB8AC3E}">
        <p14:creationId xmlns:p14="http://schemas.microsoft.com/office/powerpoint/2010/main" val="1964999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people raising their hands&#10;&#10;AI-generated content may be incorrect.">
            <a:extLst>
              <a:ext uri="{FF2B5EF4-FFF2-40B4-BE49-F238E27FC236}">
                <a16:creationId xmlns:a16="http://schemas.microsoft.com/office/drawing/2014/main" id="{A4BE0A33-C715-33E6-C788-EF71DC9270BE}"/>
              </a:ext>
            </a:extLst>
          </p:cNvPr>
          <p:cNvPicPr>
            <a:picLocks noGrp="1" noChangeAspect="1"/>
          </p:cNvPicPr>
          <p:nvPr>
            <p:ph type="pic" idx="1"/>
          </p:nvPr>
        </p:nvPicPr>
        <p:blipFill>
          <a:blip r:embed="rId2"/>
          <a:srcRect l="13655" r="13655"/>
          <a:stretch/>
        </p:blipFill>
        <p:spPr bwMode="auto">
          <a:prstGeom prst="rect">
            <a:avLst/>
          </a:prstGeom>
          <a:ln w="19050">
            <a:solidFill>
              <a:prstClr val="white"/>
            </a:solidFill>
          </a:ln>
        </p:spPr>
      </p:pic>
      <p:sp>
        <p:nvSpPr>
          <p:cNvPr id="4" name="Text Placeholder 3">
            <a:extLst>
              <a:ext uri="{FF2B5EF4-FFF2-40B4-BE49-F238E27FC236}">
                <a16:creationId xmlns:a16="http://schemas.microsoft.com/office/drawing/2014/main" id="{B5B50D29-B0D8-212B-8C7B-5CAC93CB9FCC}"/>
              </a:ext>
            </a:extLst>
          </p:cNvPr>
          <p:cNvSpPr>
            <a:spLocks noGrp="1"/>
          </p:cNvSpPr>
          <p:nvPr>
            <p:ph type="body" sz="half" idx="2"/>
          </p:nvPr>
        </p:nvSpPr>
        <p:spPr>
          <a:xfrm>
            <a:off x="699702" y="477328"/>
            <a:ext cx="4055222" cy="5680495"/>
          </a:xfrm>
        </p:spPr>
        <p:txBody>
          <a:bodyPr vert="horz" lIns="91440" tIns="45720" rIns="91440" bIns="45720" rtlCol="0" anchor="t">
            <a:normAutofit fontScale="62500" lnSpcReduction="20000"/>
          </a:bodyPr>
          <a:lstStyle/>
          <a:p>
            <a:pPr algn="ctr">
              <a:lnSpc>
                <a:spcPct val="120000"/>
              </a:lnSpc>
            </a:pPr>
            <a:r>
              <a:rPr lang="en-US" sz="5400" b="1">
                <a:ea typeface="+mn-lt"/>
                <a:cs typeface="+mn-lt"/>
              </a:rPr>
              <a:t>If you’ve been a facilitator or a participant at one of our trainings where there has had to be a major content pivot because of “tough news”, please raise your hand.</a:t>
            </a:r>
            <a:endParaRPr lang="en-US" b="1"/>
          </a:p>
        </p:txBody>
      </p:sp>
    </p:spTree>
    <p:extLst>
      <p:ext uri="{BB962C8B-B14F-4D97-AF65-F5344CB8AC3E}">
        <p14:creationId xmlns:p14="http://schemas.microsoft.com/office/powerpoint/2010/main" val="3025302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A970-BA0F-7AE1-A83C-8E8521E157BF}"/>
              </a:ext>
            </a:extLst>
          </p:cNvPr>
          <p:cNvSpPr>
            <a:spLocks noGrp="1"/>
          </p:cNvSpPr>
          <p:nvPr>
            <p:ph type="title"/>
          </p:nvPr>
        </p:nvSpPr>
        <p:spPr/>
        <p:txBody>
          <a:bodyPr/>
          <a:lstStyle/>
          <a:p>
            <a:r>
              <a:rPr lang="en-US" b="1">
                <a:ea typeface="+mj-lt"/>
                <a:cs typeface="+mj-lt"/>
              </a:rPr>
              <a:t>Small Group Discussion</a:t>
            </a:r>
            <a:endParaRPr lang="en-US" b="1"/>
          </a:p>
        </p:txBody>
      </p:sp>
      <p:sp>
        <p:nvSpPr>
          <p:cNvPr id="3" name="Picture Placeholder 2">
            <a:extLst>
              <a:ext uri="{FF2B5EF4-FFF2-40B4-BE49-F238E27FC236}">
                <a16:creationId xmlns:a16="http://schemas.microsoft.com/office/drawing/2014/main" id="{E4DBC8F8-0D31-AC5F-9621-CC38883446B9}"/>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What might participants need?</a:t>
            </a:r>
            <a:endParaRPr lang="en-US"/>
          </a:p>
          <a:p>
            <a:pPr marL="246380" indent="-246380"/>
            <a:r>
              <a:rPr lang="en-US">
                <a:ea typeface="+mn-lt"/>
                <a:cs typeface="+mn-lt"/>
              </a:rPr>
              <a:t>What might facilitators need?</a:t>
            </a:r>
            <a:endParaRPr lang="en-US"/>
          </a:p>
          <a:p>
            <a:pPr marL="246380" indent="-246380"/>
            <a:r>
              <a:rPr lang="en-US">
                <a:ea typeface="+mn-lt"/>
                <a:cs typeface="+mn-lt"/>
              </a:rPr>
              <a:t>What special considerations might affinity groups require?</a:t>
            </a:r>
            <a:endParaRPr lang="en-US"/>
          </a:p>
          <a:p>
            <a:pPr marL="246380" indent="-246380"/>
            <a:r>
              <a:rPr lang="en-US">
                <a:ea typeface="+mn-lt"/>
                <a:cs typeface="+mn-lt"/>
              </a:rPr>
              <a:t>Chart your thinking.</a:t>
            </a:r>
            <a:endParaRPr lang="en-US"/>
          </a:p>
        </p:txBody>
      </p:sp>
    </p:spTree>
    <p:extLst>
      <p:ext uri="{BB962C8B-B14F-4D97-AF65-F5344CB8AC3E}">
        <p14:creationId xmlns:p14="http://schemas.microsoft.com/office/powerpoint/2010/main" val="503578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C521-29DB-0F2E-168C-677269BB8221}"/>
              </a:ext>
            </a:extLst>
          </p:cNvPr>
          <p:cNvSpPr>
            <a:spLocks noGrp="1"/>
          </p:cNvSpPr>
          <p:nvPr>
            <p:ph type="title"/>
          </p:nvPr>
        </p:nvSpPr>
        <p:spPr/>
        <p:txBody>
          <a:bodyPr/>
          <a:lstStyle/>
          <a:p>
            <a:r>
              <a:rPr lang="en-US" b="1"/>
              <a:t>Proposals</a:t>
            </a:r>
          </a:p>
        </p:txBody>
      </p:sp>
      <p:sp>
        <p:nvSpPr>
          <p:cNvPr id="3" name="Content Placeholder 2">
            <a:extLst>
              <a:ext uri="{FF2B5EF4-FFF2-40B4-BE49-F238E27FC236}">
                <a16:creationId xmlns:a16="http://schemas.microsoft.com/office/drawing/2014/main" id="{7F1CBD0E-05B2-BF5E-29DD-7704C3C7B154}"/>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Before supporting participants, check in with your team</a:t>
            </a:r>
          </a:p>
          <a:p>
            <a:pPr marL="612140" lvl="1" indent="-246380">
              <a:buFont typeface="Courier New" pitchFamily="34" charset="0"/>
              <a:buChar char="o"/>
            </a:pPr>
            <a:r>
              <a:rPr lang="en-US">
                <a:ea typeface="+mn-lt"/>
                <a:cs typeface="+mn-lt"/>
              </a:rPr>
              <a:t>Who may be most impacted?</a:t>
            </a:r>
          </a:p>
          <a:p>
            <a:pPr marL="612140" lvl="1" indent="-246380">
              <a:buFont typeface="Courier New" pitchFamily="34" charset="0"/>
              <a:buChar char="o"/>
            </a:pPr>
            <a:r>
              <a:rPr lang="en-US">
                <a:ea typeface="+mn-lt"/>
                <a:cs typeface="+mn-lt"/>
              </a:rPr>
              <a:t>What support is needed internally?</a:t>
            </a:r>
            <a:endParaRPr lang="en-US"/>
          </a:p>
          <a:p>
            <a:pPr marL="246380" indent="-246380"/>
            <a:r>
              <a:rPr lang="en-US">
                <a:ea typeface="+mn-lt"/>
                <a:cs typeface="+mn-lt"/>
              </a:rPr>
              <a:t>Balancing in the moment</a:t>
            </a:r>
          </a:p>
          <a:p>
            <a:pPr marL="612140" lvl="1" indent="-246380">
              <a:buFont typeface="Courier New" pitchFamily="34" charset="0"/>
              <a:buChar char="o"/>
            </a:pPr>
            <a:r>
              <a:rPr lang="en-US">
                <a:ea typeface="+mn-lt"/>
                <a:cs typeface="+mn-lt"/>
              </a:rPr>
              <a:t>Large-group processing vs. affinity spaces</a:t>
            </a:r>
          </a:p>
          <a:p>
            <a:pPr marL="612140" lvl="1" indent="-246380">
              <a:buFont typeface="Courier New" pitchFamily="34" charset="0"/>
              <a:buChar char="o"/>
            </a:pPr>
            <a:r>
              <a:rPr lang="en-US">
                <a:ea typeface="+mn-lt"/>
                <a:cs typeface="+mn-lt"/>
              </a:rPr>
              <a:t>Processing vs. closure</a:t>
            </a:r>
            <a:endParaRPr lang="en-US"/>
          </a:p>
          <a:p>
            <a:pPr marL="612140" lvl="1" indent="-246380">
              <a:buFont typeface="Courier New" pitchFamily="34" charset="0"/>
              <a:buChar char="o"/>
            </a:pPr>
            <a:r>
              <a:rPr lang="en-US">
                <a:ea typeface="+mn-lt"/>
                <a:cs typeface="+mn-lt"/>
              </a:rPr>
              <a:t>Original agenda vs. adapting to reality</a:t>
            </a:r>
            <a:endParaRPr lang="en-US"/>
          </a:p>
        </p:txBody>
      </p:sp>
    </p:spTree>
    <p:extLst>
      <p:ext uri="{BB962C8B-B14F-4D97-AF65-F5344CB8AC3E}">
        <p14:creationId xmlns:p14="http://schemas.microsoft.com/office/powerpoint/2010/main" val="2617674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F040-7F5A-BFD2-C566-265722B97939}"/>
              </a:ext>
            </a:extLst>
          </p:cNvPr>
          <p:cNvSpPr>
            <a:spLocks noGrp="1"/>
          </p:cNvSpPr>
          <p:nvPr>
            <p:ph type="title"/>
          </p:nvPr>
        </p:nvSpPr>
        <p:spPr/>
        <p:txBody>
          <a:bodyPr/>
          <a:lstStyle/>
          <a:p>
            <a:r>
              <a:rPr lang="en-US" b="1"/>
              <a:t>Salina</a:t>
            </a:r>
          </a:p>
        </p:txBody>
      </p:sp>
      <p:sp>
        <p:nvSpPr>
          <p:cNvPr id="3" name="Content Placeholder 2">
            <a:extLst>
              <a:ext uri="{FF2B5EF4-FFF2-40B4-BE49-F238E27FC236}">
                <a16:creationId xmlns:a16="http://schemas.microsoft.com/office/drawing/2014/main" id="{0AB9F4C9-17D5-F5CC-3583-81EC5D84E1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87365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A234-4459-1523-B145-33123C92F31C}"/>
              </a:ext>
            </a:extLst>
          </p:cNvPr>
          <p:cNvSpPr>
            <a:spLocks noGrp="1"/>
          </p:cNvSpPr>
          <p:nvPr>
            <p:ph type="title"/>
          </p:nvPr>
        </p:nvSpPr>
        <p:spPr/>
        <p:txBody>
          <a:bodyPr/>
          <a:lstStyle/>
          <a:p>
            <a:r>
              <a:rPr lang="en-US" b="1"/>
              <a:t>Practice Scenario</a:t>
            </a:r>
          </a:p>
        </p:txBody>
      </p:sp>
      <p:sp>
        <p:nvSpPr>
          <p:cNvPr id="3" name="Text Placeholder 2">
            <a:extLst>
              <a:ext uri="{FF2B5EF4-FFF2-40B4-BE49-F238E27FC236}">
                <a16:creationId xmlns:a16="http://schemas.microsoft.com/office/drawing/2014/main" id="{53465710-2A4A-E478-7C3A-26F09D09D154}"/>
              </a:ext>
            </a:extLst>
          </p:cNvPr>
          <p:cNvSpPr>
            <a:spLocks noGrp="1"/>
          </p:cNvSpPr>
          <p:nvPr>
            <p:ph idx="1"/>
          </p:nvPr>
        </p:nvSpPr>
        <p:spPr/>
        <p:txBody>
          <a:bodyPr vert="horz" lIns="91440" tIns="45720" rIns="91440" bIns="45720" rtlCol="0" anchor="t">
            <a:noAutofit/>
          </a:bodyPr>
          <a:lstStyle/>
          <a:p>
            <a:pPr marL="246380" indent="-246380"/>
            <a:r>
              <a:rPr lang="en-US" sz="1800">
                <a:latin typeface="Euphemia"/>
                <a:ea typeface="+mn-lt"/>
                <a:cs typeface="+mn-lt"/>
              </a:rPr>
              <a:t>You are facilitating one of the academies (mix with members and staff). You are midway through the training and after a short break horrible news breaks that a transgender child has been killed in the city where several participants live.</a:t>
            </a:r>
            <a:endParaRPr lang="en-US" sz="1800">
              <a:latin typeface="Euphemia"/>
            </a:endParaRPr>
          </a:p>
          <a:p>
            <a:pPr marL="246380" indent="-246380"/>
            <a:r>
              <a:rPr lang="en-US" sz="1800">
                <a:latin typeface="Euphemia"/>
                <a:ea typeface="+mn-lt"/>
                <a:cs typeface="+mn-lt"/>
              </a:rPr>
              <a:t>This is not an isolated incident. Violence against transgender people has been escalating for years, and this is the second death in the community within the past year. Despite repeated calls from transgender folks and their allies, local government and law enforcement have failed to prioritize the safety of the trans community or take meaningful action to prevent further harm.</a:t>
            </a:r>
            <a:endParaRPr lang="en-US" sz="1800">
              <a:latin typeface="Euphemia"/>
            </a:endParaRPr>
          </a:p>
          <a:p>
            <a:pPr marL="246380" indent="-246380"/>
            <a:r>
              <a:rPr lang="en-US" sz="1800">
                <a:latin typeface="Euphemia"/>
                <a:ea typeface="+mn-lt"/>
                <a:cs typeface="+mn-lt"/>
              </a:rPr>
              <a:t>Protests have begun throughout the city. The weight of grief, fear, anger, and exhaustion is present in the room.</a:t>
            </a:r>
            <a:endParaRPr lang="en-US" sz="1800">
              <a:latin typeface="Euphemia"/>
            </a:endParaRPr>
          </a:p>
          <a:p>
            <a:pPr marL="612140" lvl="1" indent="-246380">
              <a:buFont typeface="Courier New" pitchFamily="34" charset="0"/>
              <a:buChar char="o"/>
            </a:pPr>
            <a:r>
              <a:rPr lang="en-US" sz="1600">
                <a:latin typeface="Euphemia"/>
                <a:ea typeface="+mn-lt"/>
                <a:cs typeface="+mn-lt"/>
              </a:rPr>
              <a:t>A few participants are visibly shaken and quiet.</a:t>
            </a:r>
            <a:endParaRPr lang="en-US" sz="1600">
              <a:latin typeface="Euphemia"/>
            </a:endParaRPr>
          </a:p>
          <a:p>
            <a:pPr marL="612140" lvl="1" indent="-246380">
              <a:buFont typeface="Courier New" pitchFamily="34" charset="0"/>
              <a:buChar char="o"/>
            </a:pPr>
            <a:r>
              <a:rPr lang="en-US" sz="1600">
                <a:latin typeface="Euphemia"/>
                <a:ea typeface="+mn-lt"/>
                <a:cs typeface="+mn-lt"/>
              </a:rPr>
              <a:t>One person is angry and pacing, loudly scrolling on their phone.</a:t>
            </a:r>
            <a:endParaRPr lang="en-US" sz="1600">
              <a:latin typeface="Euphemia"/>
            </a:endParaRPr>
          </a:p>
          <a:p>
            <a:pPr marL="612140" lvl="1" indent="-246380">
              <a:buFont typeface="Courier New" pitchFamily="34" charset="0"/>
              <a:buChar char="o"/>
            </a:pPr>
            <a:r>
              <a:rPr lang="en-US" sz="1600">
                <a:latin typeface="Euphemia"/>
                <a:ea typeface="+mn-lt"/>
                <a:cs typeface="+mn-lt"/>
              </a:rPr>
              <a:t>Another participant pulls a facilitator aside to say, “There is no way I can talk about organizing now.”</a:t>
            </a:r>
            <a:endParaRPr lang="en-US" sz="1600">
              <a:latin typeface="Euphemia"/>
            </a:endParaRPr>
          </a:p>
          <a:p>
            <a:pPr marL="612140" lvl="1" indent="-246380">
              <a:buFont typeface="Courier New" pitchFamily="34" charset="0"/>
              <a:buChar char="o"/>
            </a:pPr>
            <a:r>
              <a:rPr lang="en-US" sz="1600">
                <a:latin typeface="Euphemia"/>
                <a:ea typeface="+mn-lt"/>
                <a:cs typeface="+mn-lt"/>
              </a:rPr>
              <a:t>You overhear someone say: “This training feels pointless right now.”</a:t>
            </a:r>
          </a:p>
          <a:p>
            <a:pPr marL="246380" indent="-246380"/>
            <a:endParaRPr lang="en-US" sz="1800"/>
          </a:p>
        </p:txBody>
      </p:sp>
    </p:spTree>
    <p:extLst>
      <p:ext uri="{BB962C8B-B14F-4D97-AF65-F5344CB8AC3E}">
        <p14:creationId xmlns:p14="http://schemas.microsoft.com/office/powerpoint/2010/main" val="26947569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2145-3C42-B1F3-2F63-5C951CBA06B2}"/>
              </a:ext>
            </a:extLst>
          </p:cNvPr>
          <p:cNvSpPr>
            <a:spLocks noGrp="1"/>
          </p:cNvSpPr>
          <p:nvPr>
            <p:ph type="title"/>
          </p:nvPr>
        </p:nvSpPr>
        <p:spPr/>
        <p:txBody>
          <a:bodyPr/>
          <a:lstStyle/>
          <a:p>
            <a:r>
              <a:rPr lang="en-US" b="1"/>
              <a:t>Small Group Discussion</a:t>
            </a:r>
            <a:r>
              <a:rPr lang="en-US"/>
              <a:t> (Chart your thinking)</a:t>
            </a:r>
          </a:p>
        </p:txBody>
      </p:sp>
      <p:sp>
        <p:nvSpPr>
          <p:cNvPr id="3" name="Content Placeholder 2">
            <a:extLst>
              <a:ext uri="{FF2B5EF4-FFF2-40B4-BE49-F238E27FC236}">
                <a16:creationId xmlns:a16="http://schemas.microsoft.com/office/drawing/2014/main" id="{36165021-497D-B9DF-F237-ACB66327C594}"/>
              </a:ext>
            </a:extLst>
          </p:cNvPr>
          <p:cNvSpPr>
            <a:spLocks noGrp="1"/>
          </p:cNvSpPr>
          <p:nvPr>
            <p:ph idx="1"/>
          </p:nvPr>
        </p:nvSpPr>
        <p:spPr/>
        <p:txBody>
          <a:bodyPr vert="horz" lIns="91440" tIns="45720" rIns="91440" bIns="45720" rtlCol="0" anchor="t">
            <a:normAutofit/>
          </a:bodyPr>
          <a:lstStyle/>
          <a:p>
            <a:pPr marL="246380" indent="-246380">
              <a:lnSpc>
                <a:spcPct val="70000"/>
              </a:lnSpc>
            </a:pPr>
            <a:r>
              <a:rPr lang="en-US">
                <a:ea typeface="+mn-lt"/>
                <a:cs typeface="+mn-lt"/>
              </a:rPr>
              <a:t>As a facilitator and before engaging the full group: </a:t>
            </a:r>
            <a:endParaRPr lang="en-US"/>
          </a:p>
          <a:p>
            <a:pPr marL="612140" lvl="1" indent="-246380">
              <a:lnSpc>
                <a:spcPct val="70000"/>
              </a:lnSpc>
              <a:buFont typeface="Courier New" pitchFamily="34" charset="0"/>
              <a:buChar char="o"/>
            </a:pPr>
            <a:r>
              <a:rPr lang="en-US">
                <a:ea typeface="+mn-lt"/>
                <a:cs typeface="+mn-lt"/>
              </a:rPr>
              <a:t>What do you need to check on internally? </a:t>
            </a:r>
            <a:endParaRPr lang="en-US"/>
          </a:p>
          <a:p>
            <a:pPr marL="612140" lvl="1" indent="-246380">
              <a:lnSpc>
                <a:spcPct val="70000"/>
              </a:lnSpc>
              <a:buFont typeface="Courier New" pitchFamily="34" charset="0"/>
              <a:buChar char="o"/>
            </a:pPr>
            <a:r>
              <a:rPr lang="en-US">
                <a:ea typeface="+mn-lt"/>
                <a:cs typeface="+mn-lt"/>
              </a:rPr>
              <a:t>Who on your team might be most impacted by this news? </a:t>
            </a:r>
            <a:endParaRPr lang="en-US"/>
          </a:p>
          <a:p>
            <a:pPr marL="612140" lvl="1" indent="-246380">
              <a:buFont typeface="Courier New" pitchFamily="34" charset="0"/>
              <a:buChar char="o"/>
            </a:pPr>
            <a:r>
              <a:rPr lang="en-US">
                <a:ea typeface="+mn-lt"/>
                <a:cs typeface="+mn-lt"/>
              </a:rPr>
              <a:t>What information do you need before deciding what to do next?</a:t>
            </a:r>
          </a:p>
          <a:p>
            <a:pPr marL="246380" indent="-246380">
              <a:lnSpc>
                <a:spcPct val="80000"/>
              </a:lnSpc>
            </a:pPr>
            <a:r>
              <a:rPr lang="en-US">
                <a:ea typeface="+mn-lt"/>
                <a:cs typeface="+mn-lt"/>
              </a:rPr>
              <a:t>Then discuss:</a:t>
            </a:r>
          </a:p>
          <a:p>
            <a:pPr marL="612140" lvl="1" indent="-246380">
              <a:lnSpc>
                <a:spcPct val="80000"/>
              </a:lnSpc>
              <a:buFont typeface="Courier New" pitchFamily="34" charset="0"/>
              <a:buChar char="o"/>
            </a:pPr>
            <a:r>
              <a:rPr lang="en-US">
                <a:ea typeface="+mn-lt"/>
                <a:cs typeface="+mn-lt"/>
              </a:rPr>
              <a:t>What do you name out loud, and what do you not? </a:t>
            </a:r>
            <a:endParaRPr lang="en-US"/>
          </a:p>
          <a:p>
            <a:pPr marL="612140" lvl="1" indent="-246380">
              <a:lnSpc>
                <a:spcPct val="80000"/>
              </a:lnSpc>
              <a:buFont typeface="Courier New" pitchFamily="34" charset="0"/>
              <a:buChar char="o"/>
            </a:pPr>
            <a:r>
              <a:rPr lang="en-US">
                <a:ea typeface="+mn-lt"/>
                <a:cs typeface="+mn-lt"/>
              </a:rPr>
              <a:t>How do you acknowledge the tough news without causing additional harm? </a:t>
            </a:r>
            <a:endParaRPr lang="en-US"/>
          </a:p>
          <a:p>
            <a:pPr marL="612140" lvl="1" indent="-246380">
              <a:buFont typeface="Courier New" pitchFamily="34" charset="0"/>
              <a:buChar char="o"/>
            </a:pPr>
            <a:r>
              <a:rPr lang="en-US">
                <a:ea typeface="+mn-lt"/>
                <a:cs typeface="+mn-lt"/>
              </a:rPr>
              <a:t>What modifications or adjustments need to be considered in the training in the moment or overall?</a:t>
            </a:r>
          </a:p>
        </p:txBody>
      </p:sp>
    </p:spTree>
    <p:extLst>
      <p:ext uri="{BB962C8B-B14F-4D97-AF65-F5344CB8AC3E}">
        <p14:creationId xmlns:p14="http://schemas.microsoft.com/office/powerpoint/2010/main" val="13013767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08CE-9B9C-5BCB-B756-2AA8933488C5}"/>
              </a:ext>
            </a:extLst>
          </p:cNvPr>
          <p:cNvSpPr>
            <a:spLocks noGrp="1"/>
          </p:cNvSpPr>
          <p:nvPr>
            <p:ph type="title"/>
          </p:nvPr>
        </p:nvSpPr>
        <p:spPr/>
        <p:txBody>
          <a:bodyPr/>
          <a:lstStyle/>
          <a:p>
            <a:r>
              <a:rPr lang="en-US" b="1"/>
              <a:t>Share Out</a:t>
            </a:r>
          </a:p>
        </p:txBody>
      </p:sp>
      <p:sp>
        <p:nvSpPr>
          <p:cNvPr id="3" name="Content Placeholder 2">
            <a:extLst>
              <a:ext uri="{FF2B5EF4-FFF2-40B4-BE49-F238E27FC236}">
                <a16:creationId xmlns:a16="http://schemas.microsoft.com/office/drawing/2014/main" id="{D6C1AC86-AB30-34A0-AF93-27A712C33760}"/>
              </a:ext>
            </a:extLst>
          </p:cNvPr>
          <p:cNvSpPr>
            <a:spLocks noGrp="1"/>
          </p:cNvSpPr>
          <p:nvPr>
            <p:ph idx="1"/>
          </p:nvPr>
        </p:nvSpPr>
        <p:spPr/>
        <p:txBody>
          <a:bodyPr vert="horz" lIns="91440" tIns="45720" rIns="91440" bIns="45720" rtlCol="0" anchor="t">
            <a:normAutofit/>
          </a:bodyPr>
          <a:lstStyle/>
          <a:p>
            <a:pPr marL="246380" indent="-246380"/>
            <a:r>
              <a:rPr lang="en-US"/>
              <a:t>As folks share, let's listen for:</a:t>
            </a:r>
          </a:p>
          <a:p>
            <a:pPr marL="612140" lvl="1" indent="-246380">
              <a:buFont typeface="Courier New" pitchFamily="34" charset="0"/>
              <a:buChar char="o"/>
            </a:pPr>
            <a:r>
              <a:rPr lang="en-US"/>
              <a:t>Where did people prioritize human needs over content?</a:t>
            </a:r>
          </a:p>
          <a:p>
            <a:pPr marL="612140" lvl="1" indent="-246380">
              <a:buFont typeface="Courier New" pitchFamily="34" charset="0"/>
              <a:buChar char="o"/>
            </a:pPr>
            <a:r>
              <a:rPr lang="en-US"/>
              <a:t>What tensions came up between: </a:t>
            </a:r>
          </a:p>
          <a:p>
            <a:pPr marL="977900" lvl="2" indent="-246380">
              <a:buFont typeface="Wingdings" pitchFamily="34" charset="0"/>
              <a:buChar char="§"/>
            </a:pPr>
            <a:r>
              <a:rPr lang="en-US"/>
              <a:t>Large group processing vs. affinity spaces</a:t>
            </a:r>
          </a:p>
          <a:p>
            <a:pPr marL="977900" lvl="2" indent="-246380">
              <a:buFont typeface="Wingdings" pitchFamily="34" charset="0"/>
              <a:buChar char="§"/>
            </a:pPr>
            <a:r>
              <a:rPr lang="en-US"/>
              <a:t>Care vs. urgency</a:t>
            </a:r>
          </a:p>
          <a:p>
            <a:pPr marL="977900" lvl="2" indent="-246380">
              <a:buFont typeface="Wingdings" pitchFamily="34" charset="0"/>
              <a:buChar char="§"/>
            </a:pPr>
            <a:r>
              <a:rPr lang="en-US"/>
              <a:t>Flexibility vs. responsibility to the training goals and overall outcomes </a:t>
            </a:r>
          </a:p>
        </p:txBody>
      </p:sp>
    </p:spTree>
    <p:extLst>
      <p:ext uri="{BB962C8B-B14F-4D97-AF65-F5344CB8AC3E}">
        <p14:creationId xmlns:p14="http://schemas.microsoft.com/office/powerpoint/2010/main" val="3194283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1E27-18F1-572D-B019-B79BFF2279D6}"/>
              </a:ext>
            </a:extLst>
          </p:cNvPr>
          <p:cNvSpPr>
            <a:spLocks noGrp="1"/>
          </p:cNvSpPr>
          <p:nvPr>
            <p:ph type="title"/>
          </p:nvPr>
        </p:nvSpPr>
        <p:spPr/>
        <p:txBody>
          <a:bodyPr/>
          <a:lstStyle/>
          <a:p>
            <a:r>
              <a:rPr lang="en-US" b="1"/>
              <a:t>Albert</a:t>
            </a:r>
          </a:p>
        </p:txBody>
      </p:sp>
      <p:sp>
        <p:nvSpPr>
          <p:cNvPr id="3" name="Content Placeholder 2">
            <a:extLst>
              <a:ext uri="{FF2B5EF4-FFF2-40B4-BE49-F238E27FC236}">
                <a16:creationId xmlns:a16="http://schemas.microsoft.com/office/drawing/2014/main" id="{AA7AF054-2184-CFC2-6D81-F2B67D811E7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32969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BAD6-78F7-2B2E-E73F-382A28BC0289}"/>
              </a:ext>
            </a:extLst>
          </p:cNvPr>
          <p:cNvSpPr>
            <a:spLocks noGrp="1"/>
          </p:cNvSpPr>
          <p:nvPr>
            <p:ph type="title"/>
          </p:nvPr>
        </p:nvSpPr>
        <p:spPr/>
        <p:txBody>
          <a:bodyPr/>
          <a:lstStyle/>
          <a:p>
            <a:r>
              <a:rPr lang="en-US" b="1"/>
              <a:t>What's Still in the Room</a:t>
            </a:r>
          </a:p>
        </p:txBody>
      </p:sp>
      <p:sp>
        <p:nvSpPr>
          <p:cNvPr id="3" name="Content Placeholder 2">
            <a:extLst>
              <a:ext uri="{FF2B5EF4-FFF2-40B4-BE49-F238E27FC236}">
                <a16:creationId xmlns:a16="http://schemas.microsoft.com/office/drawing/2014/main" id="{4749C481-055C-11B5-2A97-0F4238B68834}"/>
              </a:ext>
            </a:extLst>
          </p:cNvPr>
          <p:cNvSpPr>
            <a:spLocks noGrp="1"/>
          </p:cNvSpPr>
          <p:nvPr>
            <p:ph sz="half" idx="1"/>
          </p:nvPr>
        </p:nvSpPr>
        <p:spPr>
          <a:xfrm>
            <a:off x="1593436" y="1600200"/>
            <a:ext cx="4615206" cy="4572000"/>
          </a:xfrm>
        </p:spPr>
        <p:txBody>
          <a:bodyPr vert="horz" lIns="91440" tIns="45720" rIns="91440" bIns="45720" rtlCol="0" anchor="t">
            <a:normAutofit/>
          </a:bodyPr>
          <a:lstStyle/>
          <a:p>
            <a:pPr marL="0" indent="0">
              <a:buNone/>
            </a:pPr>
            <a:r>
              <a:rPr lang="en-US" sz="3600">
                <a:ea typeface="+mn-lt"/>
                <a:cs typeface="+mn-lt"/>
              </a:rPr>
              <a:t>Something I’m still sitting with from today...</a:t>
            </a:r>
            <a:endParaRPr lang="en-US" sz="3600"/>
          </a:p>
        </p:txBody>
      </p:sp>
      <p:sp>
        <p:nvSpPr>
          <p:cNvPr id="4" name="Content Placeholder 3">
            <a:extLst>
              <a:ext uri="{FF2B5EF4-FFF2-40B4-BE49-F238E27FC236}">
                <a16:creationId xmlns:a16="http://schemas.microsoft.com/office/drawing/2014/main" id="{4ADF3420-8EE0-ECA0-0543-81DD16904CE1}"/>
              </a:ext>
            </a:extLst>
          </p:cNvPr>
          <p:cNvSpPr>
            <a:spLocks noGrp="1"/>
          </p:cNvSpPr>
          <p:nvPr>
            <p:ph sz="half" idx="2"/>
          </p:nvPr>
        </p:nvSpPr>
        <p:spPr>
          <a:xfrm>
            <a:off x="6561546" y="1600200"/>
            <a:ext cx="5067135" cy="4572000"/>
          </a:xfrm>
        </p:spPr>
        <p:txBody>
          <a:bodyPr vert="horz" lIns="91440" tIns="45720" rIns="91440" bIns="45720" rtlCol="0" anchor="t">
            <a:normAutofit/>
          </a:bodyPr>
          <a:lstStyle/>
          <a:p>
            <a:pPr marL="0" indent="0">
              <a:buNone/>
            </a:pPr>
            <a:r>
              <a:rPr lang="en-US" sz="3600">
                <a:ea typeface="+mn-lt"/>
                <a:cs typeface="+mn-lt"/>
              </a:rPr>
              <a:t>Something I wanted to name but didn’t get to...</a:t>
            </a:r>
            <a:endParaRPr lang="en-US" sz="3600"/>
          </a:p>
        </p:txBody>
      </p:sp>
      <p:cxnSp>
        <p:nvCxnSpPr>
          <p:cNvPr id="5" name="Straight Arrow Connector 4">
            <a:extLst>
              <a:ext uri="{FF2B5EF4-FFF2-40B4-BE49-F238E27FC236}">
                <a16:creationId xmlns:a16="http://schemas.microsoft.com/office/drawing/2014/main" id="{9801EC87-275F-2FBB-8270-1EA2715DE0F9}"/>
              </a:ext>
            </a:extLst>
          </p:cNvPr>
          <p:cNvCxnSpPr/>
          <p:nvPr/>
        </p:nvCxnSpPr>
        <p:spPr>
          <a:xfrm>
            <a:off x="6190898" y="1594178"/>
            <a:ext cx="26577" cy="4570122"/>
          </a:xfrm>
          <a:prstGeom prst="straightConnector1">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596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740CF-AECE-003C-8F92-90B7F8116A5C}"/>
              </a:ext>
            </a:extLst>
          </p:cNvPr>
          <p:cNvSpPr>
            <a:spLocks noGrp="1"/>
          </p:cNvSpPr>
          <p:nvPr>
            <p:ph type="title"/>
          </p:nvPr>
        </p:nvSpPr>
        <p:spPr/>
        <p:txBody>
          <a:bodyPr/>
          <a:lstStyle/>
          <a:p>
            <a:r>
              <a:rPr lang="en-US" b="1"/>
              <a:t>Harvesting the Lessons</a:t>
            </a:r>
          </a:p>
        </p:txBody>
      </p:sp>
      <p:sp>
        <p:nvSpPr>
          <p:cNvPr id="3" name="Content Placeholder 2">
            <a:extLst>
              <a:ext uri="{FF2B5EF4-FFF2-40B4-BE49-F238E27FC236}">
                <a16:creationId xmlns:a16="http://schemas.microsoft.com/office/drawing/2014/main" id="{B692C9B2-2677-8657-0975-6BEEE646D802}"/>
              </a:ext>
            </a:extLst>
          </p:cNvPr>
          <p:cNvSpPr>
            <a:spLocks noGrp="1"/>
          </p:cNvSpPr>
          <p:nvPr>
            <p:ph idx="1"/>
          </p:nvPr>
        </p:nvSpPr>
        <p:spPr/>
        <p:txBody>
          <a:bodyPr vert="horz" lIns="91440" tIns="45720" rIns="91440" bIns="45720" rtlCol="0" anchor="t">
            <a:normAutofit/>
          </a:bodyPr>
          <a:lstStyle/>
          <a:p>
            <a:pPr marL="246380" indent="-246380"/>
            <a:r>
              <a:rPr lang="en-US">
                <a:highlight>
                  <a:srgbClr val="00FFFF"/>
                </a:highlight>
                <a:ea typeface="+mn-lt"/>
                <a:cs typeface="+mn-lt"/>
              </a:rPr>
              <a:t>When tough news happens as a facilitator I/we can,...</a:t>
            </a:r>
          </a:p>
          <a:p>
            <a:pPr marL="246380" indent="-246380"/>
            <a:r>
              <a:rPr lang="en-US"/>
              <a:t>Framing:</a:t>
            </a:r>
          </a:p>
          <a:p>
            <a:pPr marL="612140" lvl="1" indent="-246380">
              <a:spcBef>
                <a:spcPts val="1400"/>
              </a:spcBef>
              <a:buFont typeface="Euphemia" pitchFamily="34" charset="0"/>
              <a:buChar char="o"/>
            </a:pPr>
            <a:r>
              <a:rPr lang="en-US">
                <a:ea typeface="+mn-lt"/>
                <a:cs typeface="+mn-lt"/>
              </a:rPr>
              <a:t>What are at least 2 or 3 concrete things you’re taking away? </a:t>
            </a:r>
          </a:p>
          <a:p>
            <a:pPr marL="612140" lvl="1" indent="-246380">
              <a:spcBef>
                <a:spcPts val="1400"/>
              </a:spcBef>
              <a:buFont typeface="Euphemia" pitchFamily="34" charset="0"/>
              <a:buChar char="o"/>
            </a:pPr>
            <a:r>
              <a:rPr lang="en-US">
                <a:ea typeface="+mn-lt"/>
                <a:cs typeface="+mn-lt"/>
              </a:rPr>
              <a:t>Things you will actually do or try the next time tough news arrives?</a:t>
            </a:r>
          </a:p>
          <a:p>
            <a:pPr marL="612140" lvl="1" indent="-246380">
              <a:spcBef>
                <a:spcPts val="1400"/>
              </a:spcBef>
              <a:buFont typeface="Euphemia" pitchFamily="34" charset="0"/>
              <a:buChar char="o"/>
            </a:pPr>
            <a:r>
              <a:rPr lang="en-US">
                <a:ea typeface="+mn-lt"/>
                <a:cs typeface="+mn-lt"/>
              </a:rPr>
              <a:t>Think about what you’ll do in the moment and what you can plan ahead. </a:t>
            </a:r>
            <a:endParaRPr lang="en-US"/>
          </a:p>
        </p:txBody>
      </p:sp>
    </p:spTree>
    <p:extLst>
      <p:ext uri="{BB962C8B-B14F-4D97-AF65-F5344CB8AC3E}">
        <p14:creationId xmlns:p14="http://schemas.microsoft.com/office/powerpoint/2010/main" val="143735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EE584-75B9-B808-CF7E-465D5F6932BD}"/>
              </a:ext>
            </a:extLst>
          </p:cNvPr>
          <p:cNvSpPr>
            <a:spLocks noGrp="1"/>
          </p:cNvSpPr>
          <p:nvPr>
            <p:ph type="title"/>
          </p:nvPr>
        </p:nvSpPr>
        <p:spPr>
          <a:xfrm>
            <a:off x="1021679" y="2219823"/>
            <a:ext cx="10110324" cy="1802547"/>
          </a:xfrm>
        </p:spPr>
        <p:txBody>
          <a:bodyPr>
            <a:noAutofit/>
          </a:bodyPr>
          <a:lstStyle/>
          <a:p>
            <a:r>
              <a:rPr lang="en-US" sz="9600" b="1"/>
              <a:t>Reflection</a:t>
            </a:r>
          </a:p>
        </p:txBody>
      </p:sp>
    </p:spTree>
    <p:extLst>
      <p:ext uri="{BB962C8B-B14F-4D97-AF65-F5344CB8AC3E}">
        <p14:creationId xmlns:p14="http://schemas.microsoft.com/office/powerpoint/2010/main" val="936438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059CE2-DEA8-4388-A603-B37E15704DAF}">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4962134-CF32-49C7-AFC6-4F679D5E57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A3DE799-AD86-45AB-8D31-B6BDD82B02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20</Slides>
  <Notes>0</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Math 16x9</vt:lpstr>
      <vt:lpstr>Facilitating after Tough News</vt:lpstr>
      <vt:lpstr>PowerPoint Presentation</vt:lpstr>
      <vt:lpstr>Jessica</vt:lpstr>
      <vt:lpstr>Session Intentions</vt:lpstr>
      <vt:lpstr>Session Flow</vt:lpstr>
      <vt:lpstr>Considerations</vt:lpstr>
      <vt:lpstr>The Training Room Bubble</vt:lpstr>
      <vt:lpstr>When the World Intrudes</vt:lpstr>
      <vt:lpstr>Working Definition: Tough News</vt:lpstr>
      <vt:lpstr>PowerPoint Presentation</vt:lpstr>
      <vt:lpstr>Small Group Discussion</vt:lpstr>
      <vt:lpstr>Proposals</vt:lpstr>
      <vt:lpstr>Salina</vt:lpstr>
      <vt:lpstr>Practice Scenario</vt:lpstr>
      <vt:lpstr>Small Group Discussion (Chart your thinking)</vt:lpstr>
      <vt:lpstr>Share Out</vt:lpstr>
      <vt:lpstr>Albert</vt:lpstr>
      <vt:lpstr>What's Still in the Room</vt:lpstr>
      <vt:lpstr>Harvesting the Lessons</vt:lpstr>
      <vt:lpstr>Reflection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2026-06-10T17:41:02Z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