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7"/>
  </p:notesMasterIdLst>
  <p:sldIdLst>
    <p:sldId id="965" r:id="rId5"/>
    <p:sldId id="983" r:id="rId6"/>
    <p:sldId id="1274" r:id="rId7"/>
    <p:sldId id="966" r:id="rId8"/>
    <p:sldId id="1272" r:id="rId9"/>
    <p:sldId id="984" r:id="rId10"/>
    <p:sldId id="968" r:id="rId11"/>
    <p:sldId id="1273" r:id="rId12"/>
    <p:sldId id="1226" r:id="rId13"/>
    <p:sldId id="1285" r:id="rId14"/>
    <p:sldId id="1282" r:id="rId15"/>
    <p:sldId id="1037" r:id="rId16"/>
    <p:sldId id="1021" r:id="rId17"/>
    <p:sldId id="1039" r:id="rId18"/>
    <p:sldId id="1262" r:id="rId19"/>
    <p:sldId id="1263" r:id="rId20"/>
    <p:sldId id="1270" r:id="rId21"/>
    <p:sldId id="985" r:id="rId22"/>
    <p:sldId id="1271" r:id="rId23"/>
    <p:sldId id="967" r:id="rId24"/>
    <p:sldId id="969" r:id="rId25"/>
    <p:sldId id="970" r:id="rId26"/>
    <p:sldId id="971" r:id="rId27"/>
    <p:sldId id="972" r:id="rId28"/>
    <p:sldId id="865" r:id="rId29"/>
    <p:sldId id="974" r:id="rId30"/>
    <p:sldId id="975" r:id="rId31"/>
    <p:sldId id="976" r:id="rId32"/>
    <p:sldId id="1277" r:id="rId33"/>
    <p:sldId id="1283" r:id="rId34"/>
    <p:sldId id="977" r:id="rId35"/>
    <p:sldId id="978" r:id="rId36"/>
    <p:sldId id="1278" r:id="rId37"/>
    <p:sldId id="1284" r:id="rId38"/>
    <p:sldId id="979" r:id="rId39"/>
    <p:sldId id="980" r:id="rId40"/>
    <p:sldId id="1281" r:id="rId41"/>
    <p:sldId id="1286" r:id="rId42"/>
    <p:sldId id="1280" r:id="rId43"/>
    <p:sldId id="981" r:id="rId44"/>
    <p:sldId id="982" r:id="rId45"/>
    <p:sldId id="127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1F60E-D969-B907-AB82-11BD64DE6964}" v="17" dt="2026-06-10T13:04:37.070"/>
    <p1510:client id="{20326995-A8E2-42A5-E1BF-3CFB8B008066}" v="758" dt="2026-06-08T18:22:46.676"/>
    <p1510:client id="{D60E713F-1745-003D-D3A0-581A1CD70CDF}" v="391" dt="2026-06-10T00:25:39.951"/>
    <p1510:client id="{FE1FD8F9-73EA-2363-6B10-0C231DE11E8A}" v="38" dt="2026-06-10T00:24:40.8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Bishop [WA]" userId="S::kbishop_washingtonea.org#ext#@neahq.onmicrosoft.com::49e01a96-684d-4216-96b4-584a08a22682" providerId="AD" clId="Web-{03745C18-9413-7471-14CC-77FF0FFA4858}"/>
    <pc:docChg chg="addSld delSld modSld sldOrd">
      <pc:chgData name="Katie Bishop [WA]" userId="S::kbishop_washingtonea.org#ext#@neahq.onmicrosoft.com::49e01a96-684d-4216-96b4-584a08a22682" providerId="AD" clId="Web-{03745C18-9413-7471-14CC-77FF0FFA4858}" dt="2026-06-02T17:07:26.020" v="59"/>
      <pc:docMkLst>
        <pc:docMk/>
      </pc:docMkLst>
      <pc:sldChg chg="modSp">
        <pc:chgData name="Katie Bishop [WA]" userId="S::kbishop_washingtonea.org#ext#@neahq.onmicrosoft.com::49e01a96-684d-4216-96b4-584a08a22682" providerId="AD" clId="Web-{03745C18-9413-7471-14CC-77FF0FFA4858}" dt="2026-06-02T17:03:55.065" v="34" actId="20577"/>
        <pc:sldMkLst>
          <pc:docMk/>
          <pc:sldMk cId="1865108818" sldId="865"/>
        </pc:sldMkLst>
        <pc:spChg chg="mod">
          <ac:chgData name="Katie Bishop [WA]" userId="S::kbishop_washingtonea.org#ext#@neahq.onmicrosoft.com::49e01a96-684d-4216-96b4-584a08a22682" providerId="AD" clId="Web-{03745C18-9413-7471-14CC-77FF0FFA4858}" dt="2026-06-02T17:03:55.065" v="34" actId="20577"/>
          <ac:spMkLst>
            <pc:docMk/>
            <pc:sldMk cId="1865108818" sldId="865"/>
            <ac:spMk id="3" creationId="{00000000-0000-0000-0000-000000000000}"/>
          </ac:spMkLst>
        </pc:spChg>
      </pc:sldChg>
      <pc:sldChg chg="modSp">
        <pc:chgData name="Katie Bishop [WA]" userId="S::kbishop_washingtonea.org#ext#@neahq.onmicrosoft.com::49e01a96-684d-4216-96b4-584a08a22682" providerId="AD" clId="Web-{03745C18-9413-7471-14CC-77FF0FFA4858}" dt="2026-06-02T16:52:57.045" v="22" actId="20577"/>
        <pc:sldMkLst>
          <pc:docMk/>
          <pc:sldMk cId="1742349084" sldId="967"/>
        </pc:sldMkLst>
        <pc:spChg chg="mod">
          <ac:chgData name="Katie Bishop [WA]" userId="S::kbishop_washingtonea.org#ext#@neahq.onmicrosoft.com::49e01a96-684d-4216-96b4-584a08a22682" providerId="AD" clId="Web-{03745C18-9413-7471-14CC-77FF0FFA4858}" dt="2026-06-02T16:52:57.045" v="22" actId="20577"/>
          <ac:spMkLst>
            <pc:docMk/>
            <pc:sldMk cId="1742349084" sldId="967"/>
            <ac:spMk id="3" creationId="{00000000-0000-0000-0000-000000000000}"/>
          </ac:spMkLst>
        </pc:spChg>
      </pc:sldChg>
      <pc:sldChg chg="modSp">
        <pc:chgData name="Katie Bishop [WA]" userId="S::kbishop_washingtonea.org#ext#@neahq.onmicrosoft.com::49e01a96-684d-4216-96b4-584a08a22682" providerId="AD" clId="Web-{03745C18-9413-7471-14CC-77FF0FFA4858}" dt="2026-06-02T17:05:05.753" v="53" actId="20577"/>
        <pc:sldMkLst>
          <pc:docMk/>
          <pc:sldMk cId="3986162157" sldId="976"/>
        </pc:sldMkLst>
        <pc:spChg chg="mod">
          <ac:chgData name="Katie Bishop [WA]" userId="S::kbishop_washingtonea.org#ext#@neahq.onmicrosoft.com::49e01a96-684d-4216-96b4-584a08a22682" providerId="AD" clId="Web-{03745C18-9413-7471-14CC-77FF0FFA4858}" dt="2026-06-02T17:05:05.753" v="53" actId="20577"/>
          <ac:spMkLst>
            <pc:docMk/>
            <pc:sldMk cId="3986162157" sldId="976"/>
            <ac:spMk id="47" creationId="{86F4BCC3-353F-58D7-D498-E6C6CF8781BE}"/>
          </ac:spMkLst>
        </pc:spChg>
      </pc:sldChg>
      <pc:sldChg chg="ord">
        <pc:chgData name="Katie Bishop [WA]" userId="S::kbishop_washingtonea.org#ext#@neahq.onmicrosoft.com::49e01a96-684d-4216-96b4-584a08a22682" providerId="AD" clId="Web-{03745C18-9413-7471-14CC-77FF0FFA4858}" dt="2026-06-02T17:07:26.020" v="59"/>
        <pc:sldMkLst>
          <pc:docMk/>
          <pc:sldMk cId="2107799047" sldId="979"/>
        </pc:sldMkLst>
      </pc:sldChg>
      <pc:sldChg chg="modSp new">
        <pc:chgData name="Katie Bishop [WA]" userId="S::kbishop_washingtonea.org#ext#@neahq.onmicrosoft.com::49e01a96-684d-4216-96b4-584a08a22682" providerId="AD" clId="Web-{03745C18-9413-7471-14CC-77FF0FFA4858}" dt="2026-06-02T16:51:59.013" v="2" actId="20577"/>
        <pc:sldMkLst>
          <pc:docMk/>
          <pc:sldMk cId="1239965188" sldId="1272"/>
        </pc:sldMkLst>
        <pc:spChg chg="mod">
          <ac:chgData name="Katie Bishop [WA]" userId="S::kbishop_washingtonea.org#ext#@neahq.onmicrosoft.com::49e01a96-684d-4216-96b4-584a08a22682" providerId="AD" clId="Web-{03745C18-9413-7471-14CC-77FF0FFA4858}" dt="2026-06-02T16:51:59.013" v="2" actId="20577"/>
          <ac:spMkLst>
            <pc:docMk/>
            <pc:sldMk cId="1239965188" sldId="1272"/>
            <ac:spMk id="2" creationId="{277BC96C-C2FF-708E-A144-E0604D4B967F}"/>
          </ac:spMkLst>
        </pc:spChg>
      </pc:sldChg>
      <pc:sldChg chg="modSp new">
        <pc:chgData name="Katie Bishop [WA]" userId="S::kbishop_washingtonea.org#ext#@neahq.onmicrosoft.com::49e01a96-684d-4216-96b4-584a08a22682" providerId="AD" clId="Web-{03745C18-9413-7471-14CC-77FF0FFA4858}" dt="2026-06-02T16:52:20.388" v="13" actId="20577"/>
        <pc:sldMkLst>
          <pc:docMk/>
          <pc:sldMk cId="3052820970" sldId="1273"/>
        </pc:sldMkLst>
        <pc:spChg chg="mod">
          <ac:chgData name="Katie Bishop [WA]" userId="S::kbishop_washingtonea.org#ext#@neahq.onmicrosoft.com::49e01a96-684d-4216-96b4-584a08a22682" providerId="AD" clId="Web-{03745C18-9413-7471-14CC-77FF0FFA4858}" dt="2026-06-02T16:52:20.388" v="13" actId="20577"/>
          <ac:spMkLst>
            <pc:docMk/>
            <pc:sldMk cId="3052820970" sldId="1273"/>
            <ac:spMk id="2" creationId="{0EC106B1-E306-92E0-26C8-092825D29EF3}"/>
          </ac:spMkLst>
        </pc:spChg>
      </pc:sldChg>
      <pc:sldChg chg="modSp new">
        <pc:chgData name="Katie Bishop [WA]" userId="S::kbishop_washingtonea.org#ext#@neahq.onmicrosoft.com::49e01a96-684d-4216-96b4-584a08a22682" providerId="AD" clId="Web-{03745C18-9413-7471-14CC-77FF0FFA4858}" dt="2026-06-02T17:06:54.676" v="57" actId="20577"/>
        <pc:sldMkLst>
          <pc:docMk/>
          <pc:sldMk cId="4019248849" sldId="1277"/>
        </pc:sldMkLst>
        <pc:spChg chg="mod">
          <ac:chgData name="Katie Bishop [WA]" userId="S::kbishop_washingtonea.org#ext#@neahq.onmicrosoft.com::49e01a96-684d-4216-96b4-584a08a22682" providerId="AD" clId="Web-{03745C18-9413-7471-14CC-77FF0FFA4858}" dt="2026-06-02T17:06:54.676" v="57" actId="20577"/>
          <ac:spMkLst>
            <pc:docMk/>
            <pc:sldMk cId="4019248849" sldId="1277"/>
            <ac:spMk id="2" creationId="{9B55FF0F-10D5-BB0E-128E-F7B9CA35509B}"/>
          </ac:spMkLst>
        </pc:spChg>
      </pc:sldChg>
    </pc:docChg>
  </pc:docChgLst>
  <pc:docChgLst>
    <pc:chgData name="Katie Bishop [WA]" userId="S::kbishop_washingtonea.org#ext#@neahq.onmicrosoft.com::49e01a96-684d-4216-96b4-584a08a22682" providerId="AD" clId="Web-{FA5C06C5-EF24-9114-3E51-68E34532AD4F}"/>
    <pc:docChg chg="addSld modSld">
      <pc:chgData name="Katie Bishop [WA]" userId="S::kbishop_washingtonea.org#ext#@neahq.onmicrosoft.com::49e01a96-684d-4216-96b4-584a08a22682" providerId="AD" clId="Web-{FA5C06C5-EF24-9114-3E51-68E34532AD4F}" dt="2026-05-11T17:21:56.777" v="47" actId="20577"/>
      <pc:docMkLst>
        <pc:docMk/>
      </pc:docMkLst>
      <pc:sldChg chg="delSp modSp">
        <pc:chgData name="Katie Bishop [WA]" userId="S::kbishop_washingtonea.org#ext#@neahq.onmicrosoft.com::49e01a96-684d-4216-96b4-584a08a22682" providerId="AD" clId="Web-{FA5C06C5-EF24-9114-3E51-68E34532AD4F}" dt="2026-05-11T17:21:44.543" v="40"/>
        <pc:sldMkLst>
          <pc:docMk/>
          <pc:sldMk cId="742887557" sldId="983"/>
        </pc:sldMkLst>
        <pc:graphicFrameChg chg="mod modGraphic">
          <ac:chgData name="Katie Bishop [WA]" userId="S::kbishop_washingtonea.org#ext#@neahq.onmicrosoft.com::49e01a96-684d-4216-96b4-584a08a22682" providerId="AD" clId="Web-{FA5C06C5-EF24-9114-3E51-68E34532AD4F}" dt="2026-05-11T17:21:42.105" v="38"/>
          <ac:graphicFrameMkLst>
            <pc:docMk/>
            <pc:sldMk cId="742887557" sldId="983"/>
            <ac:graphicFrameMk id="7" creationId="{E75F0ACD-5447-64CB-05F8-9C736A742213}"/>
          </ac:graphicFrameMkLst>
        </pc:graphicFrameChg>
      </pc:sldChg>
      <pc:sldChg chg="modSp new">
        <pc:chgData name="Katie Bishop [WA]" userId="S::kbishop_washingtonea.org#ext#@neahq.onmicrosoft.com::49e01a96-684d-4216-96b4-584a08a22682" providerId="AD" clId="Web-{FA5C06C5-EF24-9114-3E51-68E34532AD4F}" dt="2026-05-11T17:21:56.777" v="47" actId="20577"/>
        <pc:sldMkLst>
          <pc:docMk/>
          <pc:sldMk cId="1182114047" sldId="984"/>
        </pc:sldMkLst>
      </pc:sldChg>
    </pc:docChg>
  </pc:docChgLst>
  <pc:docChgLst>
    <pc:chgData name="Warrow, Scott" userId="S::swarrow_mea.org#ext#@neahq.onmicrosoft.com::5678d7dc-d04b-4768-840c-4d4ec12ded67" providerId="AD" clId="Web-{D87E29C1-A2FB-5171-BFC7-979004D9B06C}"/>
    <pc:docChg chg="modSld">
      <pc:chgData name="Warrow, Scott" userId="S::swarrow_mea.org#ext#@neahq.onmicrosoft.com::5678d7dc-d04b-4768-840c-4d4ec12ded67" providerId="AD" clId="Web-{D87E29C1-A2FB-5171-BFC7-979004D9B06C}" dt="2026-05-31T13:26:59.223" v="183" actId="20577"/>
      <pc:docMkLst>
        <pc:docMk/>
      </pc:docMkLst>
      <pc:sldChg chg="addSp modSp">
        <pc:chgData name="Warrow, Scott" userId="S::swarrow_mea.org#ext#@neahq.onmicrosoft.com::5678d7dc-d04b-4768-840c-4d4ec12ded67" providerId="AD" clId="Web-{D87E29C1-A2FB-5171-BFC7-979004D9B06C}" dt="2026-05-31T13:26:59.223" v="183" actId="20577"/>
        <pc:sldMkLst>
          <pc:docMk/>
          <pc:sldMk cId="2371740861" sldId="985"/>
        </pc:sldMkLst>
        <pc:spChg chg="mod">
          <ac:chgData name="Warrow, Scott" userId="S::swarrow_mea.org#ext#@neahq.onmicrosoft.com::5678d7dc-d04b-4768-840c-4d4ec12ded67" providerId="AD" clId="Web-{D87E29C1-A2FB-5171-BFC7-979004D9B06C}" dt="2026-05-31T13:26:59.223" v="183" actId="20577"/>
          <ac:spMkLst>
            <pc:docMk/>
            <pc:sldMk cId="2371740861" sldId="985"/>
            <ac:spMk id="2" creationId="{416E929A-C909-CA5F-D01C-2CBE020AC44A}"/>
          </ac:spMkLst>
        </pc:spChg>
        <pc:spChg chg="mod">
          <ac:chgData name="Warrow, Scott" userId="S::swarrow_mea.org#ext#@neahq.onmicrosoft.com::5678d7dc-d04b-4768-840c-4d4ec12ded67" providerId="AD" clId="Web-{D87E29C1-A2FB-5171-BFC7-979004D9B06C}" dt="2026-05-31T13:24:36.734" v="182" actId="20577"/>
          <ac:spMkLst>
            <pc:docMk/>
            <pc:sldMk cId="2371740861" sldId="985"/>
            <ac:spMk id="3" creationId="{B3B14BE5-1AF1-CE6F-5D57-A346DDE59B46}"/>
          </ac:spMkLst>
        </pc:spChg>
        <pc:picChg chg="add mod">
          <ac:chgData name="Warrow, Scott" userId="S::swarrow_mea.org#ext#@neahq.onmicrosoft.com::5678d7dc-d04b-4768-840c-4d4ec12ded67" providerId="AD" clId="Web-{D87E29C1-A2FB-5171-BFC7-979004D9B06C}" dt="2026-05-31T13:18:57.306" v="172" actId="1076"/>
          <ac:picMkLst>
            <pc:docMk/>
            <pc:sldMk cId="2371740861" sldId="985"/>
            <ac:picMk id="4" creationId="{79D62476-22A7-449D-A02D-E9B2C3FA0BFC}"/>
          </ac:picMkLst>
        </pc:picChg>
      </pc:sldChg>
    </pc:docChg>
  </pc:docChgLst>
  <pc:docChgLst>
    <pc:chgData name="Warrow, Scott" userId="S::swarrow_mea.org#ext#@neahq.onmicrosoft.com::5678d7dc-d04b-4768-840c-4d4ec12ded67" providerId="AD" clId="Web-{84E6280B-DE8C-64EB-FB71-447D8497D9EE}"/>
    <pc:docChg chg="addSld modSld sldOrd">
      <pc:chgData name="Warrow, Scott" userId="S::swarrow_mea.org#ext#@neahq.onmicrosoft.com::5678d7dc-d04b-4768-840c-4d4ec12ded67" providerId="AD" clId="Web-{84E6280B-DE8C-64EB-FB71-447D8497D9EE}" dt="2026-06-01T18:21:59.455" v="382" actId="20577"/>
      <pc:docMkLst>
        <pc:docMk/>
      </pc:docMkLst>
      <pc:sldChg chg="modSp">
        <pc:chgData name="Warrow, Scott" userId="S::swarrow_mea.org#ext#@neahq.onmicrosoft.com::5678d7dc-d04b-4768-840c-4d4ec12ded67" providerId="AD" clId="Web-{84E6280B-DE8C-64EB-FB71-447D8497D9EE}" dt="2026-06-01T18:01:33.757" v="105" actId="20577"/>
        <pc:sldMkLst>
          <pc:docMk/>
          <pc:sldMk cId="2371740861" sldId="985"/>
        </pc:sldMkLst>
        <pc:spChg chg="mod">
          <ac:chgData name="Warrow, Scott" userId="S::swarrow_mea.org#ext#@neahq.onmicrosoft.com::5678d7dc-d04b-4768-840c-4d4ec12ded67" providerId="AD" clId="Web-{84E6280B-DE8C-64EB-FB71-447D8497D9EE}" dt="2026-06-01T18:01:33.757" v="105" actId="20577"/>
          <ac:spMkLst>
            <pc:docMk/>
            <pc:sldMk cId="2371740861" sldId="985"/>
            <ac:spMk id="2" creationId="{416E929A-C909-CA5F-D01C-2CBE020AC44A}"/>
          </ac:spMkLst>
        </pc:spChg>
        <pc:spChg chg="mod">
          <ac:chgData name="Warrow, Scott" userId="S::swarrow_mea.org#ext#@neahq.onmicrosoft.com::5678d7dc-d04b-4768-840c-4d4ec12ded67" providerId="AD" clId="Web-{84E6280B-DE8C-64EB-FB71-447D8497D9EE}" dt="2026-06-01T17:54:46.206" v="13" actId="20577"/>
          <ac:spMkLst>
            <pc:docMk/>
            <pc:sldMk cId="2371740861" sldId="985"/>
            <ac:spMk id="3" creationId="{B3B14BE5-1AF1-CE6F-5D57-A346DDE59B46}"/>
          </ac:spMkLst>
        </pc:spChg>
      </pc:sldChg>
      <pc:sldChg chg="modSp add ord">
        <pc:chgData name="Warrow, Scott" userId="S::swarrow_mea.org#ext#@neahq.onmicrosoft.com::5678d7dc-d04b-4768-840c-4d4ec12ded67" providerId="AD" clId="Web-{84E6280B-DE8C-64EB-FB71-447D8497D9EE}" dt="2026-06-01T18:21:59.455" v="382" actId="20577"/>
        <pc:sldMkLst>
          <pc:docMk/>
          <pc:sldMk cId="3708771636" sldId="1021"/>
        </pc:sldMkLst>
        <pc:spChg chg="mod">
          <ac:chgData name="Warrow, Scott" userId="S::swarrow_mea.org#ext#@neahq.onmicrosoft.com::5678d7dc-d04b-4768-840c-4d4ec12ded67" providerId="AD" clId="Web-{84E6280B-DE8C-64EB-FB71-447D8497D9EE}" dt="2026-06-01T18:21:59.455" v="382" actId="20577"/>
          <ac:spMkLst>
            <pc:docMk/>
            <pc:sldMk cId="3708771636" sldId="1021"/>
            <ac:spMk id="38915" creationId="{4A958D97-CCD1-42D8-9735-075FE3E34AEB}"/>
          </ac:spMkLst>
        </pc:spChg>
      </pc:sldChg>
      <pc:sldChg chg="add ord">
        <pc:chgData name="Warrow, Scott" userId="S::swarrow_mea.org#ext#@neahq.onmicrosoft.com::5678d7dc-d04b-4768-840c-4d4ec12ded67" providerId="AD" clId="Web-{84E6280B-DE8C-64EB-FB71-447D8497D9EE}" dt="2026-06-01T18:16:54.858" v="193"/>
        <pc:sldMkLst>
          <pc:docMk/>
          <pc:sldMk cId="3824828635" sldId="1037"/>
        </pc:sldMkLst>
      </pc:sldChg>
      <pc:sldChg chg="addSp delSp modSp add">
        <pc:chgData name="Warrow, Scott" userId="S::swarrow_mea.org#ext#@neahq.onmicrosoft.com::5678d7dc-d04b-4768-840c-4d4ec12ded67" providerId="AD" clId="Web-{84E6280B-DE8C-64EB-FB71-447D8497D9EE}" dt="2026-06-01T18:15:31.748" v="187"/>
        <pc:sldMkLst>
          <pc:docMk/>
          <pc:sldMk cId="2643235377" sldId="1039"/>
        </pc:sldMkLst>
        <pc:graphicFrameChg chg="add">
          <ac:chgData name="Warrow, Scott" userId="S::swarrow_mea.org#ext#@neahq.onmicrosoft.com::5678d7dc-d04b-4768-840c-4d4ec12ded67" providerId="AD" clId="Web-{84E6280B-DE8C-64EB-FB71-447D8497D9EE}" dt="2026-06-01T18:15:31.748" v="187"/>
          <ac:graphicFrameMkLst>
            <pc:docMk/>
            <pc:sldMk cId="2643235377" sldId="1039"/>
            <ac:graphicFrameMk id="112" creationId="{6E3F09BA-1B5F-4CE0-910F-05D2ABC9A722}"/>
          </ac:graphicFrameMkLst>
        </pc:graphicFrameChg>
      </pc:sldChg>
      <pc:sldChg chg="modSp add ord">
        <pc:chgData name="Warrow, Scott" userId="S::swarrow_mea.org#ext#@neahq.onmicrosoft.com::5678d7dc-d04b-4768-840c-4d4ec12ded67" providerId="AD" clId="Web-{84E6280B-DE8C-64EB-FB71-447D8497D9EE}" dt="2026-06-01T18:02:31.570" v="116"/>
        <pc:sldMkLst>
          <pc:docMk/>
          <pc:sldMk cId="2493018704" sldId="1226"/>
        </pc:sldMkLst>
        <pc:spChg chg="mod">
          <ac:chgData name="Warrow, Scott" userId="S::swarrow_mea.org#ext#@neahq.onmicrosoft.com::5678d7dc-d04b-4768-840c-4d4ec12ded67" providerId="AD" clId="Web-{84E6280B-DE8C-64EB-FB71-447D8497D9EE}" dt="2026-06-01T17:59:20.943" v="95" actId="20577"/>
          <ac:spMkLst>
            <pc:docMk/>
            <pc:sldMk cId="2493018704" sldId="1226"/>
            <ac:spMk id="29699" creationId="{B88EB4E1-DE40-4066-9835-B822EB3AE029}"/>
          </ac:spMkLst>
        </pc:spChg>
      </pc:sldChg>
      <pc:sldChg chg="add ord">
        <pc:chgData name="Warrow, Scott" userId="S::swarrow_mea.org#ext#@neahq.onmicrosoft.com::5678d7dc-d04b-4768-840c-4d4ec12ded67" providerId="AD" clId="Web-{84E6280B-DE8C-64EB-FB71-447D8497D9EE}" dt="2026-06-01T18:16:54.858" v="195"/>
        <pc:sldMkLst>
          <pc:docMk/>
          <pc:sldMk cId="4084345767" sldId="1262"/>
        </pc:sldMkLst>
      </pc:sldChg>
      <pc:sldChg chg="add ord">
        <pc:chgData name="Warrow, Scott" userId="S::swarrow_mea.org#ext#@neahq.onmicrosoft.com::5678d7dc-d04b-4768-840c-4d4ec12ded67" providerId="AD" clId="Web-{84E6280B-DE8C-64EB-FB71-447D8497D9EE}" dt="2026-06-01T18:16:54.858" v="194"/>
        <pc:sldMkLst>
          <pc:docMk/>
          <pc:sldMk cId="3835011107" sldId="1263"/>
        </pc:sldMkLst>
      </pc:sldChg>
      <pc:sldChg chg="add">
        <pc:chgData name="Warrow, Scott" userId="S::swarrow_mea.org#ext#@neahq.onmicrosoft.com::5678d7dc-d04b-4768-840c-4d4ec12ded67" providerId="AD" clId="Web-{84E6280B-DE8C-64EB-FB71-447D8497D9EE}" dt="2026-06-01T18:03:29.164" v="117"/>
        <pc:sldMkLst>
          <pc:docMk/>
          <pc:sldMk cId="2292605803" sldId="1270"/>
        </pc:sldMkLst>
      </pc:sldChg>
    </pc:docChg>
  </pc:docChgLst>
  <pc:docChgLst>
    <pc:chgData name="Katie Bishop [WA]" userId="S::kbishop_washingtonea.org#ext#@neahq.onmicrosoft.com::49e01a96-684d-4216-96b4-584a08a22682" providerId="AD" clId="Web-{A6DE4243-21A4-5599-52E1-0C4A4A0A6C5B}"/>
    <pc:docChg chg="addSld modSld">
      <pc:chgData name="Katie Bishop [WA]" userId="S::kbishop_washingtonea.org#ext#@neahq.onmicrosoft.com::49e01a96-684d-4216-96b4-584a08a22682" providerId="AD" clId="Web-{A6DE4243-21A4-5599-52E1-0C4A4A0A6C5B}" dt="2026-06-02T17:11:42.537" v="21" actId="20577"/>
      <pc:docMkLst>
        <pc:docMk/>
      </pc:docMkLst>
      <pc:sldChg chg="modSp add replId">
        <pc:chgData name="Katie Bishop [WA]" userId="S::kbishop_washingtonea.org#ext#@neahq.onmicrosoft.com::49e01a96-684d-4216-96b4-584a08a22682" providerId="AD" clId="Web-{A6DE4243-21A4-5599-52E1-0C4A4A0A6C5B}" dt="2026-06-02T17:09:03.708" v="4" actId="20577"/>
        <pc:sldMkLst>
          <pc:docMk/>
          <pc:sldMk cId="3804623799" sldId="1278"/>
        </pc:sldMkLst>
        <pc:spChg chg="mod">
          <ac:chgData name="Katie Bishop [WA]" userId="S::kbishop_washingtonea.org#ext#@neahq.onmicrosoft.com::49e01a96-684d-4216-96b4-584a08a22682" providerId="AD" clId="Web-{A6DE4243-21A4-5599-52E1-0C4A4A0A6C5B}" dt="2026-06-02T17:09:03.708" v="4" actId="20577"/>
          <ac:spMkLst>
            <pc:docMk/>
            <pc:sldMk cId="3804623799" sldId="1278"/>
            <ac:spMk id="2" creationId="{391E5A0B-2EA2-C844-451F-827DA9109A35}"/>
          </ac:spMkLst>
        </pc:spChg>
      </pc:sldChg>
      <pc:sldChg chg="modSp new">
        <pc:chgData name="Katie Bishop [WA]" userId="S::kbishop_washingtonea.org#ext#@neahq.onmicrosoft.com::49e01a96-684d-4216-96b4-584a08a22682" providerId="AD" clId="Web-{A6DE4243-21A4-5599-52E1-0C4A4A0A6C5B}" dt="2026-06-02T17:10:30.818" v="19" actId="20577"/>
        <pc:sldMkLst>
          <pc:docMk/>
          <pc:sldMk cId="800307946" sldId="1279"/>
        </pc:sldMkLst>
        <pc:spChg chg="mod">
          <ac:chgData name="Katie Bishop [WA]" userId="S::kbishop_washingtonea.org#ext#@neahq.onmicrosoft.com::49e01a96-684d-4216-96b4-584a08a22682" providerId="AD" clId="Web-{A6DE4243-21A4-5599-52E1-0C4A4A0A6C5B}" dt="2026-06-02T17:10:15.771" v="10" actId="20577"/>
          <ac:spMkLst>
            <pc:docMk/>
            <pc:sldMk cId="800307946" sldId="1279"/>
            <ac:spMk id="2" creationId="{070080EE-3C76-4905-B6BA-8587D2A20E45}"/>
          </ac:spMkLst>
        </pc:spChg>
        <pc:spChg chg="mod">
          <ac:chgData name="Katie Bishop [WA]" userId="S::kbishop_washingtonea.org#ext#@neahq.onmicrosoft.com::49e01a96-684d-4216-96b4-584a08a22682" providerId="AD" clId="Web-{A6DE4243-21A4-5599-52E1-0C4A4A0A6C5B}" dt="2026-06-02T17:10:30.818" v="19" actId="20577"/>
          <ac:spMkLst>
            <pc:docMk/>
            <pc:sldMk cId="800307946" sldId="1279"/>
            <ac:spMk id="3" creationId="{F9CE492F-125E-A288-DE52-2038BBFA10D9}"/>
          </ac:spMkLst>
        </pc:spChg>
      </pc:sldChg>
      <pc:sldChg chg="modSp add replId">
        <pc:chgData name="Katie Bishop [WA]" userId="S::kbishop_washingtonea.org#ext#@neahq.onmicrosoft.com::49e01a96-684d-4216-96b4-584a08a22682" providerId="AD" clId="Web-{A6DE4243-21A4-5599-52E1-0C4A4A0A6C5B}" dt="2026-06-02T17:11:42.537" v="21" actId="20577"/>
        <pc:sldMkLst>
          <pc:docMk/>
          <pc:sldMk cId="4148436905" sldId="1280"/>
        </pc:sldMkLst>
        <pc:spChg chg="mod">
          <ac:chgData name="Katie Bishop [WA]" userId="S::kbishop_washingtonea.org#ext#@neahq.onmicrosoft.com::49e01a96-684d-4216-96b4-584a08a22682" providerId="AD" clId="Web-{A6DE4243-21A4-5599-52E1-0C4A4A0A6C5B}" dt="2026-06-02T17:11:42.537" v="21" actId="20577"/>
          <ac:spMkLst>
            <pc:docMk/>
            <pc:sldMk cId="4148436905" sldId="1280"/>
            <ac:spMk id="2" creationId="{D5410114-2B9F-5C62-CCE0-36A75B7DFB2B}"/>
          </ac:spMkLst>
        </pc:spChg>
      </pc:sldChg>
    </pc:docChg>
  </pc:docChgLst>
  <pc:docChgLst>
    <pc:chgData name="Warrow, Scott" userId="S::swarrow_mea.org#ext#@neahq.onmicrosoft.com::5678d7dc-d04b-4768-840c-4d4ec12ded67" providerId="AD" clId="Web-{FE1FD8F9-73EA-2363-6B10-0C231DE11E8A}"/>
    <pc:docChg chg="delSld modSld">
      <pc:chgData name="Warrow, Scott" userId="S::swarrow_mea.org#ext#@neahq.onmicrosoft.com::5678d7dc-d04b-4768-840c-4d4ec12ded67" providerId="AD" clId="Web-{FE1FD8F9-73EA-2363-6B10-0C231DE11E8A}" dt="2026-06-10T00:24:40.893" v="37" actId="20577"/>
      <pc:docMkLst>
        <pc:docMk/>
      </pc:docMkLst>
      <pc:sldChg chg="del">
        <pc:chgData name="Warrow, Scott" userId="S::swarrow_mea.org#ext#@neahq.onmicrosoft.com::5678d7dc-d04b-4768-840c-4d4ec12ded67" providerId="AD" clId="Web-{FE1FD8F9-73EA-2363-6B10-0C231DE11E8A}" dt="2026-06-10T00:13:45.585" v="1"/>
        <pc:sldMkLst>
          <pc:docMk/>
          <pc:sldMk cId="4216789229" sldId="973"/>
        </pc:sldMkLst>
      </pc:sldChg>
      <pc:sldChg chg="del">
        <pc:chgData name="Warrow, Scott" userId="S::swarrow_mea.org#ext#@neahq.onmicrosoft.com::5678d7dc-d04b-4768-840c-4d4ec12ded67" providerId="AD" clId="Web-{FE1FD8F9-73EA-2363-6B10-0C231DE11E8A}" dt="2026-06-10T00:13:42.726" v="0"/>
        <pc:sldMkLst>
          <pc:docMk/>
          <pc:sldMk cId="2188276946" sldId="1275"/>
        </pc:sldMkLst>
      </pc:sldChg>
      <pc:sldChg chg="modSp">
        <pc:chgData name="Warrow, Scott" userId="S::swarrow_mea.org#ext#@neahq.onmicrosoft.com::5678d7dc-d04b-4768-840c-4d4ec12ded67" providerId="AD" clId="Web-{FE1FD8F9-73EA-2363-6B10-0C231DE11E8A}" dt="2026-06-10T00:24:40.893" v="37" actId="20577"/>
        <pc:sldMkLst>
          <pc:docMk/>
          <pc:sldMk cId="800307946" sldId="1279"/>
        </pc:sldMkLst>
        <pc:spChg chg="mod">
          <ac:chgData name="Warrow, Scott" userId="S::swarrow_mea.org#ext#@neahq.onmicrosoft.com::5678d7dc-d04b-4768-840c-4d4ec12ded67" providerId="AD" clId="Web-{FE1FD8F9-73EA-2363-6B10-0C231DE11E8A}" dt="2026-06-10T00:24:40.893" v="37" actId="20577"/>
          <ac:spMkLst>
            <pc:docMk/>
            <pc:sldMk cId="800307946" sldId="1279"/>
            <ac:spMk id="2" creationId="{070080EE-3C76-4905-B6BA-8587D2A20E45}"/>
          </ac:spMkLst>
        </pc:spChg>
      </pc:sldChg>
      <pc:sldChg chg="modSp">
        <pc:chgData name="Warrow, Scott" userId="S::swarrow_mea.org#ext#@neahq.onmicrosoft.com::5678d7dc-d04b-4768-840c-4d4ec12ded67" providerId="AD" clId="Web-{FE1FD8F9-73EA-2363-6B10-0C231DE11E8A}" dt="2026-06-10T00:20:17.601" v="36" actId="20577"/>
        <pc:sldMkLst>
          <pc:docMk/>
          <pc:sldMk cId="1056567797" sldId="1284"/>
        </pc:sldMkLst>
        <pc:spChg chg="mod">
          <ac:chgData name="Warrow, Scott" userId="S::swarrow_mea.org#ext#@neahq.onmicrosoft.com::5678d7dc-d04b-4768-840c-4d4ec12ded67" providerId="AD" clId="Web-{FE1FD8F9-73EA-2363-6B10-0C231DE11E8A}" dt="2026-06-10T00:20:17.601" v="36" actId="20577"/>
          <ac:spMkLst>
            <pc:docMk/>
            <pc:sldMk cId="1056567797" sldId="1284"/>
            <ac:spMk id="3" creationId="{F30C4F77-E235-8A49-A21B-2B02D1A6E6FE}"/>
          </ac:spMkLst>
        </pc:spChg>
      </pc:sldChg>
    </pc:docChg>
  </pc:docChgLst>
  <pc:docChgLst>
    <pc:chgData name="Frazier, Joshua [OK]" userId="063f24cc-aff2-471e-9242-9b0b515daa15" providerId="ADAL" clId="{E0CD30A3-F914-4B2E-875A-105B833584C0}"/>
    <pc:docChg chg="modSld">
      <pc:chgData name="Frazier, Joshua [OK]" userId="063f24cc-aff2-471e-9242-9b0b515daa15" providerId="ADAL" clId="{E0CD30A3-F914-4B2E-875A-105B833584C0}" dt="2026-06-02T16:17:58.538" v="0" actId="20577"/>
      <pc:docMkLst>
        <pc:docMk/>
      </pc:docMkLst>
      <pc:sldChg chg="modSp mod">
        <pc:chgData name="Frazier, Joshua [OK]" userId="063f24cc-aff2-471e-9242-9b0b515daa15" providerId="ADAL" clId="{E0CD30A3-F914-4B2E-875A-105B833584C0}" dt="2026-06-02T16:17:58.538" v="0" actId="20577"/>
        <pc:sldMkLst>
          <pc:docMk/>
          <pc:sldMk cId="742887557" sldId="983"/>
        </pc:sldMkLst>
        <pc:graphicFrameChg chg="modGraphic">
          <ac:chgData name="Frazier, Joshua [OK]" userId="063f24cc-aff2-471e-9242-9b0b515daa15" providerId="ADAL" clId="{E0CD30A3-F914-4B2E-875A-105B833584C0}" dt="2026-06-02T16:17:58.538" v="0" actId="20577"/>
          <ac:graphicFrameMkLst>
            <pc:docMk/>
            <pc:sldMk cId="742887557" sldId="983"/>
            <ac:graphicFrameMk id="7" creationId="{E75F0ACD-5447-64CB-05F8-9C736A742213}"/>
          </ac:graphicFrameMkLst>
        </pc:graphicFrameChg>
      </pc:sldChg>
    </pc:docChg>
  </pc:docChgLst>
  <pc:docChgLst>
    <pc:chgData name="Katie Bishop [WA]" userId="S::kbishop_washingtonea.org#ext#@neahq.onmicrosoft.com::49e01a96-684d-4216-96b4-584a08a22682" providerId="AD" clId="Web-{D60E713F-1745-003D-D3A0-581A1CD70CDF}"/>
    <pc:docChg chg="addSld modSld">
      <pc:chgData name="Katie Bishop [WA]" userId="S::kbishop_washingtonea.org#ext#@neahq.onmicrosoft.com::49e01a96-684d-4216-96b4-584a08a22682" providerId="AD" clId="Web-{D60E713F-1745-003D-D3A0-581A1CD70CDF}" dt="2026-06-10T00:25:39.951" v="207" actId="20577"/>
      <pc:docMkLst>
        <pc:docMk/>
      </pc:docMkLst>
      <pc:sldChg chg="modSp">
        <pc:chgData name="Katie Bishop [WA]" userId="S::kbishop_washingtonea.org#ext#@neahq.onmicrosoft.com::49e01a96-684d-4216-96b4-584a08a22682" providerId="AD" clId="Web-{D60E713F-1745-003D-D3A0-581A1CD70CDF}" dt="2026-06-10T00:04:11.444" v="8" actId="20577"/>
        <pc:sldMkLst>
          <pc:docMk/>
          <pc:sldMk cId="3842242251" sldId="968"/>
        </pc:sldMkLst>
        <pc:spChg chg="mod">
          <ac:chgData name="Katie Bishop [WA]" userId="S::kbishop_washingtonea.org#ext#@neahq.onmicrosoft.com::49e01a96-684d-4216-96b4-584a08a22682" providerId="AD" clId="Web-{D60E713F-1745-003D-D3A0-581A1CD70CDF}" dt="2026-06-10T00:04:11.444" v="8" actId="20577"/>
          <ac:spMkLst>
            <pc:docMk/>
            <pc:sldMk cId="3842242251" sldId="968"/>
            <ac:spMk id="3" creationId="{00000000-0000-0000-0000-000000000000}"/>
          </ac:spMkLst>
        </pc:spChg>
      </pc:sldChg>
      <pc:sldChg chg="modSp">
        <pc:chgData name="Katie Bishop [WA]" userId="S::kbishop_washingtonea.org#ext#@neahq.onmicrosoft.com::49e01a96-684d-4216-96b4-584a08a22682" providerId="AD" clId="Web-{D60E713F-1745-003D-D3A0-581A1CD70CDF}" dt="2026-06-10T00:17:03.873" v="22" actId="20577"/>
        <pc:sldMkLst>
          <pc:docMk/>
          <pc:sldMk cId="3986162157" sldId="976"/>
        </pc:sldMkLst>
        <pc:spChg chg="mod">
          <ac:chgData name="Katie Bishop [WA]" userId="S::kbishop_washingtonea.org#ext#@neahq.onmicrosoft.com::49e01a96-684d-4216-96b4-584a08a22682" providerId="AD" clId="Web-{D60E713F-1745-003D-D3A0-581A1CD70CDF}" dt="2026-06-10T00:17:03.873" v="22" actId="20577"/>
          <ac:spMkLst>
            <pc:docMk/>
            <pc:sldMk cId="3986162157" sldId="976"/>
            <ac:spMk id="47" creationId="{86F4BCC3-353F-58D7-D498-E6C6CF8781BE}"/>
          </ac:spMkLst>
        </pc:spChg>
      </pc:sldChg>
      <pc:sldChg chg="modNotes">
        <pc:chgData name="Katie Bishop [WA]" userId="S::kbishop_washingtonea.org#ext#@neahq.onmicrosoft.com::49e01a96-684d-4216-96b4-584a08a22682" providerId="AD" clId="Web-{D60E713F-1745-003D-D3A0-581A1CD70CDF}" dt="2026-06-10T00:21:10.037" v="28"/>
        <pc:sldMkLst>
          <pc:docMk/>
          <pc:sldMk cId="2164977648" sldId="980"/>
        </pc:sldMkLst>
      </pc:sldChg>
      <pc:sldChg chg="modSp">
        <pc:chgData name="Katie Bishop [WA]" userId="S::kbishop_washingtonea.org#ext#@neahq.onmicrosoft.com::49e01a96-684d-4216-96b4-584a08a22682" providerId="AD" clId="Web-{D60E713F-1745-003D-D3A0-581A1CD70CDF}" dt="2026-06-10T00:00:50.938" v="5"/>
        <pc:sldMkLst>
          <pc:docMk/>
          <pc:sldMk cId="742887557" sldId="983"/>
        </pc:sldMkLst>
        <pc:graphicFrameChg chg="mod modGraphic">
          <ac:chgData name="Katie Bishop [WA]" userId="S::kbishop_washingtonea.org#ext#@neahq.onmicrosoft.com::49e01a96-684d-4216-96b4-584a08a22682" providerId="AD" clId="Web-{D60E713F-1745-003D-D3A0-581A1CD70CDF}" dt="2026-06-10T00:00:50.938" v="5"/>
          <ac:graphicFrameMkLst>
            <pc:docMk/>
            <pc:sldMk cId="742887557" sldId="983"/>
            <ac:graphicFrameMk id="7" creationId="{E75F0ACD-5447-64CB-05F8-9C736A742213}"/>
          </ac:graphicFrameMkLst>
        </pc:graphicFrameChg>
      </pc:sldChg>
      <pc:sldChg chg="addSp modSp">
        <pc:chgData name="Katie Bishop [WA]" userId="S::kbishop_washingtonea.org#ext#@neahq.onmicrosoft.com::49e01a96-684d-4216-96b4-584a08a22682" providerId="AD" clId="Web-{D60E713F-1745-003D-D3A0-581A1CD70CDF}" dt="2026-06-10T00:24:15.339" v="190" actId="14100"/>
        <pc:sldMkLst>
          <pc:docMk/>
          <pc:sldMk cId="159098510" sldId="1281"/>
        </pc:sldMkLst>
        <pc:spChg chg="mod">
          <ac:chgData name="Katie Bishop [WA]" userId="S::kbishop_washingtonea.org#ext#@neahq.onmicrosoft.com::49e01a96-684d-4216-96b4-584a08a22682" providerId="AD" clId="Web-{D60E713F-1745-003D-D3A0-581A1CD70CDF}" dt="2026-06-10T00:22:20.758" v="31" actId="20577"/>
          <ac:spMkLst>
            <pc:docMk/>
            <pc:sldMk cId="159098510" sldId="1281"/>
            <ac:spMk id="3" creationId="{F2CCF716-FD8E-69CA-72E4-371133E6CB42}"/>
          </ac:spMkLst>
        </pc:spChg>
        <pc:spChg chg="add mod">
          <ac:chgData name="Katie Bishop [WA]" userId="S::kbishop_washingtonea.org#ext#@neahq.onmicrosoft.com::49e01a96-684d-4216-96b4-584a08a22682" providerId="AD" clId="Web-{D60E713F-1745-003D-D3A0-581A1CD70CDF}" dt="2026-06-10T00:24:15.339" v="190" actId="14100"/>
          <ac:spMkLst>
            <pc:docMk/>
            <pc:sldMk cId="159098510" sldId="1281"/>
            <ac:spMk id="4" creationId="{1D1E4CE1-C41C-3658-59F0-CB02FCA9D9F3}"/>
          </ac:spMkLst>
        </pc:spChg>
      </pc:sldChg>
      <pc:sldChg chg="delSp modSp new mod modClrScheme chgLayout">
        <pc:chgData name="Katie Bishop [WA]" userId="S::kbishop_washingtonea.org#ext#@neahq.onmicrosoft.com::49e01a96-684d-4216-96b4-584a08a22682" providerId="AD" clId="Web-{D60E713F-1745-003D-D3A0-581A1CD70CDF}" dt="2026-06-10T00:25:39.951" v="207" actId="20577"/>
        <pc:sldMkLst>
          <pc:docMk/>
          <pc:sldMk cId="3200114148" sldId="1286"/>
        </pc:sldMkLst>
        <pc:spChg chg="mod ord">
          <ac:chgData name="Katie Bishop [WA]" userId="S::kbishop_washingtonea.org#ext#@neahq.onmicrosoft.com::49e01a96-684d-4216-96b4-584a08a22682" providerId="AD" clId="Web-{D60E713F-1745-003D-D3A0-581A1CD70CDF}" dt="2026-06-10T00:25:26.951" v="204" actId="20577"/>
          <ac:spMkLst>
            <pc:docMk/>
            <pc:sldMk cId="3200114148" sldId="1286"/>
            <ac:spMk id="2" creationId="{548D1B8E-B4DC-01CC-12CC-477BC419259E}"/>
          </ac:spMkLst>
        </pc:spChg>
        <pc:spChg chg="mod ord">
          <ac:chgData name="Katie Bishop [WA]" userId="S::kbishop_washingtonea.org#ext#@neahq.onmicrosoft.com::49e01a96-684d-4216-96b4-584a08a22682" providerId="AD" clId="Web-{D60E713F-1745-003D-D3A0-581A1CD70CDF}" dt="2026-06-10T00:25:39.951" v="207" actId="20577"/>
          <ac:spMkLst>
            <pc:docMk/>
            <pc:sldMk cId="3200114148" sldId="1286"/>
            <ac:spMk id="3" creationId="{4AE70CC4-61DE-3C3D-FCED-0C7F6E86618B}"/>
          </ac:spMkLst>
        </pc:spChg>
        <pc:spChg chg="del">
          <ac:chgData name="Katie Bishop [WA]" userId="S::kbishop_washingtonea.org#ext#@neahq.onmicrosoft.com::49e01a96-684d-4216-96b4-584a08a22682" providerId="AD" clId="Web-{D60E713F-1745-003D-D3A0-581A1CD70CDF}" dt="2026-06-10T00:24:22.168" v="192"/>
          <ac:spMkLst>
            <pc:docMk/>
            <pc:sldMk cId="3200114148" sldId="1286"/>
            <ac:spMk id="4" creationId="{24BB849A-B691-A43D-5961-631736478734}"/>
          </ac:spMkLst>
        </pc:spChg>
      </pc:sldChg>
    </pc:docChg>
  </pc:docChgLst>
  <pc:docChgLst>
    <pc:chgData name="Warrow, Scott" userId="S::swarrow_mea.org#ext#@neahq.onmicrosoft.com::5678d7dc-d04b-4768-840c-4d4ec12ded67" providerId="AD" clId="Web-{20326995-A8E2-42A5-E1BF-3CFB8B008066}"/>
    <pc:docChg chg="addSld delSld modSld sldOrd">
      <pc:chgData name="Warrow, Scott" userId="S::swarrow_mea.org#ext#@neahq.onmicrosoft.com::5678d7dc-d04b-4768-840c-4d4ec12ded67" providerId="AD" clId="Web-{20326995-A8E2-42A5-E1BF-3CFB8B008066}" dt="2026-06-08T18:22:46.676" v="751" actId="20577"/>
      <pc:docMkLst>
        <pc:docMk/>
      </pc:docMkLst>
      <pc:sldChg chg="modSp">
        <pc:chgData name="Warrow, Scott" userId="S::swarrow_mea.org#ext#@neahq.onmicrosoft.com::5678d7dc-d04b-4768-840c-4d4ec12ded67" providerId="AD" clId="Web-{20326995-A8E2-42A5-E1BF-3CFB8B008066}" dt="2026-06-08T09:14:08.889" v="478" actId="20577"/>
        <pc:sldMkLst>
          <pc:docMk/>
          <pc:sldMk cId="2107799047" sldId="979"/>
        </pc:sldMkLst>
        <pc:spChg chg="mod">
          <ac:chgData name="Warrow, Scott" userId="S::swarrow_mea.org#ext#@neahq.onmicrosoft.com::5678d7dc-d04b-4768-840c-4d4ec12ded67" providerId="AD" clId="Web-{20326995-A8E2-42A5-E1BF-3CFB8B008066}" dt="2026-06-08T09:14:08.889" v="478" actId="20577"/>
          <ac:spMkLst>
            <pc:docMk/>
            <pc:sldMk cId="2107799047" sldId="979"/>
            <ac:spMk id="3" creationId="{00000000-0000-0000-0000-000000000000}"/>
          </ac:spMkLst>
        </pc:spChg>
      </pc:sldChg>
      <pc:sldChg chg="delSp modSp">
        <pc:chgData name="Warrow, Scott" userId="S::swarrow_mea.org#ext#@neahq.onmicrosoft.com::5678d7dc-d04b-4768-840c-4d4ec12ded67" providerId="AD" clId="Web-{20326995-A8E2-42A5-E1BF-3CFB8B008066}" dt="2026-06-08T09:14:27.640" v="480" actId="1076"/>
        <pc:sldMkLst>
          <pc:docMk/>
          <pc:sldMk cId="2164977648" sldId="980"/>
        </pc:sldMkLst>
        <pc:picChg chg="mod">
          <ac:chgData name="Warrow, Scott" userId="S::swarrow_mea.org#ext#@neahq.onmicrosoft.com::5678d7dc-d04b-4768-840c-4d4ec12ded67" providerId="AD" clId="Web-{20326995-A8E2-42A5-E1BF-3CFB8B008066}" dt="2026-06-08T09:14:27.640" v="480" actId="1076"/>
          <ac:picMkLst>
            <pc:docMk/>
            <pc:sldMk cId="2164977648" sldId="980"/>
            <ac:picMk id="5" creationId="{E0852C36-4237-128F-3D03-5CAE3B79B83D}"/>
          </ac:picMkLst>
        </pc:picChg>
      </pc:sldChg>
      <pc:sldChg chg="addSp modSp">
        <pc:chgData name="Warrow, Scott" userId="S::swarrow_mea.org#ext#@neahq.onmicrosoft.com::5678d7dc-d04b-4768-840c-4d4ec12ded67" providerId="AD" clId="Web-{20326995-A8E2-42A5-E1BF-3CFB8B008066}" dt="2026-06-07T21:52:04.416" v="9" actId="14100"/>
        <pc:sldMkLst>
          <pc:docMk/>
          <pc:sldMk cId="742887557" sldId="983"/>
        </pc:sldMkLst>
        <pc:picChg chg="add mod">
          <ac:chgData name="Warrow, Scott" userId="S::swarrow_mea.org#ext#@neahq.onmicrosoft.com::5678d7dc-d04b-4768-840c-4d4ec12ded67" providerId="AD" clId="Web-{20326995-A8E2-42A5-E1BF-3CFB8B008066}" dt="2026-06-07T21:52:04.416" v="9" actId="14100"/>
          <ac:picMkLst>
            <pc:docMk/>
            <pc:sldMk cId="742887557" sldId="983"/>
            <ac:picMk id="2" creationId="{8EC0D383-E8FF-01C6-44A8-4279018B6E03}"/>
          </ac:picMkLst>
        </pc:picChg>
      </pc:sldChg>
      <pc:sldChg chg="modSp">
        <pc:chgData name="Warrow, Scott" userId="S::swarrow_mea.org#ext#@neahq.onmicrosoft.com::5678d7dc-d04b-4768-840c-4d4ec12ded67" providerId="AD" clId="Web-{20326995-A8E2-42A5-E1BF-3CFB8B008066}" dt="2026-06-08T09:07:53.829" v="373" actId="20577"/>
        <pc:sldMkLst>
          <pc:docMk/>
          <pc:sldMk cId="2371740861" sldId="985"/>
        </pc:sldMkLst>
        <pc:spChg chg="mod">
          <ac:chgData name="Warrow, Scott" userId="S::swarrow_mea.org#ext#@neahq.onmicrosoft.com::5678d7dc-d04b-4768-840c-4d4ec12ded67" providerId="AD" clId="Web-{20326995-A8E2-42A5-E1BF-3CFB8B008066}" dt="2026-06-08T09:07:53.829" v="373" actId="20577"/>
          <ac:spMkLst>
            <pc:docMk/>
            <pc:sldMk cId="2371740861" sldId="985"/>
            <ac:spMk id="3" creationId="{B3B14BE5-1AF1-CE6F-5D57-A346DDE59B46}"/>
          </ac:spMkLst>
        </pc:spChg>
      </pc:sldChg>
      <pc:sldChg chg="modSp ord">
        <pc:chgData name="Warrow, Scott" userId="S::swarrow_mea.org#ext#@neahq.onmicrosoft.com::5678d7dc-d04b-4768-840c-4d4ec12ded67" providerId="AD" clId="Web-{20326995-A8E2-42A5-E1BF-3CFB8B008066}" dt="2026-06-07T22:34:57.422" v="188" actId="20577"/>
        <pc:sldMkLst>
          <pc:docMk/>
          <pc:sldMk cId="3708771636" sldId="1021"/>
        </pc:sldMkLst>
        <pc:spChg chg="mod">
          <ac:chgData name="Warrow, Scott" userId="S::swarrow_mea.org#ext#@neahq.onmicrosoft.com::5678d7dc-d04b-4768-840c-4d4ec12ded67" providerId="AD" clId="Web-{20326995-A8E2-42A5-E1BF-3CFB8B008066}" dt="2026-06-07T22:34:57.422" v="188" actId="20577"/>
          <ac:spMkLst>
            <pc:docMk/>
            <pc:sldMk cId="3708771636" sldId="1021"/>
            <ac:spMk id="38915" creationId="{4A958D97-CCD1-42D8-9735-075FE3E34AEB}"/>
          </ac:spMkLst>
        </pc:spChg>
      </pc:sldChg>
      <pc:sldChg chg="ord">
        <pc:chgData name="Warrow, Scott" userId="S::swarrow_mea.org#ext#@neahq.onmicrosoft.com::5678d7dc-d04b-4768-840c-4d4ec12ded67" providerId="AD" clId="Web-{20326995-A8E2-42A5-E1BF-3CFB8B008066}" dt="2026-06-07T22:11:09.750" v="145"/>
        <pc:sldMkLst>
          <pc:docMk/>
          <pc:sldMk cId="3824828635" sldId="1037"/>
        </pc:sldMkLst>
      </pc:sldChg>
      <pc:sldChg chg="modSp ord">
        <pc:chgData name="Warrow, Scott" userId="S::swarrow_mea.org#ext#@neahq.onmicrosoft.com::5678d7dc-d04b-4768-840c-4d4ec12ded67" providerId="AD" clId="Web-{20326995-A8E2-42A5-E1BF-3CFB8B008066}" dt="2026-06-08T09:28:53.676" v="661" actId="20577"/>
        <pc:sldMkLst>
          <pc:docMk/>
          <pc:sldMk cId="2643235377" sldId="1039"/>
        </pc:sldMkLst>
        <pc:spChg chg="mod">
          <ac:chgData name="Warrow, Scott" userId="S::swarrow_mea.org#ext#@neahq.onmicrosoft.com::5678d7dc-d04b-4768-840c-4d4ec12ded67" providerId="AD" clId="Web-{20326995-A8E2-42A5-E1BF-3CFB8B008066}" dt="2026-06-08T09:28:53.676" v="661" actId="20577"/>
          <ac:spMkLst>
            <pc:docMk/>
            <pc:sldMk cId="2643235377" sldId="1039"/>
            <ac:spMk id="3" creationId="{A7848255-2D01-4A49-A3EE-32CDA2124827}"/>
          </ac:spMkLst>
        </pc:spChg>
      </pc:sldChg>
      <pc:sldChg chg="modSp">
        <pc:chgData name="Warrow, Scott" userId="S::swarrow_mea.org#ext#@neahq.onmicrosoft.com::5678d7dc-d04b-4768-840c-4d4ec12ded67" providerId="AD" clId="Web-{20326995-A8E2-42A5-E1BF-3CFB8B008066}" dt="2026-06-08T09:30:02.478" v="675" actId="20577"/>
        <pc:sldMkLst>
          <pc:docMk/>
          <pc:sldMk cId="2493018704" sldId="1226"/>
        </pc:sldMkLst>
        <pc:spChg chg="mod">
          <ac:chgData name="Warrow, Scott" userId="S::swarrow_mea.org#ext#@neahq.onmicrosoft.com::5678d7dc-d04b-4768-840c-4d4ec12ded67" providerId="AD" clId="Web-{20326995-A8E2-42A5-E1BF-3CFB8B008066}" dt="2026-06-08T09:30:02.478" v="675" actId="20577"/>
          <ac:spMkLst>
            <pc:docMk/>
            <pc:sldMk cId="2493018704" sldId="1226"/>
            <ac:spMk id="2" creationId="{15F0ADF9-1C83-477E-9D01-6CBB05A917F8}"/>
          </ac:spMkLst>
        </pc:spChg>
        <pc:spChg chg="mod">
          <ac:chgData name="Warrow, Scott" userId="S::swarrow_mea.org#ext#@neahq.onmicrosoft.com::5678d7dc-d04b-4768-840c-4d4ec12ded67" providerId="AD" clId="Web-{20326995-A8E2-42A5-E1BF-3CFB8B008066}" dt="2026-06-07T21:56:10.221" v="98" actId="20577"/>
          <ac:spMkLst>
            <pc:docMk/>
            <pc:sldMk cId="2493018704" sldId="1226"/>
            <ac:spMk id="29699" creationId="{B88EB4E1-DE40-4066-9835-B822EB3AE029}"/>
          </ac:spMkLst>
        </pc:spChg>
      </pc:sldChg>
      <pc:sldChg chg="modSp">
        <pc:chgData name="Warrow, Scott" userId="S::swarrow_mea.org#ext#@neahq.onmicrosoft.com::5678d7dc-d04b-4768-840c-4d4ec12ded67" providerId="AD" clId="Web-{20326995-A8E2-42A5-E1BF-3CFB8B008066}" dt="2026-06-07T22:36:19.315" v="192" actId="14100"/>
        <pc:sldMkLst>
          <pc:docMk/>
          <pc:sldMk cId="4084345767" sldId="1262"/>
        </pc:sldMkLst>
        <pc:spChg chg="mod">
          <ac:chgData name="Warrow, Scott" userId="S::swarrow_mea.org#ext#@neahq.onmicrosoft.com::5678d7dc-d04b-4768-840c-4d4ec12ded67" providerId="AD" clId="Web-{20326995-A8E2-42A5-E1BF-3CFB8B008066}" dt="2026-06-07T22:36:19.315" v="192" actId="14100"/>
          <ac:spMkLst>
            <pc:docMk/>
            <pc:sldMk cId="4084345767" sldId="1262"/>
            <ac:spMk id="3" creationId="{A7848255-2D01-4A49-A3EE-32CDA2124827}"/>
          </ac:spMkLst>
        </pc:spChg>
      </pc:sldChg>
      <pc:sldChg chg="ord">
        <pc:chgData name="Warrow, Scott" userId="S::swarrow_mea.org#ext#@neahq.onmicrosoft.com::5678d7dc-d04b-4768-840c-4d4ec12ded67" providerId="AD" clId="Web-{20326995-A8E2-42A5-E1BF-3CFB8B008066}" dt="2026-06-08T18:13:23.513" v="744"/>
        <pc:sldMkLst>
          <pc:docMk/>
          <pc:sldMk cId="2292605803" sldId="1270"/>
        </pc:sldMkLst>
      </pc:sldChg>
      <pc:sldChg chg="ord">
        <pc:chgData name="Warrow, Scott" userId="S::swarrow_mea.org#ext#@neahq.onmicrosoft.com::5678d7dc-d04b-4768-840c-4d4ec12ded67" providerId="AD" clId="Web-{20326995-A8E2-42A5-E1BF-3CFB8B008066}" dt="2026-06-07T21:52:34.261" v="10"/>
        <pc:sldMkLst>
          <pc:docMk/>
          <pc:sldMk cId="3052820970" sldId="1273"/>
        </pc:sldMkLst>
      </pc:sldChg>
      <pc:sldChg chg="modSp mod modClrScheme chgLayout">
        <pc:chgData name="Warrow, Scott" userId="S::swarrow_mea.org#ext#@neahq.onmicrosoft.com::5678d7dc-d04b-4768-840c-4d4ec12ded67" providerId="AD" clId="Web-{20326995-A8E2-42A5-E1BF-3CFB8B008066}" dt="2026-06-08T09:22:51.632" v="538"/>
        <pc:sldMkLst>
          <pc:docMk/>
          <pc:sldMk cId="4019248849" sldId="1277"/>
        </pc:sldMkLst>
        <pc:spChg chg="mod ord">
          <ac:chgData name="Warrow, Scott" userId="S::swarrow_mea.org#ext#@neahq.onmicrosoft.com::5678d7dc-d04b-4768-840c-4d4ec12ded67" providerId="AD" clId="Web-{20326995-A8E2-42A5-E1BF-3CFB8B008066}" dt="2026-06-08T09:22:51.632" v="538"/>
          <ac:spMkLst>
            <pc:docMk/>
            <pc:sldMk cId="4019248849" sldId="1277"/>
            <ac:spMk id="2" creationId="{9B55FF0F-10D5-BB0E-128E-F7B9CA35509B}"/>
          </ac:spMkLst>
        </pc:spChg>
        <pc:spChg chg="mod ord">
          <ac:chgData name="Warrow, Scott" userId="S::swarrow_mea.org#ext#@neahq.onmicrosoft.com::5678d7dc-d04b-4768-840c-4d4ec12ded67" providerId="AD" clId="Web-{20326995-A8E2-42A5-E1BF-3CFB8B008066}" dt="2026-06-08T09:22:51.632" v="538"/>
          <ac:spMkLst>
            <pc:docMk/>
            <pc:sldMk cId="4019248849" sldId="1277"/>
            <ac:spMk id="3" creationId="{24A164AD-E2BF-EA08-AFD2-D5C006B4A1B3}"/>
          </ac:spMkLst>
        </pc:spChg>
      </pc:sldChg>
      <pc:sldChg chg="addSp delSp modSp new mod modClrScheme chgLayout">
        <pc:chgData name="Warrow, Scott" userId="S::swarrow_mea.org#ext#@neahq.onmicrosoft.com::5678d7dc-d04b-4768-840c-4d4ec12ded67" providerId="AD" clId="Web-{20326995-A8E2-42A5-E1BF-3CFB8B008066}" dt="2026-06-07T22:10:16.077" v="143" actId="14100"/>
        <pc:sldMkLst>
          <pc:docMk/>
          <pc:sldMk cId="3225379523" sldId="1282"/>
        </pc:sldMkLst>
        <pc:picChg chg="add mod ord">
          <ac:chgData name="Warrow, Scott" userId="S::swarrow_mea.org#ext#@neahq.onmicrosoft.com::5678d7dc-d04b-4768-840c-4d4ec12ded67" providerId="AD" clId="Web-{20326995-A8E2-42A5-E1BF-3CFB8B008066}" dt="2026-06-07T22:10:16.077" v="143" actId="14100"/>
          <ac:picMkLst>
            <pc:docMk/>
            <pc:sldMk cId="3225379523" sldId="1282"/>
            <ac:picMk id="4" creationId="{5A800AE1-37B8-67A0-8347-406789D941FC}"/>
          </ac:picMkLst>
        </pc:picChg>
      </pc:sldChg>
      <pc:sldChg chg="addSp delSp modSp new">
        <pc:chgData name="Warrow, Scott" userId="S::swarrow_mea.org#ext#@neahq.onmicrosoft.com::5678d7dc-d04b-4768-840c-4d4ec12ded67" providerId="AD" clId="Web-{20326995-A8E2-42A5-E1BF-3CFB8B008066}" dt="2026-06-08T09:27:12.965" v="610" actId="20577"/>
        <pc:sldMkLst>
          <pc:docMk/>
          <pc:sldMk cId="3961934355" sldId="1283"/>
        </pc:sldMkLst>
        <pc:spChg chg="mod">
          <ac:chgData name="Warrow, Scott" userId="S::swarrow_mea.org#ext#@neahq.onmicrosoft.com::5678d7dc-d04b-4768-840c-4d4ec12ded67" providerId="AD" clId="Web-{20326995-A8E2-42A5-E1BF-3CFB8B008066}" dt="2026-06-08T09:23:25.135" v="544" actId="20577"/>
          <ac:spMkLst>
            <pc:docMk/>
            <pc:sldMk cId="3961934355" sldId="1283"/>
            <ac:spMk id="2" creationId="{FAB02B40-F38E-9738-7D2E-20DCA0D2E0BC}"/>
          </ac:spMkLst>
        </pc:spChg>
        <pc:spChg chg="mod">
          <ac:chgData name="Warrow, Scott" userId="S::swarrow_mea.org#ext#@neahq.onmicrosoft.com::5678d7dc-d04b-4768-840c-4d4ec12ded67" providerId="AD" clId="Web-{20326995-A8E2-42A5-E1BF-3CFB8B008066}" dt="2026-06-08T09:27:12.965" v="610" actId="20577"/>
          <ac:spMkLst>
            <pc:docMk/>
            <pc:sldMk cId="3961934355" sldId="1283"/>
            <ac:spMk id="3" creationId="{FC0B1A8F-F8B9-4705-9B05-19A9944108E1}"/>
          </ac:spMkLst>
        </pc:spChg>
        <pc:picChg chg="add mod">
          <ac:chgData name="Warrow, Scott" userId="S::swarrow_mea.org#ext#@neahq.onmicrosoft.com::5678d7dc-d04b-4768-840c-4d4ec12ded67" providerId="AD" clId="Web-{20326995-A8E2-42A5-E1BF-3CFB8B008066}" dt="2026-06-08T09:26:36.384" v="602" actId="1076"/>
          <ac:picMkLst>
            <pc:docMk/>
            <pc:sldMk cId="3961934355" sldId="1283"/>
            <ac:picMk id="5" creationId="{6C250350-64FD-9037-0D81-D5B13A661B7A}"/>
          </ac:picMkLst>
        </pc:picChg>
      </pc:sldChg>
      <pc:sldChg chg="modSp add ord replId">
        <pc:chgData name="Warrow, Scott" userId="S::swarrow_mea.org#ext#@neahq.onmicrosoft.com::5678d7dc-d04b-4768-840c-4d4ec12ded67" providerId="AD" clId="Web-{20326995-A8E2-42A5-E1BF-3CFB8B008066}" dt="2026-06-08T09:28:13.126" v="643" actId="1076"/>
        <pc:sldMkLst>
          <pc:docMk/>
          <pc:sldMk cId="1056567797" sldId="1284"/>
        </pc:sldMkLst>
        <pc:spChg chg="mod">
          <ac:chgData name="Warrow, Scott" userId="S::swarrow_mea.org#ext#@neahq.onmicrosoft.com::5678d7dc-d04b-4768-840c-4d4ec12ded67" providerId="AD" clId="Web-{20326995-A8E2-42A5-E1BF-3CFB8B008066}" dt="2026-06-08T09:28:09.860" v="642" actId="20577"/>
          <ac:spMkLst>
            <pc:docMk/>
            <pc:sldMk cId="1056567797" sldId="1284"/>
            <ac:spMk id="3" creationId="{F30C4F77-E235-8A49-A21B-2B02D1A6E6FE}"/>
          </ac:spMkLst>
        </pc:spChg>
        <pc:picChg chg="mod">
          <ac:chgData name="Warrow, Scott" userId="S::swarrow_mea.org#ext#@neahq.onmicrosoft.com::5678d7dc-d04b-4768-840c-4d4ec12ded67" providerId="AD" clId="Web-{20326995-A8E2-42A5-E1BF-3CFB8B008066}" dt="2026-06-08T09:28:13.126" v="643" actId="1076"/>
          <ac:picMkLst>
            <pc:docMk/>
            <pc:sldMk cId="1056567797" sldId="1284"/>
            <ac:picMk id="5" creationId="{C54F6A3E-BEA2-B2FF-9D20-84986E05FF17}"/>
          </ac:picMkLst>
        </pc:picChg>
      </pc:sldChg>
      <pc:sldChg chg="addSp delSp modSp add ord replId">
        <pc:chgData name="Warrow, Scott" userId="S::swarrow_mea.org#ext#@neahq.onmicrosoft.com::5678d7dc-d04b-4768-840c-4d4ec12ded67" providerId="AD" clId="Web-{20326995-A8E2-42A5-E1BF-3CFB8B008066}" dt="2026-06-08T18:22:46.676" v="751" actId="20577"/>
        <pc:sldMkLst>
          <pc:docMk/>
          <pc:sldMk cId="1073561532" sldId="1285"/>
        </pc:sldMkLst>
        <pc:spChg chg="mod">
          <ac:chgData name="Warrow, Scott" userId="S::swarrow_mea.org#ext#@neahq.onmicrosoft.com::5678d7dc-d04b-4768-840c-4d4ec12ded67" providerId="AD" clId="Web-{20326995-A8E2-42A5-E1BF-3CFB8B008066}" dt="2026-06-08T09:32:04.050" v="688" actId="20577"/>
          <ac:spMkLst>
            <pc:docMk/>
            <pc:sldMk cId="1073561532" sldId="1285"/>
            <ac:spMk id="2" creationId="{87ADBC4F-6551-F09E-A8C3-2190D0521647}"/>
          </ac:spMkLst>
        </pc:spChg>
        <pc:spChg chg="mod">
          <ac:chgData name="Warrow, Scott" userId="S::swarrow_mea.org#ext#@neahq.onmicrosoft.com::5678d7dc-d04b-4768-840c-4d4ec12ded67" providerId="AD" clId="Web-{20326995-A8E2-42A5-E1BF-3CFB8B008066}" dt="2026-06-08T18:22:46.676" v="751" actId="20577"/>
          <ac:spMkLst>
            <pc:docMk/>
            <pc:sldMk cId="1073561532" sldId="1285"/>
            <ac:spMk id="3" creationId="{E12BD618-F9EC-018F-CA74-44E534708BB2}"/>
          </ac:spMkLst>
        </pc:spChg>
        <pc:picChg chg="add mod">
          <ac:chgData name="Warrow, Scott" userId="S::swarrow_mea.org#ext#@neahq.onmicrosoft.com::5678d7dc-d04b-4768-840c-4d4ec12ded67" providerId="AD" clId="Web-{20326995-A8E2-42A5-E1BF-3CFB8B008066}" dt="2026-06-08T18:19:32.262" v="748" actId="14100"/>
          <ac:picMkLst>
            <pc:docMk/>
            <pc:sldMk cId="1073561532" sldId="1285"/>
            <ac:picMk id="4" creationId="{914F15A1-D418-5F8A-48BE-2158EC425563}"/>
          </ac:picMkLst>
        </pc:picChg>
      </pc:sldChg>
    </pc:docChg>
  </pc:docChgLst>
  <pc:docChgLst>
    <pc:chgData name="Katie Bishop [WA]" userId="S::kbishop_washingtonea.org#ext#@neahq.onmicrosoft.com::49e01a96-684d-4216-96b4-584a08a22682" providerId="AD" clId="Web-{1C53D81C-6D3E-6ABF-EA46-E776AB1331E1}"/>
    <pc:docChg chg="addSld modSld sldOrd">
      <pc:chgData name="Katie Bishop [WA]" userId="S::kbishop_washingtonea.org#ext#@neahq.onmicrosoft.com::49e01a96-684d-4216-96b4-584a08a22682" providerId="AD" clId="Web-{1C53D81C-6D3E-6ABF-EA46-E776AB1331E1}" dt="2026-05-29T03:00:43.259" v="78" actId="20577"/>
      <pc:docMkLst>
        <pc:docMk/>
      </pc:docMkLst>
      <pc:sldChg chg="ord">
        <pc:chgData name="Katie Bishop [WA]" userId="S::kbishop_washingtonea.org#ext#@neahq.onmicrosoft.com::49e01a96-684d-4216-96b4-584a08a22682" providerId="AD" clId="Web-{1C53D81C-6D3E-6ABF-EA46-E776AB1331E1}" dt="2026-05-29T02:58:10.800" v="39"/>
        <pc:sldMkLst>
          <pc:docMk/>
          <pc:sldMk cId="1165843301" sldId="966"/>
        </pc:sldMkLst>
      </pc:sldChg>
      <pc:sldChg chg="addSp delSp modSp">
        <pc:chgData name="Katie Bishop [WA]" userId="S::kbishop_washingtonea.org#ext#@neahq.onmicrosoft.com::49e01a96-684d-4216-96b4-584a08a22682" providerId="AD" clId="Web-{1C53D81C-6D3E-6ABF-EA46-E776AB1331E1}" dt="2026-05-29T02:56:35.406" v="12" actId="1076"/>
        <pc:sldMkLst>
          <pc:docMk/>
          <pc:sldMk cId="742887557" sldId="983"/>
        </pc:sldMkLst>
        <pc:picChg chg="add mod">
          <ac:chgData name="Katie Bishop [WA]" userId="S::kbishop_washingtonea.org#ext#@neahq.onmicrosoft.com::49e01a96-684d-4216-96b4-584a08a22682" providerId="AD" clId="Web-{1C53D81C-6D3E-6ABF-EA46-E776AB1331E1}" dt="2026-05-29T02:56:35.406" v="12" actId="1076"/>
          <ac:picMkLst>
            <pc:docMk/>
            <pc:sldMk cId="742887557" sldId="983"/>
            <ac:picMk id="3" creationId="{C734282A-10AE-8D20-C2F3-BC9537FD82F2}"/>
          </ac:picMkLst>
        </pc:picChg>
      </pc:sldChg>
      <pc:sldChg chg="addSp delSp modSp">
        <pc:chgData name="Katie Bishop [WA]" userId="S::kbishop_washingtonea.org#ext#@neahq.onmicrosoft.com::49e01a96-684d-4216-96b4-584a08a22682" providerId="AD" clId="Web-{1C53D81C-6D3E-6ABF-EA46-E776AB1331E1}" dt="2026-05-29T02:59:38.069" v="52" actId="1076"/>
        <pc:sldMkLst>
          <pc:docMk/>
          <pc:sldMk cId="1182114047" sldId="984"/>
        </pc:sldMkLst>
        <pc:spChg chg="mod">
          <ac:chgData name="Katie Bishop [WA]" userId="S::kbishop_washingtonea.org#ext#@neahq.onmicrosoft.com::49e01a96-684d-4216-96b4-584a08a22682" providerId="AD" clId="Web-{1C53D81C-6D3E-6ABF-EA46-E776AB1331E1}" dt="2026-05-29T02:57:23.174" v="15" actId="20577"/>
          <ac:spMkLst>
            <pc:docMk/>
            <pc:sldMk cId="1182114047" sldId="984"/>
            <ac:spMk id="2" creationId="{765F57F3-7620-E48C-9BE3-0E4713580A28}"/>
          </ac:spMkLst>
        </pc:spChg>
        <pc:spChg chg="mod">
          <ac:chgData name="Katie Bishop [WA]" userId="S::kbishop_washingtonea.org#ext#@neahq.onmicrosoft.com::49e01a96-684d-4216-96b4-584a08a22682" providerId="AD" clId="Web-{1C53D81C-6D3E-6ABF-EA46-E776AB1331E1}" dt="2026-05-29T02:57:39.877" v="38" actId="20577"/>
          <ac:spMkLst>
            <pc:docMk/>
            <pc:sldMk cId="1182114047" sldId="984"/>
            <ac:spMk id="4" creationId="{821FBFC2-32F3-0EA8-AB1E-F76F36881D28}"/>
          </ac:spMkLst>
        </pc:spChg>
        <pc:picChg chg="add mod ord">
          <ac:chgData name="Katie Bishop [WA]" userId="S::kbishop_washingtonea.org#ext#@neahq.onmicrosoft.com::49e01a96-684d-4216-96b4-584a08a22682" providerId="AD" clId="Web-{1C53D81C-6D3E-6ABF-EA46-E776AB1331E1}" dt="2026-05-29T02:59:33.616" v="51" actId="1076"/>
          <ac:picMkLst>
            <pc:docMk/>
            <pc:sldMk cId="1182114047" sldId="984"/>
            <ac:picMk id="5" creationId="{36395AEA-F4BB-DC47-50E2-20C0F08028E5}"/>
          </ac:picMkLst>
        </pc:picChg>
        <pc:picChg chg="add mod">
          <ac:chgData name="Katie Bishop [WA]" userId="S::kbishop_washingtonea.org#ext#@neahq.onmicrosoft.com::49e01a96-684d-4216-96b4-584a08a22682" providerId="AD" clId="Web-{1C53D81C-6D3E-6ABF-EA46-E776AB1331E1}" dt="2026-05-29T02:59:38.069" v="52" actId="1076"/>
          <ac:picMkLst>
            <pc:docMk/>
            <pc:sldMk cId="1182114047" sldId="984"/>
            <ac:picMk id="6" creationId="{E1513B94-CA6B-9ED0-9D78-02BC51AA9A82}"/>
          </ac:picMkLst>
        </pc:picChg>
      </pc:sldChg>
      <pc:sldChg chg="modSp new">
        <pc:chgData name="Katie Bishop [WA]" userId="S::kbishop_washingtonea.org#ext#@neahq.onmicrosoft.com::49e01a96-684d-4216-96b4-584a08a22682" providerId="AD" clId="Web-{1C53D81C-6D3E-6ABF-EA46-E776AB1331E1}" dt="2026-05-29T03:00:43.259" v="78" actId="20577"/>
        <pc:sldMkLst>
          <pc:docMk/>
          <pc:sldMk cId="2371740861" sldId="985"/>
        </pc:sldMkLst>
        <pc:spChg chg="mod">
          <ac:chgData name="Katie Bishop [WA]" userId="S::kbishop_washingtonea.org#ext#@neahq.onmicrosoft.com::49e01a96-684d-4216-96b4-584a08a22682" providerId="AD" clId="Web-{1C53D81C-6D3E-6ABF-EA46-E776AB1331E1}" dt="2026-05-29T03:00:43.259" v="78" actId="20577"/>
          <ac:spMkLst>
            <pc:docMk/>
            <pc:sldMk cId="2371740861" sldId="985"/>
            <ac:spMk id="2" creationId="{416E929A-C909-CA5F-D01C-2CBE020AC44A}"/>
          </ac:spMkLst>
        </pc:spChg>
      </pc:sldChg>
    </pc:docChg>
  </pc:docChgLst>
  <pc:docChgLst>
    <pc:chgData name="Katie Bishop [WA]" userId="S::kbishop_washingtonea.org#ext#@neahq.onmicrosoft.com::49e01a96-684d-4216-96b4-584a08a22682" providerId="AD" clId="Web-{DBE49E90-B12B-30B5-498D-38C6C145EC22}"/>
    <pc:docChg chg="modSld">
      <pc:chgData name="Katie Bishop [WA]" userId="S::kbishop_washingtonea.org#ext#@neahq.onmicrosoft.com::49e01a96-684d-4216-96b4-584a08a22682" providerId="AD" clId="Web-{DBE49E90-B12B-30B5-498D-38C6C145EC22}" dt="2026-05-20T15:32:30.329" v="145"/>
      <pc:docMkLst>
        <pc:docMk/>
      </pc:docMkLst>
      <pc:sldChg chg="modSp">
        <pc:chgData name="Katie Bishop [WA]" userId="S::kbishop_washingtonea.org#ext#@neahq.onmicrosoft.com::49e01a96-684d-4216-96b4-584a08a22682" providerId="AD" clId="Web-{DBE49E90-B12B-30B5-498D-38C6C145EC22}" dt="2026-05-20T15:30:58.345" v="36" actId="20577"/>
        <pc:sldMkLst>
          <pc:docMk/>
          <pc:sldMk cId="2754986519" sldId="965"/>
        </pc:sldMkLst>
        <pc:spChg chg="mod">
          <ac:chgData name="Katie Bishop [WA]" userId="S::kbishop_washingtonea.org#ext#@neahq.onmicrosoft.com::49e01a96-684d-4216-96b4-584a08a22682" providerId="AD" clId="Web-{DBE49E90-B12B-30B5-498D-38C6C145EC22}" dt="2026-05-20T15:30:58.345" v="36" actId="20577"/>
          <ac:spMkLst>
            <pc:docMk/>
            <pc:sldMk cId="2754986519" sldId="965"/>
            <ac:spMk id="3" creationId="{00000000-0000-0000-0000-000000000000}"/>
          </ac:spMkLst>
        </pc:spChg>
      </pc:sldChg>
      <pc:sldChg chg="modSp">
        <pc:chgData name="Katie Bishop [WA]" userId="S::kbishop_washingtonea.org#ext#@neahq.onmicrosoft.com::49e01a96-684d-4216-96b4-584a08a22682" providerId="AD" clId="Web-{DBE49E90-B12B-30B5-498D-38C6C145EC22}" dt="2026-05-20T15:32:30.329" v="145"/>
        <pc:sldMkLst>
          <pc:docMk/>
          <pc:sldMk cId="742887557" sldId="983"/>
        </pc:sldMkLst>
        <pc:graphicFrameChg chg="mod modGraphic">
          <ac:chgData name="Katie Bishop [WA]" userId="S::kbishop_washingtonea.org#ext#@neahq.onmicrosoft.com::49e01a96-684d-4216-96b4-584a08a22682" providerId="AD" clId="Web-{DBE49E90-B12B-30B5-498D-38C6C145EC22}" dt="2026-05-20T15:32:30.329" v="145"/>
          <ac:graphicFrameMkLst>
            <pc:docMk/>
            <pc:sldMk cId="742887557" sldId="983"/>
            <ac:graphicFrameMk id="7" creationId="{E75F0ACD-5447-64CB-05F8-9C736A742213}"/>
          </ac:graphicFrameMkLst>
        </pc:graphicFrameChg>
      </pc:sldChg>
    </pc:docChg>
  </pc:docChgLst>
  <pc:docChgLst>
    <pc:chgData name="Warrow, Scott" userId="S::swarrow_mea.org#ext#@neahq.onmicrosoft.com::5678d7dc-d04b-4768-840c-4d4ec12ded67" providerId="AD" clId="Web-{0A81F60E-D969-B907-AB82-11BD64DE6964}"/>
    <pc:docChg chg="modSld">
      <pc:chgData name="Warrow, Scott" userId="S::swarrow_mea.org#ext#@neahq.onmicrosoft.com::5678d7dc-d04b-4768-840c-4d4ec12ded67" providerId="AD" clId="Web-{0A81F60E-D969-B907-AB82-11BD64DE6964}" dt="2026-06-10T13:04:37.070" v="16" actId="20577"/>
      <pc:docMkLst>
        <pc:docMk/>
      </pc:docMkLst>
      <pc:sldChg chg="modSp">
        <pc:chgData name="Warrow, Scott" userId="S::swarrow_mea.org#ext#@neahq.onmicrosoft.com::5678d7dc-d04b-4768-840c-4d4ec12ded67" providerId="AD" clId="Web-{0A81F60E-D969-B907-AB82-11BD64DE6964}" dt="2026-06-10T13:04:37.070" v="16" actId="20577"/>
        <pc:sldMkLst>
          <pc:docMk/>
          <pc:sldMk cId="2371740861" sldId="985"/>
        </pc:sldMkLst>
        <pc:spChg chg="mod">
          <ac:chgData name="Warrow, Scott" userId="S::swarrow_mea.org#ext#@neahq.onmicrosoft.com::5678d7dc-d04b-4768-840c-4d4ec12ded67" providerId="AD" clId="Web-{0A81F60E-D969-B907-AB82-11BD64DE6964}" dt="2026-06-10T13:04:37.070" v="16" actId="20577"/>
          <ac:spMkLst>
            <pc:docMk/>
            <pc:sldMk cId="2371740861" sldId="985"/>
            <ac:spMk id="3" creationId="{B3B14BE5-1AF1-CE6F-5D57-A346DDE59B46}"/>
          </ac:spMkLst>
        </pc:spChg>
      </pc:sldChg>
      <pc:sldChg chg="modSp">
        <pc:chgData name="Warrow, Scott" userId="S::swarrow_mea.org#ext#@neahq.onmicrosoft.com::5678d7dc-d04b-4768-840c-4d4ec12ded67" providerId="AD" clId="Web-{0A81F60E-D969-B907-AB82-11BD64DE6964}" dt="2026-06-10T12:57:26.323" v="0" actId="20577"/>
        <pc:sldMkLst>
          <pc:docMk/>
          <pc:sldMk cId="1073561532" sldId="1285"/>
        </pc:sldMkLst>
        <pc:spChg chg="mod">
          <ac:chgData name="Warrow, Scott" userId="S::swarrow_mea.org#ext#@neahq.onmicrosoft.com::5678d7dc-d04b-4768-840c-4d4ec12ded67" providerId="AD" clId="Web-{0A81F60E-D969-B907-AB82-11BD64DE6964}" dt="2026-06-10T12:57:26.323" v="0" actId="20577"/>
          <ac:spMkLst>
            <pc:docMk/>
            <pc:sldMk cId="1073561532" sldId="1285"/>
            <ac:spMk id="3" creationId="{E12BD618-F9EC-018F-CA74-44E534708BB2}"/>
          </ac:spMkLst>
        </pc:spChg>
      </pc:sldChg>
    </pc:docChg>
  </pc:docChgLst>
  <pc:docChgLst>
    <pc:chgData name="Frazier, Joshua [OK]" userId="063f24cc-aff2-471e-9242-9b0b515daa15" providerId="ADAL" clId="{F9B39354-E296-4772-936E-8524D8D6D04D}"/>
    <pc:docChg chg="modSld">
      <pc:chgData name="Frazier, Joshua [OK]" userId="063f24cc-aff2-471e-9242-9b0b515daa15" providerId="ADAL" clId="{F9B39354-E296-4772-936E-8524D8D6D04D}" dt="2026-06-02T10:20:09.974" v="4" actId="14100"/>
      <pc:docMkLst>
        <pc:docMk/>
      </pc:docMkLst>
      <pc:sldChg chg="addSp modSp mod">
        <pc:chgData name="Frazier, Joshua [OK]" userId="063f24cc-aff2-471e-9242-9b0b515daa15" providerId="ADAL" clId="{F9B39354-E296-4772-936E-8524D8D6D04D}" dt="2026-06-02T10:20:09.974" v="4" actId="14100"/>
        <pc:sldMkLst>
          <pc:docMk/>
          <pc:sldMk cId="742887557" sldId="983"/>
        </pc:sldMkLst>
        <pc:picChg chg="add mod">
          <ac:chgData name="Frazier, Joshua [OK]" userId="063f24cc-aff2-471e-9242-9b0b515daa15" providerId="ADAL" clId="{F9B39354-E296-4772-936E-8524D8D6D04D}" dt="2026-06-02T10:20:09.974" v="4" actId="14100"/>
          <ac:picMkLst>
            <pc:docMk/>
            <pc:sldMk cId="742887557" sldId="983"/>
            <ac:picMk id="5" creationId="{EE57DB44-6933-8A85-EF34-A2C78A333F46}"/>
          </ac:picMkLst>
        </pc:picChg>
      </pc:sldChg>
    </pc:docChg>
  </pc:docChgLst>
  <pc:docChgLst>
    <pc:chgData name="Warrow, Scott" userId="S::swarrow_mea.org#ext#@neahq.onmicrosoft.com::5678d7dc-d04b-4768-840c-4d4ec12ded67" providerId="AD" clId="Web-{DA23FDF2-55CE-3499-78DD-382183DD8DB2}"/>
    <pc:docChg chg="addSld modSld">
      <pc:chgData name="Warrow, Scott" userId="S::swarrow_mea.org#ext#@neahq.onmicrosoft.com::5678d7dc-d04b-4768-840c-4d4ec12ded67" providerId="AD" clId="Web-{DA23FDF2-55CE-3499-78DD-382183DD8DB2}" dt="2026-06-02T17:18:51.324" v="39" actId="14100"/>
      <pc:docMkLst>
        <pc:docMk/>
      </pc:docMkLst>
      <pc:sldChg chg="addSp delSp modSp mod modClrScheme chgLayout">
        <pc:chgData name="Warrow, Scott" userId="S::swarrow_mea.org#ext#@neahq.onmicrosoft.com::5678d7dc-d04b-4768-840c-4d4ec12ded67" providerId="AD" clId="Web-{DA23FDF2-55CE-3499-78DD-382183DD8DB2}" dt="2026-06-02T17:18:07.386" v="25"/>
        <pc:sldMkLst>
          <pc:docMk/>
          <pc:sldMk cId="2164977648" sldId="980"/>
        </pc:sldMkLst>
        <pc:spChg chg="mod ord">
          <ac:chgData name="Warrow, Scott" userId="S::swarrow_mea.org#ext#@neahq.onmicrosoft.com::5678d7dc-d04b-4768-840c-4d4ec12ded67" providerId="AD" clId="Web-{DA23FDF2-55CE-3499-78DD-382183DD8DB2}" dt="2026-06-02T17:18:07.386" v="25"/>
          <ac:spMkLst>
            <pc:docMk/>
            <pc:sldMk cId="2164977648" sldId="980"/>
            <ac:spMk id="2" creationId="{00000000-0000-0000-0000-000000000000}"/>
          </ac:spMkLst>
        </pc:spChg>
        <pc:spChg chg="mod ord">
          <ac:chgData name="Warrow, Scott" userId="S::swarrow_mea.org#ext#@neahq.onmicrosoft.com::5678d7dc-d04b-4768-840c-4d4ec12ded67" providerId="AD" clId="Web-{DA23FDF2-55CE-3499-78DD-382183DD8DB2}" dt="2026-06-02T17:18:07.386" v="25"/>
          <ac:spMkLst>
            <pc:docMk/>
            <pc:sldMk cId="2164977648" sldId="980"/>
            <ac:spMk id="3" creationId="{00000000-0000-0000-0000-000000000000}"/>
          </ac:spMkLst>
        </pc:spChg>
      </pc:sldChg>
      <pc:sldChg chg="modSp new">
        <pc:chgData name="Warrow, Scott" userId="S::swarrow_mea.org#ext#@neahq.onmicrosoft.com::5678d7dc-d04b-4768-840c-4d4ec12ded67" providerId="AD" clId="Web-{DA23FDF2-55CE-3499-78DD-382183DD8DB2}" dt="2026-06-02T16:51:55.288" v="9" actId="20577"/>
        <pc:sldMkLst>
          <pc:docMk/>
          <pc:sldMk cId="2880005222" sldId="1271"/>
        </pc:sldMkLst>
        <pc:spChg chg="mod">
          <ac:chgData name="Warrow, Scott" userId="S::swarrow_mea.org#ext#@neahq.onmicrosoft.com::5678d7dc-d04b-4768-840c-4d4ec12ded67" providerId="AD" clId="Web-{DA23FDF2-55CE-3499-78DD-382183DD8DB2}" dt="2026-06-02T16:51:55.288" v="9" actId="20577"/>
          <ac:spMkLst>
            <pc:docMk/>
            <pc:sldMk cId="2880005222" sldId="1271"/>
            <ac:spMk id="2" creationId="{B2D7A6A0-EF06-BBE9-B494-82D17687883A}"/>
          </ac:spMkLst>
        </pc:spChg>
      </pc:sldChg>
      <pc:sldChg chg="modSp new">
        <pc:chgData name="Warrow, Scott" userId="S::swarrow_mea.org#ext#@neahq.onmicrosoft.com::5678d7dc-d04b-4768-840c-4d4ec12ded67" providerId="AD" clId="Web-{DA23FDF2-55CE-3499-78DD-382183DD8DB2}" dt="2026-06-02T16:53:04.554" v="22" actId="20577"/>
        <pc:sldMkLst>
          <pc:docMk/>
          <pc:sldMk cId="4138827586" sldId="1274"/>
        </pc:sldMkLst>
        <pc:spChg chg="mod">
          <ac:chgData name="Warrow, Scott" userId="S::swarrow_mea.org#ext#@neahq.onmicrosoft.com::5678d7dc-d04b-4768-840c-4d4ec12ded67" providerId="AD" clId="Web-{DA23FDF2-55CE-3499-78DD-382183DD8DB2}" dt="2026-06-02T16:53:04.554" v="22" actId="20577"/>
          <ac:spMkLst>
            <pc:docMk/>
            <pc:sldMk cId="4138827586" sldId="1274"/>
            <ac:spMk id="2" creationId="{D7FC6116-E19E-C7A0-F536-4CA14876E3E4}"/>
          </ac:spMkLst>
        </pc:spChg>
      </pc:sldChg>
      <pc:sldChg chg="delSp modSp add replId">
        <pc:chgData name="Warrow, Scott" userId="S::swarrow_mea.org#ext#@neahq.onmicrosoft.com::5678d7dc-d04b-4768-840c-4d4ec12ded67" providerId="AD" clId="Web-{DA23FDF2-55CE-3499-78DD-382183DD8DB2}" dt="2026-06-02T17:18:51.324" v="39" actId="14100"/>
        <pc:sldMkLst>
          <pc:docMk/>
          <pc:sldMk cId="159098510" sldId="1281"/>
        </pc:sldMkLst>
        <pc:spChg chg="mod">
          <ac:chgData name="Warrow, Scott" userId="S::swarrow_mea.org#ext#@neahq.onmicrosoft.com::5678d7dc-d04b-4768-840c-4d4ec12ded67" providerId="AD" clId="Web-{DA23FDF2-55CE-3499-78DD-382183DD8DB2}" dt="2026-06-02T17:18:51.324" v="39" actId="14100"/>
          <ac:spMkLst>
            <pc:docMk/>
            <pc:sldMk cId="159098510" sldId="1281"/>
            <ac:spMk id="3" creationId="{F2CCF716-FD8E-69CA-72E4-371133E6CB4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t> Least Effective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a:t> </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a:t>  </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a:t>  </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t>Most Effective</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0" presStyleCnt="6">
        <dgm:presLayoutVars>
          <dgm:chMax val="1"/>
          <dgm:bulletEnabled val="1"/>
        </dgm:presLayoutVars>
      </dgm:prSet>
      <dgm:spPr/>
    </dgm:pt>
    <dgm:pt modelId="{CC39D6A8-65B2-494D-882E-BA0A40D4F896}" type="pres">
      <dgm:prSet presAssocID="{ABD7ADAA-67CD-46C7-A94D-FB28D22E2456}" presName="levelTx" presStyleLbl="revTx" presStyleIdx="0" presStyleCnt="0">
        <dgm:presLayoutVars>
          <dgm:chMax val="1"/>
          <dgm:bulletEnabled val="1"/>
        </dgm:presLayoutVars>
      </dgm:prSet>
      <dgm:spPr/>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1" presStyleCnt="6">
        <dgm:presLayoutVars>
          <dgm:chMax val="1"/>
          <dgm:bulletEnabled val="1"/>
        </dgm:presLayoutVars>
      </dgm:prSet>
      <dgm:spPr/>
    </dgm:pt>
    <dgm:pt modelId="{36E7EA06-75E3-46EB-9D71-7850EBCEFEA6}" type="pres">
      <dgm:prSet presAssocID="{48F53A4A-9CDB-435C-8BD2-F6F0CC3B3763}" presName="levelTx" presStyleLbl="revTx" presStyleIdx="0" presStyleCnt="0">
        <dgm:presLayoutVars>
          <dgm:chMax val="1"/>
          <dgm:bulletEnabled val="1"/>
        </dgm:presLayoutVars>
      </dgm:prSet>
      <dgm:spPr/>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pt>
    <dgm:pt modelId="{04C2B055-0B60-41C2-AB26-AA9EFA92C313}" type="pres">
      <dgm:prSet presAssocID="{38106000-E4B5-4ADB-B787-930E79479EF9}" presName="levelTx" presStyleLbl="revTx" presStyleIdx="0" presStyleCnt="0">
        <dgm:presLayoutVars>
          <dgm:chMax val="1"/>
          <dgm:bulletEnabled val="1"/>
        </dgm:presLayoutVars>
      </dgm:prSet>
      <dgm:spPr/>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pt>
    <dgm:pt modelId="{C9A97EF1-A62E-482F-9F62-5E0C73EA63D1}" type="pres">
      <dgm:prSet presAssocID="{A82A7B58-9CE2-4335-8166-E982A6A4AE63}" presName="levelTx" presStyleLbl="revTx" presStyleIdx="0" presStyleCnt="0">
        <dgm:presLayoutVars>
          <dgm:chMax val="1"/>
          <dgm:bulletEnabled val="1"/>
        </dgm:presLayoutVars>
      </dgm:prSet>
      <dgm:spPr/>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pt>
    <dgm:pt modelId="{3E0C04CB-E451-486D-A074-3F673A6FC632}" type="pres">
      <dgm:prSet presAssocID="{4FCC7B70-AFC3-47E9-806B-CA291C3BC713}" presName="levelTx" presStyleLbl="revTx" presStyleIdx="0" presStyleCnt="0">
        <dgm:presLayoutVars>
          <dgm:chMax val="1"/>
          <dgm:bulletEnabled val="1"/>
        </dgm:presLayoutVars>
      </dgm:prSet>
      <dgm:spPr/>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pt>
    <dgm:pt modelId="{2655298A-D2BA-4C2B-8A59-EDBC6BCD3222}" type="pres">
      <dgm:prSet presAssocID="{4ED1AADB-2978-4C79-BFB9-1976C8094F66}" presName="levelTx" presStyleLbl="revTx" presStyleIdx="0" presStyleCnt="0">
        <dgm:presLayoutVars>
          <dgm:chMax val="1"/>
          <dgm:bulletEnabled val="1"/>
        </dgm:presLayoutVars>
      </dgm:prSet>
      <dgm:spPr/>
    </dgm:pt>
  </dgm:ptLst>
  <dgm:cxnLst>
    <dgm:cxn modelId="{389A712E-531E-4D4A-AF6E-30D56564BF16}" type="presOf" srcId="{A82A7B58-9CE2-4335-8166-E982A6A4AE63}" destId="{C9A97EF1-A62E-482F-9F62-5E0C73EA63D1}" srcOrd="1" destOrd="0" presId="urn:microsoft.com/office/officeart/2005/8/layout/pyramid1"/>
    <dgm:cxn modelId="{17E04841-0169-4628-AF47-1AA6A6105DA3}" type="presOf" srcId="{48F53A4A-9CDB-435C-8BD2-F6F0CC3B3763}" destId="{36E7EA06-75E3-46EB-9D71-7850EBCEFEA6}" srcOrd="1" destOrd="0" presId="urn:microsoft.com/office/officeart/2005/8/layout/pyramid1"/>
    <dgm:cxn modelId="{D6728C4E-D405-4023-A4B7-6694528A1AD9}" type="presOf" srcId="{4FCC7B70-AFC3-47E9-806B-CA291C3BC713}" destId="{3E0C04CB-E451-486D-A074-3F673A6FC632}" srcOrd="1" destOrd="0" presId="urn:microsoft.com/office/officeart/2005/8/layout/pyramid1"/>
    <dgm:cxn modelId="{AD3B5458-FF39-47A0-A025-5F9640466EBD}" srcId="{00F156A1-04AE-4876-A067-FBDDBEBE0726}" destId="{ABD7ADAA-67CD-46C7-A94D-FB28D22E2456}" srcOrd="0" destOrd="0" parTransId="{825487FA-19D7-4E95-BCC9-CDFFCAAAF3F6}" sibTransId="{BC15A90B-42DB-4288-B9B0-F56568F73C4D}"/>
    <dgm:cxn modelId="{7BA8557B-BC58-478F-BC96-B0A0C6D54A40}" type="presOf" srcId="{4FCC7B70-AFC3-47E9-806B-CA291C3BC713}" destId="{C761B01F-82F3-4FBD-90C3-29C4B5848728}" srcOrd="0" destOrd="0" presId="urn:microsoft.com/office/officeart/2005/8/layout/pyramid1"/>
    <dgm:cxn modelId="{797E8084-93AA-482F-857C-BA5C32628725}" type="presOf" srcId="{48F53A4A-9CDB-435C-8BD2-F6F0CC3B3763}" destId="{3670DFCD-B054-4DD6-A670-F6E8D3543B8C}" srcOrd="0" destOrd="0" presId="urn:microsoft.com/office/officeart/2005/8/layout/pyramid1"/>
    <dgm:cxn modelId="{43C9A387-8A7A-4BF3-B059-85698AD3B57D}" type="presOf" srcId="{4ED1AADB-2978-4C79-BFB9-1976C8094F66}" destId="{8DAA3DA3-13DE-411C-8A95-BADB23BBF87F}" srcOrd="0" destOrd="0" presId="urn:microsoft.com/office/officeart/2005/8/layout/pyramid1"/>
    <dgm:cxn modelId="{0D303E8C-3A30-4BE2-95F7-A46C6F4CD4B1}" type="presOf" srcId="{ABD7ADAA-67CD-46C7-A94D-FB28D22E2456}" destId="{CC39D6A8-65B2-494D-882E-BA0A40D4F896}" srcOrd="1"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888312A3-EE9F-4793-851E-73081C74DFC2}" type="presOf" srcId="{38106000-E4B5-4ADB-B787-930E79479EF9}" destId="{D841B3EB-5412-414D-A865-44F202AA646E}" srcOrd="0" destOrd="0" presId="urn:microsoft.com/office/officeart/2005/8/layout/pyramid1"/>
    <dgm:cxn modelId="{F43A12A7-5F1D-41C0-8A6B-15726995234F}" type="presOf" srcId="{00F156A1-04AE-4876-A067-FBDDBEBE0726}" destId="{3C32D165-194D-42C9-9910-716A89BE7462}" srcOrd="0" destOrd="0" presId="urn:microsoft.com/office/officeart/2005/8/layout/pyramid1"/>
    <dgm:cxn modelId="{FA8B06A8-8A33-45CD-82A1-317D92F088C0}" srcId="{00F156A1-04AE-4876-A067-FBDDBEBE0726}" destId="{4ED1AADB-2978-4C79-BFB9-1976C8094F66}" srcOrd="5" destOrd="0" parTransId="{61264C98-0828-452D-B733-2E33C9DF37B1}" sibTransId="{F59316F9-41C4-439F-82C6-91168A98E42D}"/>
    <dgm:cxn modelId="{CD76EAA8-8204-47B0-BE96-608D69149EAE}" srcId="{00F156A1-04AE-4876-A067-FBDDBEBE0726}" destId="{38106000-E4B5-4ADB-B787-930E79479EF9}" srcOrd="2" destOrd="0" parTransId="{140FD119-35B8-4495-A3CE-2BAED83ECB76}" sibTransId="{538FF4DD-3FCB-4DD4-BC5A-BC8534918CFE}"/>
    <dgm:cxn modelId="{15BBA2C8-2C03-4FFD-9A14-58B9A49851DF}" type="presOf" srcId="{ABD7ADAA-67CD-46C7-A94D-FB28D22E2456}" destId="{722462B3-3F26-4D2F-91B3-9DAEC49F7C1A}" srcOrd="0" destOrd="0" presId="urn:microsoft.com/office/officeart/2005/8/layout/pyramid1"/>
    <dgm:cxn modelId="{97B86CCA-FD6B-4A67-8714-1AB131D46615}" type="presOf" srcId="{38106000-E4B5-4ADB-B787-930E79479EF9}" destId="{04C2B055-0B60-41C2-AB26-AA9EFA92C313}" srcOrd="1" destOrd="0" presId="urn:microsoft.com/office/officeart/2005/8/layout/pyramid1"/>
    <dgm:cxn modelId="{22F7D7D0-082A-4B85-BF55-D55F2BB62261}" srcId="{00F156A1-04AE-4876-A067-FBDDBEBE0726}" destId="{4FCC7B70-AFC3-47E9-806B-CA291C3BC713}" srcOrd="4" destOrd="0" parTransId="{BE1C66A9-D744-4FCA-8B43-63EB66504011}" sibTransId="{33BF6CFC-079E-4342-A728-0E2F2D486641}"/>
    <dgm:cxn modelId="{C9BB73D1-90FA-44AA-862D-374F0017B0EC}" type="presOf" srcId="{4ED1AADB-2978-4C79-BFB9-1976C8094F66}" destId="{2655298A-D2BA-4C2B-8A59-EDBC6BCD3222}" srcOrd="1" destOrd="0" presId="urn:microsoft.com/office/officeart/2005/8/layout/pyramid1"/>
    <dgm:cxn modelId="{F23338D6-2E32-4837-AD3E-3816FFA44087}" srcId="{00F156A1-04AE-4876-A067-FBDDBEBE0726}" destId="{48F53A4A-9CDB-435C-8BD2-F6F0CC3B3763}" srcOrd="1" destOrd="0" parTransId="{5D37AF1A-21E6-4EA6-9AA3-E738012A107E}" sibTransId="{1A882077-AF2C-4AAD-8A2A-53A7E863C148}"/>
    <dgm:cxn modelId="{C43197D9-7393-4C15-BA92-A77E1E4A6054}" type="presOf" srcId="{A82A7B58-9CE2-4335-8166-E982A6A4AE63}" destId="{7239061C-BCA8-45BF-8DFA-318ADF85202C}" srcOrd="0" destOrd="0" presId="urn:microsoft.com/office/officeart/2005/8/layout/pyramid1"/>
    <dgm:cxn modelId="{F0B89FFD-C11C-40E0-98BB-AB179A19A9D0}" type="presParOf" srcId="{3C32D165-194D-42C9-9910-716A89BE7462}" destId="{EDD89BA5-674F-47A2-9D35-A166795AAEF6}" srcOrd="0" destOrd="0" presId="urn:microsoft.com/office/officeart/2005/8/layout/pyramid1"/>
    <dgm:cxn modelId="{1901F05D-4A38-4CD0-9510-0503B072E827}" type="presParOf" srcId="{EDD89BA5-674F-47A2-9D35-A166795AAEF6}" destId="{722462B3-3F26-4D2F-91B3-9DAEC49F7C1A}" srcOrd="0" destOrd="0" presId="urn:microsoft.com/office/officeart/2005/8/layout/pyramid1"/>
    <dgm:cxn modelId="{B9E9D835-2111-4DDE-8B55-C3D7FC31EFB3}" type="presParOf" srcId="{EDD89BA5-674F-47A2-9D35-A166795AAEF6}" destId="{CC39D6A8-65B2-494D-882E-BA0A40D4F896}" srcOrd="1" destOrd="0" presId="urn:microsoft.com/office/officeart/2005/8/layout/pyramid1"/>
    <dgm:cxn modelId="{5408D89E-AB6B-4D32-BE0F-D0AFC7DAE159}" type="presParOf" srcId="{3C32D165-194D-42C9-9910-716A89BE7462}" destId="{8422D1EE-8C9E-4C8F-9667-C78E6BE77C02}" srcOrd="1" destOrd="0" presId="urn:microsoft.com/office/officeart/2005/8/layout/pyramid1"/>
    <dgm:cxn modelId="{1663F277-4F47-48F9-98AF-EE0E68FC8ED6}" type="presParOf" srcId="{8422D1EE-8C9E-4C8F-9667-C78E6BE77C02}" destId="{3670DFCD-B054-4DD6-A670-F6E8D3543B8C}" srcOrd="0" destOrd="0" presId="urn:microsoft.com/office/officeart/2005/8/layout/pyramid1"/>
    <dgm:cxn modelId="{85AE9953-165F-453F-860D-F43F1DDAC2BB}" type="presParOf" srcId="{8422D1EE-8C9E-4C8F-9667-C78E6BE77C02}" destId="{36E7EA06-75E3-46EB-9D71-7850EBCEFEA6}" srcOrd="1" destOrd="0" presId="urn:microsoft.com/office/officeart/2005/8/layout/pyramid1"/>
    <dgm:cxn modelId="{C5C01CFD-9C70-4033-8340-7AD983383FB9}" type="presParOf" srcId="{3C32D165-194D-42C9-9910-716A89BE7462}" destId="{07226FA0-F9CA-4BF3-AE63-A0B583EFEF1F}" srcOrd="2" destOrd="0" presId="urn:microsoft.com/office/officeart/2005/8/layout/pyramid1"/>
    <dgm:cxn modelId="{0E25FE24-B4E1-406C-9D5A-29939C7D43FE}" type="presParOf" srcId="{07226FA0-F9CA-4BF3-AE63-A0B583EFEF1F}" destId="{D841B3EB-5412-414D-A865-44F202AA646E}" srcOrd="0" destOrd="0" presId="urn:microsoft.com/office/officeart/2005/8/layout/pyramid1"/>
    <dgm:cxn modelId="{6325DF6E-76A0-4CD8-9CF9-D1F10947408B}" type="presParOf" srcId="{07226FA0-F9CA-4BF3-AE63-A0B583EFEF1F}" destId="{04C2B055-0B60-41C2-AB26-AA9EFA92C313}" srcOrd="1" destOrd="0" presId="urn:microsoft.com/office/officeart/2005/8/layout/pyramid1"/>
    <dgm:cxn modelId="{BADF9085-63B9-4C3C-A882-23BDED7F2618}" type="presParOf" srcId="{3C32D165-194D-42C9-9910-716A89BE7462}" destId="{65BB36DD-7A00-4C81-9A3A-9B77342A0DDB}" srcOrd="3" destOrd="0" presId="urn:microsoft.com/office/officeart/2005/8/layout/pyramid1"/>
    <dgm:cxn modelId="{49C8BF3B-2F71-4856-810E-DBB9D7A96827}" type="presParOf" srcId="{65BB36DD-7A00-4C81-9A3A-9B77342A0DDB}" destId="{7239061C-BCA8-45BF-8DFA-318ADF85202C}" srcOrd="0" destOrd="0" presId="urn:microsoft.com/office/officeart/2005/8/layout/pyramid1"/>
    <dgm:cxn modelId="{19697F20-32D1-4EB0-93B1-9259FBA72E17}" type="presParOf" srcId="{65BB36DD-7A00-4C81-9A3A-9B77342A0DDB}" destId="{C9A97EF1-A62E-482F-9F62-5E0C73EA63D1}" srcOrd="1" destOrd="0" presId="urn:microsoft.com/office/officeart/2005/8/layout/pyramid1"/>
    <dgm:cxn modelId="{ED6F40E6-5045-4D50-8B11-23524E7D2C64}" type="presParOf" srcId="{3C32D165-194D-42C9-9910-716A89BE7462}" destId="{59B57FB9-C1C9-4296-B64A-19224924DCD9}" srcOrd="4" destOrd="0" presId="urn:microsoft.com/office/officeart/2005/8/layout/pyramid1"/>
    <dgm:cxn modelId="{405AF9AA-005D-47CC-BECD-234696058ED7}" type="presParOf" srcId="{59B57FB9-C1C9-4296-B64A-19224924DCD9}" destId="{C761B01F-82F3-4FBD-90C3-29C4B5848728}" srcOrd="0" destOrd="0" presId="urn:microsoft.com/office/officeart/2005/8/layout/pyramid1"/>
    <dgm:cxn modelId="{108F43F8-B314-49A4-AF46-1AA9C7523E5C}" type="presParOf" srcId="{59B57FB9-C1C9-4296-B64A-19224924DCD9}" destId="{3E0C04CB-E451-486D-A074-3F673A6FC632}" srcOrd="1" destOrd="0" presId="urn:microsoft.com/office/officeart/2005/8/layout/pyramid1"/>
    <dgm:cxn modelId="{BF590A90-0F37-449E-A8D9-660EAA0021D7}" type="presParOf" srcId="{3C32D165-194D-42C9-9910-716A89BE7462}" destId="{18AD9776-2B02-4561-978A-7BD78E2808D5}" srcOrd="5" destOrd="0" presId="urn:microsoft.com/office/officeart/2005/8/layout/pyramid1"/>
    <dgm:cxn modelId="{9D04D47B-FA27-40A5-A697-246E4998E04F}" type="presParOf" srcId="{18AD9776-2B02-4561-978A-7BD78E2808D5}" destId="{8DAA3DA3-13DE-411C-8A95-BADB23BBF87F}" srcOrd="0" destOrd="0" presId="urn:microsoft.com/office/officeart/2005/8/layout/pyramid1"/>
    <dgm:cxn modelId="{517D7041-D6D8-46F3-99B5-FB10E486BCC1}"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latin typeface="Arial Black" panose="020B0A04020102020204" pitchFamily="34" charset="0"/>
            </a:rPr>
            <a:t>Lecture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r>
            <a:rPr lang="en-US" b="1" baseline="0">
              <a:effectLst>
                <a:outerShdw blurRad="38100" dist="38100" dir="2700000" algn="tl">
                  <a:srgbClr val="000000">
                    <a:alpha val="43137"/>
                  </a:srgbClr>
                </a:outerShdw>
              </a:effectLst>
              <a:latin typeface="Arial Black" panose="020B0A04020102020204" pitchFamily="34" charset="0"/>
            </a:rPr>
            <a:t>Reading</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b="1">
              <a:latin typeface="Arial Black" panose="020B0A04020102020204" pitchFamily="34" charset="0"/>
            </a:rPr>
            <a:t> Watching a Movie</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b="1">
              <a:latin typeface="Arial Black" panose="020B0A04020102020204" pitchFamily="34" charset="0"/>
            </a:rPr>
            <a:t>  Watching a Demonstration</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b="1">
              <a:latin typeface="Arial Black" panose="020B0A04020102020204" pitchFamily="34" charset="0"/>
            </a:rPr>
            <a:t>  Discussion</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latin typeface="Arial Black" panose="020B0A04020102020204" pitchFamily="34" charset="0"/>
            </a:rPr>
            <a:t>Doing Something</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0" presStyleCnt="6">
        <dgm:presLayoutVars>
          <dgm:chMax val="1"/>
          <dgm:bulletEnabled val="1"/>
        </dgm:presLayoutVars>
      </dgm:prSet>
      <dgm:spPr/>
    </dgm:pt>
    <dgm:pt modelId="{36E7EA06-75E3-46EB-9D71-7850EBCEFEA6}" type="pres">
      <dgm:prSet presAssocID="{48F53A4A-9CDB-435C-8BD2-F6F0CC3B3763}" presName="levelTx" presStyleLbl="revTx" presStyleIdx="0" presStyleCnt="0">
        <dgm:presLayoutVars>
          <dgm:chMax val="1"/>
          <dgm:bulletEnabled val="1"/>
        </dgm:presLayoutVars>
      </dgm:prSet>
      <dgm:spPr/>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1" presStyleCnt="6">
        <dgm:presLayoutVars>
          <dgm:chMax val="1"/>
          <dgm:bulletEnabled val="1"/>
        </dgm:presLayoutVars>
      </dgm:prSet>
      <dgm:spPr/>
    </dgm:pt>
    <dgm:pt modelId="{CC39D6A8-65B2-494D-882E-BA0A40D4F896}" type="pres">
      <dgm:prSet presAssocID="{ABD7ADAA-67CD-46C7-A94D-FB28D22E2456}" presName="levelTx" presStyleLbl="revTx" presStyleIdx="0" presStyleCnt="0">
        <dgm:presLayoutVars>
          <dgm:chMax val="1"/>
          <dgm:bulletEnabled val="1"/>
        </dgm:presLayoutVars>
      </dgm:prSet>
      <dgm:spPr/>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pt>
    <dgm:pt modelId="{04C2B055-0B60-41C2-AB26-AA9EFA92C313}" type="pres">
      <dgm:prSet presAssocID="{38106000-E4B5-4ADB-B787-930E79479EF9}" presName="levelTx" presStyleLbl="revTx" presStyleIdx="0" presStyleCnt="0">
        <dgm:presLayoutVars>
          <dgm:chMax val="1"/>
          <dgm:bulletEnabled val="1"/>
        </dgm:presLayoutVars>
      </dgm:prSet>
      <dgm:spPr/>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pt>
    <dgm:pt modelId="{C9A97EF1-A62E-482F-9F62-5E0C73EA63D1}" type="pres">
      <dgm:prSet presAssocID="{A82A7B58-9CE2-4335-8166-E982A6A4AE63}" presName="levelTx" presStyleLbl="revTx" presStyleIdx="0" presStyleCnt="0">
        <dgm:presLayoutVars>
          <dgm:chMax val="1"/>
          <dgm:bulletEnabled val="1"/>
        </dgm:presLayoutVars>
      </dgm:prSet>
      <dgm:spPr/>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pt>
    <dgm:pt modelId="{3E0C04CB-E451-486D-A074-3F673A6FC632}" type="pres">
      <dgm:prSet presAssocID="{4FCC7B70-AFC3-47E9-806B-CA291C3BC713}" presName="levelTx" presStyleLbl="revTx" presStyleIdx="0" presStyleCnt="0">
        <dgm:presLayoutVars>
          <dgm:chMax val="1"/>
          <dgm:bulletEnabled val="1"/>
        </dgm:presLayoutVars>
      </dgm:prSet>
      <dgm:spPr/>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pt>
    <dgm:pt modelId="{2655298A-D2BA-4C2B-8A59-EDBC6BCD3222}" type="pres">
      <dgm:prSet presAssocID="{4ED1AADB-2978-4C79-BFB9-1976C8094F66}" presName="levelTx" presStyleLbl="revTx" presStyleIdx="0" presStyleCnt="0">
        <dgm:presLayoutVars>
          <dgm:chMax val="1"/>
          <dgm:bulletEnabled val="1"/>
        </dgm:presLayoutVars>
      </dgm:prSet>
      <dgm:spPr/>
    </dgm:pt>
  </dgm:ptLst>
  <dgm:cxnLst>
    <dgm:cxn modelId="{8E4DC625-7F58-4FFA-B59A-D61C1285E782}" type="presOf" srcId="{4ED1AADB-2978-4C79-BFB9-1976C8094F66}" destId="{2655298A-D2BA-4C2B-8A59-EDBC6BCD3222}" srcOrd="1" destOrd="0" presId="urn:microsoft.com/office/officeart/2005/8/layout/pyramid1"/>
    <dgm:cxn modelId="{F9C61B2A-F30D-48F9-A9F7-89079254BA6C}" type="presOf" srcId="{48F53A4A-9CDB-435C-8BD2-F6F0CC3B3763}" destId="{3670DFCD-B054-4DD6-A670-F6E8D3543B8C}" srcOrd="0" destOrd="0" presId="urn:microsoft.com/office/officeart/2005/8/layout/pyramid1"/>
    <dgm:cxn modelId="{1FD68737-F7D7-48E2-AAAD-B3BAC6A4EA45}" type="presOf" srcId="{38106000-E4B5-4ADB-B787-930E79479EF9}" destId="{04C2B055-0B60-41C2-AB26-AA9EFA92C313}" srcOrd="1" destOrd="0" presId="urn:microsoft.com/office/officeart/2005/8/layout/pyramid1"/>
    <dgm:cxn modelId="{539FB940-2BA1-488F-AAFA-150E740EC342}" type="presOf" srcId="{4FCC7B70-AFC3-47E9-806B-CA291C3BC713}" destId="{C761B01F-82F3-4FBD-90C3-29C4B5848728}" srcOrd="0" destOrd="0" presId="urn:microsoft.com/office/officeart/2005/8/layout/pyramid1"/>
    <dgm:cxn modelId="{BC5E8D76-8E20-43DA-8215-EFC445B861AA}" type="presOf" srcId="{A82A7B58-9CE2-4335-8166-E982A6A4AE63}" destId="{C9A97EF1-A62E-482F-9F62-5E0C73EA63D1}" srcOrd="1" destOrd="0" presId="urn:microsoft.com/office/officeart/2005/8/layout/pyramid1"/>
    <dgm:cxn modelId="{AD3B5458-FF39-47A0-A025-5F9640466EBD}" srcId="{00F156A1-04AE-4876-A067-FBDDBEBE0726}" destId="{ABD7ADAA-67CD-46C7-A94D-FB28D22E2456}" srcOrd="1" destOrd="0" parTransId="{825487FA-19D7-4E95-BCC9-CDFFCAAAF3F6}" sibTransId="{BC15A90B-42DB-4288-B9B0-F56568F73C4D}"/>
    <dgm:cxn modelId="{91823B7F-1828-492F-96A7-F5F429C22B2C}" type="presOf" srcId="{48F53A4A-9CDB-435C-8BD2-F6F0CC3B3763}" destId="{36E7EA06-75E3-46EB-9D71-7850EBCEFEA6}" srcOrd="1"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F43A12A7-5F1D-41C0-8A6B-15726995234F}" type="presOf" srcId="{00F156A1-04AE-4876-A067-FBDDBEBE0726}" destId="{3C32D165-194D-42C9-9910-716A89BE7462}" srcOrd="0" destOrd="0" presId="urn:microsoft.com/office/officeart/2005/8/layout/pyramid1"/>
    <dgm:cxn modelId="{FA8B06A8-8A33-45CD-82A1-317D92F088C0}" srcId="{00F156A1-04AE-4876-A067-FBDDBEBE0726}" destId="{4ED1AADB-2978-4C79-BFB9-1976C8094F66}" srcOrd="5" destOrd="0" parTransId="{61264C98-0828-452D-B733-2E33C9DF37B1}" sibTransId="{F59316F9-41C4-439F-82C6-91168A98E42D}"/>
    <dgm:cxn modelId="{CD76EAA8-8204-47B0-BE96-608D69149EAE}" srcId="{00F156A1-04AE-4876-A067-FBDDBEBE0726}" destId="{38106000-E4B5-4ADB-B787-930E79479EF9}" srcOrd="2" destOrd="0" parTransId="{140FD119-35B8-4495-A3CE-2BAED83ECB76}" sibTransId="{538FF4DD-3FCB-4DD4-BC5A-BC8534918CFE}"/>
    <dgm:cxn modelId="{1F6D8CAC-372E-40BE-9123-46D98D0F182F}" type="presOf" srcId="{A82A7B58-9CE2-4335-8166-E982A6A4AE63}" destId="{7239061C-BCA8-45BF-8DFA-318ADF85202C}" srcOrd="0" destOrd="0" presId="urn:microsoft.com/office/officeart/2005/8/layout/pyramid1"/>
    <dgm:cxn modelId="{64B9EDAE-1F58-4E4F-A3D7-290E6A08F6FB}" type="presOf" srcId="{4ED1AADB-2978-4C79-BFB9-1976C8094F66}" destId="{8DAA3DA3-13DE-411C-8A95-BADB23BBF87F}" srcOrd="0" destOrd="0" presId="urn:microsoft.com/office/officeart/2005/8/layout/pyramid1"/>
    <dgm:cxn modelId="{B172ABB1-22DB-4A2A-9B49-9B190EF43E00}" type="presOf" srcId="{ABD7ADAA-67CD-46C7-A94D-FB28D22E2456}" destId="{722462B3-3F26-4D2F-91B3-9DAEC49F7C1A}" srcOrd="0" destOrd="0" presId="urn:microsoft.com/office/officeart/2005/8/layout/pyramid1"/>
    <dgm:cxn modelId="{7A8435B5-1BE2-4F26-BC35-32D863FEC428}" type="presOf" srcId="{38106000-E4B5-4ADB-B787-930E79479EF9}" destId="{D841B3EB-5412-414D-A865-44F202AA646E}" srcOrd="0" destOrd="0" presId="urn:microsoft.com/office/officeart/2005/8/layout/pyramid1"/>
    <dgm:cxn modelId="{22F7D7D0-082A-4B85-BF55-D55F2BB62261}" srcId="{00F156A1-04AE-4876-A067-FBDDBEBE0726}" destId="{4FCC7B70-AFC3-47E9-806B-CA291C3BC713}" srcOrd="4" destOrd="0" parTransId="{BE1C66A9-D744-4FCA-8B43-63EB66504011}" sibTransId="{33BF6CFC-079E-4342-A728-0E2F2D486641}"/>
    <dgm:cxn modelId="{F23338D6-2E32-4837-AD3E-3816FFA44087}" srcId="{00F156A1-04AE-4876-A067-FBDDBEBE0726}" destId="{48F53A4A-9CDB-435C-8BD2-F6F0CC3B3763}" srcOrd="0" destOrd="0" parTransId="{5D37AF1A-21E6-4EA6-9AA3-E738012A107E}" sibTransId="{1A882077-AF2C-4AAD-8A2A-53A7E863C148}"/>
    <dgm:cxn modelId="{676DE0D7-4E37-4AE2-826B-9FB7997A651C}" type="presOf" srcId="{ABD7ADAA-67CD-46C7-A94D-FB28D22E2456}" destId="{CC39D6A8-65B2-494D-882E-BA0A40D4F896}" srcOrd="1" destOrd="0" presId="urn:microsoft.com/office/officeart/2005/8/layout/pyramid1"/>
    <dgm:cxn modelId="{D66CA9EC-0243-4391-90CC-7546F81CC00E}" type="presOf" srcId="{4FCC7B70-AFC3-47E9-806B-CA291C3BC713}" destId="{3E0C04CB-E451-486D-A074-3F673A6FC632}" srcOrd="1" destOrd="0" presId="urn:microsoft.com/office/officeart/2005/8/layout/pyramid1"/>
    <dgm:cxn modelId="{67B59141-3A8B-4220-BB84-C69C02D65E55}" type="presParOf" srcId="{3C32D165-194D-42C9-9910-716A89BE7462}" destId="{8422D1EE-8C9E-4C8F-9667-C78E6BE77C02}" srcOrd="0" destOrd="0" presId="urn:microsoft.com/office/officeart/2005/8/layout/pyramid1"/>
    <dgm:cxn modelId="{A75AEE59-0E2A-4637-8AE0-C968B0D811D1}" type="presParOf" srcId="{8422D1EE-8C9E-4C8F-9667-C78E6BE77C02}" destId="{3670DFCD-B054-4DD6-A670-F6E8D3543B8C}" srcOrd="0" destOrd="0" presId="urn:microsoft.com/office/officeart/2005/8/layout/pyramid1"/>
    <dgm:cxn modelId="{1646339A-5487-41D9-AC93-CB7D712A97FD}" type="presParOf" srcId="{8422D1EE-8C9E-4C8F-9667-C78E6BE77C02}" destId="{36E7EA06-75E3-46EB-9D71-7850EBCEFEA6}" srcOrd="1" destOrd="0" presId="urn:microsoft.com/office/officeart/2005/8/layout/pyramid1"/>
    <dgm:cxn modelId="{9D423340-0383-4DD5-A012-59D72308BD3A}" type="presParOf" srcId="{3C32D165-194D-42C9-9910-716A89BE7462}" destId="{EDD89BA5-674F-47A2-9D35-A166795AAEF6}" srcOrd="1" destOrd="0" presId="urn:microsoft.com/office/officeart/2005/8/layout/pyramid1"/>
    <dgm:cxn modelId="{0013DEE9-BA35-4B6C-9AA8-7CD736C24315}" type="presParOf" srcId="{EDD89BA5-674F-47A2-9D35-A166795AAEF6}" destId="{722462B3-3F26-4D2F-91B3-9DAEC49F7C1A}" srcOrd="0" destOrd="0" presId="urn:microsoft.com/office/officeart/2005/8/layout/pyramid1"/>
    <dgm:cxn modelId="{49AB70F2-2B40-47E9-8961-4DC7D0AD8D1C}" type="presParOf" srcId="{EDD89BA5-674F-47A2-9D35-A166795AAEF6}" destId="{CC39D6A8-65B2-494D-882E-BA0A40D4F896}" srcOrd="1" destOrd="0" presId="urn:microsoft.com/office/officeart/2005/8/layout/pyramid1"/>
    <dgm:cxn modelId="{26280C34-517C-4F00-A0D6-8D2196433572}" type="presParOf" srcId="{3C32D165-194D-42C9-9910-716A89BE7462}" destId="{07226FA0-F9CA-4BF3-AE63-A0B583EFEF1F}" srcOrd="2" destOrd="0" presId="urn:microsoft.com/office/officeart/2005/8/layout/pyramid1"/>
    <dgm:cxn modelId="{AF54558D-5432-4F2F-B8AA-CB8DF0720AEF}" type="presParOf" srcId="{07226FA0-F9CA-4BF3-AE63-A0B583EFEF1F}" destId="{D841B3EB-5412-414D-A865-44F202AA646E}" srcOrd="0" destOrd="0" presId="urn:microsoft.com/office/officeart/2005/8/layout/pyramid1"/>
    <dgm:cxn modelId="{22799413-ACFF-4225-920C-EDC22F8ECFB9}" type="presParOf" srcId="{07226FA0-F9CA-4BF3-AE63-A0B583EFEF1F}" destId="{04C2B055-0B60-41C2-AB26-AA9EFA92C313}" srcOrd="1" destOrd="0" presId="urn:microsoft.com/office/officeart/2005/8/layout/pyramid1"/>
    <dgm:cxn modelId="{5D42A31E-9B7A-42BE-B57D-7BFBB0E96A48}" type="presParOf" srcId="{3C32D165-194D-42C9-9910-716A89BE7462}" destId="{65BB36DD-7A00-4C81-9A3A-9B77342A0DDB}" srcOrd="3" destOrd="0" presId="urn:microsoft.com/office/officeart/2005/8/layout/pyramid1"/>
    <dgm:cxn modelId="{5A4BD4AB-07B7-4825-873B-0ADC1C6344DC}" type="presParOf" srcId="{65BB36DD-7A00-4C81-9A3A-9B77342A0DDB}" destId="{7239061C-BCA8-45BF-8DFA-318ADF85202C}" srcOrd="0" destOrd="0" presId="urn:microsoft.com/office/officeart/2005/8/layout/pyramid1"/>
    <dgm:cxn modelId="{584D0143-2554-4C90-8E62-FEF2071405E4}" type="presParOf" srcId="{65BB36DD-7A00-4C81-9A3A-9B77342A0DDB}" destId="{C9A97EF1-A62E-482F-9F62-5E0C73EA63D1}" srcOrd="1" destOrd="0" presId="urn:microsoft.com/office/officeart/2005/8/layout/pyramid1"/>
    <dgm:cxn modelId="{9AA8430D-A9BB-439E-8EE5-F0C8499FA7C0}" type="presParOf" srcId="{3C32D165-194D-42C9-9910-716A89BE7462}" destId="{59B57FB9-C1C9-4296-B64A-19224924DCD9}" srcOrd="4" destOrd="0" presId="urn:microsoft.com/office/officeart/2005/8/layout/pyramid1"/>
    <dgm:cxn modelId="{23CDEA89-5CDE-42CA-8F1F-7EC08D0B5532}" type="presParOf" srcId="{59B57FB9-C1C9-4296-B64A-19224924DCD9}" destId="{C761B01F-82F3-4FBD-90C3-29C4B5848728}" srcOrd="0" destOrd="0" presId="urn:microsoft.com/office/officeart/2005/8/layout/pyramid1"/>
    <dgm:cxn modelId="{463518CC-AAA8-4F9F-8D17-DA6A96BDFE6B}" type="presParOf" srcId="{59B57FB9-C1C9-4296-B64A-19224924DCD9}" destId="{3E0C04CB-E451-486D-A074-3F673A6FC632}" srcOrd="1" destOrd="0" presId="urn:microsoft.com/office/officeart/2005/8/layout/pyramid1"/>
    <dgm:cxn modelId="{059CB23E-642F-4F76-B81A-2B1690FBC580}" type="presParOf" srcId="{3C32D165-194D-42C9-9910-716A89BE7462}" destId="{18AD9776-2B02-4561-978A-7BD78E2808D5}" srcOrd="5" destOrd="0" presId="urn:microsoft.com/office/officeart/2005/8/layout/pyramid1"/>
    <dgm:cxn modelId="{5BF54A53-F656-439B-BD80-8451296A07D7}" type="presParOf" srcId="{18AD9776-2B02-4561-978A-7BD78E2808D5}" destId="{8DAA3DA3-13DE-411C-8A95-BADB23BBF87F}" srcOrd="0" destOrd="0" presId="urn:microsoft.com/office/officeart/2005/8/layout/pyramid1"/>
    <dgm:cxn modelId="{3B9A389B-21C4-4DE7-B00C-A7F5FB82DCB8}"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508A20-E3FA-4727-B5A2-565A61F174F0}"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FE7F1E3B-D603-4263-BB0B-93A758EB101F}" type="pres">
      <dgm:prSet presAssocID="{23508A20-E3FA-4727-B5A2-565A61F174F0}" presName="cycleMatrixDiagram" presStyleCnt="0">
        <dgm:presLayoutVars>
          <dgm:chMax val="1"/>
          <dgm:dir/>
          <dgm:animLvl val="lvl"/>
          <dgm:resizeHandles val="exact"/>
        </dgm:presLayoutVars>
      </dgm:prSet>
      <dgm:spPr/>
    </dgm:pt>
    <dgm:pt modelId="{1A084206-5336-4331-A581-4F83E30E8703}" type="pres">
      <dgm:prSet presAssocID="{23508A20-E3FA-4727-B5A2-565A61F174F0}" presName="children" presStyleCnt="0"/>
      <dgm:spPr/>
    </dgm:pt>
    <dgm:pt modelId="{37DD09F8-9BD2-4221-BA33-C90B9A3DAB2A}" type="pres">
      <dgm:prSet presAssocID="{23508A20-E3FA-4727-B5A2-565A61F174F0}" presName="childPlaceholder" presStyleCnt="0"/>
      <dgm:spPr/>
    </dgm:pt>
    <dgm:pt modelId="{D30E2324-430E-4E7B-96B7-F2824AE3BCA0}" type="pres">
      <dgm:prSet presAssocID="{23508A20-E3FA-4727-B5A2-565A61F174F0}" presName="circle" presStyleCnt="0"/>
      <dgm:spPr/>
    </dgm:pt>
    <dgm:pt modelId="{F1A44931-71BB-4738-8CDE-BE3C546E8D0B}" type="pres">
      <dgm:prSet presAssocID="{23508A20-E3FA-4727-B5A2-565A61F174F0}" presName="quadrant1" presStyleLbl="node1" presStyleIdx="0" presStyleCnt="4">
        <dgm:presLayoutVars>
          <dgm:chMax val="1"/>
          <dgm:bulletEnabled val="1"/>
        </dgm:presLayoutVars>
      </dgm:prSet>
      <dgm:spPr>
        <a:solidFill>
          <a:srgbClr val="7030A0"/>
        </a:solidFill>
      </dgm:spPr>
    </dgm:pt>
    <dgm:pt modelId="{05E681C3-01F4-48D7-B926-0849E7B15DF6}" type="pres">
      <dgm:prSet presAssocID="{23508A20-E3FA-4727-B5A2-565A61F174F0}" presName="quadrant2" presStyleLbl="node1" presStyleIdx="1" presStyleCnt="4">
        <dgm:presLayoutVars>
          <dgm:chMax val="1"/>
          <dgm:bulletEnabled val="1"/>
        </dgm:presLayoutVars>
      </dgm:prSet>
      <dgm:spPr>
        <a:solidFill>
          <a:srgbClr val="C00000"/>
        </a:solidFill>
      </dgm:spPr>
    </dgm:pt>
    <dgm:pt modelId="{F5A9EC19-3E9F-471B-A5B3-46395FB054C1}" type="pres">
      <dgm:prSet presAssocID="{23508A20-E3FA-4727-B5A2-565A61F174F0}" presName="quadrant3" presStyleLbl="node1" presStyleIdx="2" presStyleCnt="4">
        <dgm:presLayoutVars>
          <dgm:chMax val="1"/>
          <dgm:bulletEnabled val="1"/>
        </dgm:presLayoutVars>
      </dgm:prSet>
      <dgm:spPr>
        <a:solidFill>
          <a:srgbClr val="00B0F0"/>
        </a:solidFill>
      </dgm:spPr>
    </dgm:pt>
    <dgm:pt modelId="{2351D3BA-ED0B-48CE-ABF7-F1E7D1396BAC}" type="pres">
      <dgm:prSet presAssocID="{23508A20-E3FA-4727-B5A2-565A61F174F0}" presName="quadrant4" presStyleLbl="node1" presStyleIdx="3" presStyleCnt="4">
        <dgm:presLayoutVars>
          <dgm:chMax val="1"/>
          <dgm:bulletEnabled val="1"/>
        </dgm:presLayoutVars>
      </dgm:prSet>
      <dgm:spPr>
        <a:solidFill>
          <a:srgbClr val="00B050"/>
        </a:solidFill>
      </dgm:spPr>
    </dgm:pt>
    <dgm:pt modelId="{F8FE5F2B-ED88-428F-BDD2-7963C6328756}" type="pres">
      <dgm:prSet presAssocID="{23508A20-E3FA-4727-B5A2-565A61F174F0}" presName="quadrantPlaceholder" presStyleCnt="0"/>
      <dgm:spPr/>
    </dgm:pt>
    <dgm:pt modelId="{3C273A7F-5B62-4037-BAC9-7FAC1B57B38A}" type="pres">
      <dgm:prSet presAssocID="{23508A20-E3FA-4727-B5A2-565A61F174F0}" presName="center1" presStyleLbl="fgShp" presStyleIdx="0" presStyleCnt="2"/>
      <dgm:spPr/>
    </dgm:pt>
    <dgm:pt modelId="{B92F572C-3D64-4B45-A83F-7899DB17FFFF}" type="pres">
      <dgm:prSet presAssocID="{23508A20-E3FA-4727-B5A2-565A61F174F0}" presName="center2" presStyleLbl="fgShp" presStyleIdx="1" presStyleCnt="2"/>
      <dgm:spPr/>
    </dgm:pt>
  </dgm:ptLst>
  <dgm:cxnLst>
    <dgm:cxn modelId="{52B22302-F080-4982-8C22-664A39B0BB8A}" type="presOf" srcId="{B0282F09-05AB-4915-8A3F-01BCD52BC703}" destId="{F1A44931-71BB-4738-8CDE-BE3C546E8D0B}" srcOrd="0" destOrd="0" presId="urn:microsoft.com/office/officeart/2005/8/layout/cycle4"/>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FAA67542-85DD-4FB5-ADA7-D632101FA962}" type="presOf" srcId="{2E4B4886-6660-4A1C-9656-A9CF65C222C1}" destId="{05E681C3-01F4-48D7-B926-0849E7B15DF6}" srcOrd="0" destOrd="0" presId="urn:microsoft.com/office/officeart/2005/8/layout/cycle4"/>
    <dgm:cxn modelId="{D20FB185-69A0-4009-9ADE-E3A3557F54F4}" srcId="{23508A20-E3FA-4727-B5A2-565A61F174F0}" destId="{B0282F09-05AB-4915-8A3F-01BCD52BC703}" srcOrd="0" destOrd="0" parTransId="{A5ED96DE-06E3-4FBF-86B3-5262888F7836}" sibTransId="{49C8C7A5-2BEA-44D0-8B21-77AC5EE47B8E}"/>
    <dgm:cxn modelId="{CD130B9B-0000-4162-B97C-E2A517D6C186}" type="presOf" srcId="{839E4A7A-3032-4A8A-B3B4-31E84D501430}" destId="{2351D3BA-ED0B-48CE-ABF7-F1E7D1396BAC}" srcOrd="0" destOrd="0" presId="urn:microsoft.com/office/officeart/2005/8/layout/cycle4"/>
    <dgm:cxn modelId="{29C7E7A2-59FA-4CA4-9A1F-369A482474C4}" type="presOf" srcId="{6621A351-F374-4B8D-8608-69DD200D6BC0}" destId="{F5A9EC19-3E9F-471B-A5B3-46395FB054C1}" srcOrd="0" destOrd="0" presId="urn:microsoft.com/office/officeart/2005/8/layout/cycle4"/>
    <dgm:cxn modelId="{3A3DA7CC-E463-4190-BFA8-F9C0289FF3D3}" type="presOf" srcId="{23508A20-E3FA-4727-B5A2-565A61F174F0}" destId="{FE7F1E3B-D603-4263-BB0B-93A758EB101F}" srcOrd="0" destOrd="0" presId="urn:microsoft.com/office/officeart/2005/8/layout/cycle4"/>
    <dgm:cxn modelId="{AB4779D9-744E-457E-903B-9B8D18405320}" srcId="{23508A20-E3FA-4727-B5A2-565A61F174F0}" destId="{2E4B4886-6660-4A1C-9656-A9CF65C222C1}" srcOrd="1" destOrd="0" parTransId="{987C7719-BFF6-430D-842F-A457D2F60D31}" sibTransId="{6D236F6E-BB5A-495F-AF02-818E64CD890B}"/>
    <dgm:cxn modelId="{80B95F25-2E4C-4D6C-A288-B00FB5B7482C}" type="presParOf" srcId="{FE7F1E3B-D603-4263-BB0B-93A758EB101F}" destId="{1A084206-5336-4331-A581-4F83E30E8703}" srcOrd="0" destOrd="0" presId="urn:microsoft.com/office/officeart/2005/8/layout/cycle4"/>
    <dgm:cxn modelId="{7215DCE4-B74D-4305-9518-9506954EA908}" type="presParOf" srcId="{1A084206-5336-4331-A581-4F83E30E8703}" destId="{37DD09F8-9BD2-4221-BA33-C90B9A3DAB2A}" srcOrd="0" destOrd="0" presId="urn:microsoft.com/office/officeart/2005/8/layout/cycle4"/>
    <dgm:cxn modelId="{3201BF64-37D3-4AEE-9CC3-49446471D816}" type="presParOf" srcId="{FE7F1E3B-D603-4263-BB0B-93A758EB101F}" destId="{D30E2324-430E-4E7B-96B7-F2824AE3BCA0}" srcOrd="1" destOrd="0" presId="urn:microsoft.com/office/officeart/2005/8/layout/cycle4"/>
    <dgm:cxn modelId="{61D7B92E-4A05-476D-B2C5-E717EF6D106C}" type="presParOf" srcId="{D30E2324-430E-4E7B-96B7-F2824AE3BCA0}" destId="{F1A44931-71BB-4738-8CDE-BE3C546E8D0B}" srcOrd="0" destOrd="0" presId="urn:microsoft.com/office/officeart/2005/8/layout/cycle4"/>
    <dgm:cxn modelId="{E97CFD0D-8E26-4491-97D3-FD514E1B19F1}" type="presParOf" srcId="{D30E2324-430E-4E7B-96B7-F2824AE3BCA0}" destId="{05E681C3-01F4-48D7-B926-0849E7B15DF6}" srcOrd="1" destOrd="0" presId="urn:microsoft.com/office/officeart/2005/8/layout/cycle4"/>
    <dgm:cxn modelId="{8A488AF0-258B-48DF-96AC-E150426B15D9}" type="presParOf" srcId="{D30E2324-430E-4E7B-96B7-F2824AE3BCA0}" destId="{F5A9EC19-3E9F-471B-A5B3-46395FB054C1}" srcOrd="2" destOrd="0" presId="urn:microsoft.com/office/officeart/2005/8/layout/cycle4"/>
    <dgm:cxn modelId="{C524A726-CFD0-4475-934D-E655C70D574E}" type="presParOf" srcId="{D30E2324-430E-4E7B-96B7-F2824AE3BCA0}" destId="{2351D3BA-ED0B-48CE-ABF7-F1E7D1396BAC}" srcOrd="3" destOrd="0" presId="urn:microsoft.com/office/officeart/2005/8/layout/cycle4"/>
    <dgm:cxn modelId="{D3525093-32F1-4E4F-8C40-926D286F0BF6}" type="presParOf" srcId="{D30E2324-430E-4E7B-96B7-F2824AE3BCA0}" destId="{F8FE5F2B-ED88-428F-BDD2-7963C6328756}" srcOrd="4" destOrd="0" presId="urn:microsoft.com/office/officeart/2005/8/layout/cycle4"/>
    <dgm:cxn modelId="{8A87271B-1F19-49E4-872C-A4E56F2D0EF5}" type="presParOf" srcId="{FE7F1E3B-D603-4263-BB0B-93A758EB101F}" destId="{3C273A7F-5B62-4037-BAC9-7FAC1B57B38A}" srcOrd="2" destOrd="0" presId="urn:microsoft.com/office/officeart/2005/8/layout/cycle4"/>
    <dgm:cxn modelId="{738019C0-AC53-4EB5-99B4-FCD4D0E2AFCF}" type="presParOf" srcId="{FE7F1E3B-D603-4263-BB0B-93A758EB101F}" destId="{B92F572C-3D64-4B45-A83F-7899DB17FFFF}"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508A20-E3FA-4727-B5A2-565A61F174F0}"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536BBD36-3442-4C74-815F-AA010D390941}" type="pres">
      <dgm:prSet presAssocID="{23508A20-E3FA-4727-B5A2-565A61F174F0}" presName="diagram" presStyleCnt="0">
        <dgm:presLayoutVars>
          <dgm:chPref val="1"/>
          <dgm:dir/>
          <dgm:animOne val="branch"/>
          <dgm:animLvl val="lvl"/>
          <dgm:resizeHandles/>
        </dgm:presLayoutVars>
      </dgm:prSet>
      <dgm:spPr/>
    </dgm:pt>
    <dgm:pt modelId="{F1898107-C475-4815-B0C3-3D362734D834}" type="pres">
      <dgm:prSet presAssocID="{B0282F09-05AB-4915-8A3F-01BCD52BC703}" presName="root" presStyleCnt="0"/>
      <dgm:spPr/>
    </dgm:pt>
    <dgm:pt modelId="{3822E1A7-8658-465E-818F-6637AA7ABB89}" type="pres">
      <dgm:prSet presAssocID="{B0282F09-05AB-4915-8A3F-01BCD52BC703}" presName="rootComposite" presStyleCnt="0"/>
      <dgm:spPr/>
    </dgm:pt>
    <dgm:pt modelId="{79C83172-BAF9-407F-B911-C47B97EA8C48}" type="pres">
      <dgm:prSet presAssocID="{B0282F09-05AB-4915-8A3F-01BCD52BC703}" presName="rootText" presStyleLbl="node1" presStyleIdx="0" presStyleCnt="4"/>
      <dgm:spPr>
        <a:solidFill>
          <a:srgbClr val="7030A0"/>
        </a:solidFill>
      </dgm:spPr>
    </dgm:pt>
    <dgm:pt modelId="{C69B9BFF-D5FE-412D-BB54-A0FD5A108C3F}" type="pres">
      <dgm:prSet presAssocID="{B0282F09-05AB-4915-8A3F-01BCD52BC703}" presName="rootConnector" presStyleLbl="node1" presStyleIdx="0" presStyleCnt="4"/>
      <dgm:spPr/>
    </dgm:pt>
    <dgm:pt modelId="{DCD8545B-9A17-44F5-9B3C-9B75F815FDFA}" type="pres">
      <dgm:prSet presAssocID="{B0282F09-05AB-4915-8A3F-01BCD52BC703}" presName="childShape" presStyleCnt="0"/>
      <dgm:spPr/>
    </dgm:pt>
    <dgm:pt modelId="{5E069B54-5488-4C68-9B78-C6A3640FC715}" type="pres">
      <dgm:prSet presAssocID="{2E4B4886-6660-4A1C-9656-A9CF65C222C1}" presName="root" presStyleCnt="0"/>
      <dgm:spPr/>
    </dgm:pt>
    <dgm:pt modelId="{0F56ABEC-6185-4F79-AB09-B8883C79E4BF}" type="pres">
      <dgm:prSet presAssocID="{2E4B4886-6660-4A1C-9656-A9CF65C222C1}" presName="rootComposite" presStyleCnt="0"/>
      <dgm:spPr/>
    </dgm:pt>
    <dgm:pt modelId="{D391C869-12B8-4448-929F-B2EF242A2099}" type="pres">
      <dgm:prSet presAssocID="{2E4B4886-6660-4A1C-9656-A9CF65C222C1}" presName="rootText" presStyleLbl="node1" presStyleIdx="1" presStyleCnt="4"/>
      <dgm:spPr>
        <a:solidFill>
          <a:srgbClr val="FF0000"/>
        </a:solidFill>
      </dgm:spPr>
    </dgm:pt>
    <dgm:pt modelId="{9DB931C2-5428-4F18-9A20-D9C7F7205278}" type="pres">
      <dgm:prSet presAssocID="{2E4B4886-6660-4A1C-9656-A9CF65C222C1}" presName="rootConnector" presStyleLbl="node1" presStyleIdx="1" presStyleCnt="4"/>
      <dgm:spPr/>
    </dgm:pt>
    <dgm:pt modelId="{778B609C-AF64-4133-BEAD-96A0137C9874}" type="pres">
      <dgm:prSet presAssocID="{2E4B4886-6660-4A1C-9656-A9CF65C222C1}" presName="childShape" presStyleCnt="0"/>
      <dgm:spPr/>
    </dgm:pt>
    <dgm:pt modelId="{64372499-1B48-4F16-8E93-F7A45B90DC08}" type="pres">
      <dgm:prSet presAssocID="{6621A351-F374-4B8D-8608-69DD200D6BC0}" presName="root" presStyleCnt="0"/>
      <dgm:spPr/>
    </dgm:pt>
    <dgm:pt modelId="{58642068-377F-4699-98FF-5B6793FE3D4F}" type="pres">
      <dgm:prSet presAssocID="{6621A351-F374-4B8D-8608-69DD200D6BC0}" presName="rootComposite" presStyleCnt="0"/>
      <dgm:spPr/>
    </dgm:pt>
    <dgm:pt modelId="{A1108CD7-8BD7-4A4E-97CF-04C36FECB6DC}" type="pres">
      <dgm:prSet presAssocID="{6621A351-F374-4B8D-8608-69DD200D6BC0}" presName="rootText" presStyleLbl="node1" presStyleIdx="2" presStyleCnt="4"/>
      <dgm:spPr>
        <a:solidFill>
          <a:srgbClr val="0070C0"/>
        </a:solidFill>
      </dgm:spPr>
    </dgm:pt>
    <dgm:pt modelId="{6819DFD6-87BA-4F49-9C22-0B1D35EC03FB}" type="pres">
      <dgm:prSet presAssocID="{6621A351-F374-4B8D-8608-69DD200D6BC0}" presName="rootConnector" presStyleLbl="node1" presStyleIdx="2" presStyleCnt="4"/>
      <dgm:spPr/>
    </dgm:pt>
    <dgm:pt modelId="{3AC826FA-220E-41C4-A692-A364FBF643C7}" type="pres">
      <dgm:prSet presAssocID="{6621A351-F374-4B8D-8608-69DD200D6BC0}" presName="childShape" presStyleCnt="0"/>
      <dgm:spPr/>
    </dgm:pt>
    <dgm:pt modelId="{C52597BD-91D2-4BF7-B138-E12FA9221751}" type="pres">
      <dgm:prSet presAssocID="{839E4A7A-3032-4A8A-B3B4-31E84D501430}" presName="root" presStyleCnt="0"/>
      <dgm:spPr/>
    </dgm:pt>
    <dgm:pt modelId="{5EA04624-DE40-43CF-BEFF-FF68C8F60642}" type="pres">
      <dgm:prSet presAssocID="{839E4A7A-3032-4A8A-B3B4-31E84D501430}" presName="rootComposite" presStyleCnt="0"/>
      <dgm:spPr/>
    </dgm:pt>
    <dgm:pt modelId="{02507158-86EA-447D-8BA6-8006FAC48CE4}" type="pres">
      <dgm:prSet presAssocID="{839E4A7A-3032-4A8A-B3B4-31E84D501430}" presName="rootText" presStyleLbl="node1" presStyleIdx="3" presStyleCnt="4"/>
      <dgm:spPr>
        <a:solidFill>
          <a:srgbClr val="00B050"/>
        </a:solidFill>
      </dgm:spPr>
    </dgm:pt>
    <dgm:pt modelId="{43405E6C-01E2-43DA-91E9-7D6C1CDA32E8}" type="pres">
      <dgm:prSet presAssocID="{839E4A7A-3032-4A8A-B3B4-31E84D501430}" presName="rootConnector" presStyleLbl="node1" presStyleIdx="3" presStyleCnt="4"/>
      <dgm:spPr/>
    </dgm:pt>
    <dgm:pt modelId="{F930F1BD-9069-43A3-9D13-D8D0F4AEC390}" type="pres">
      <dgm:prSet presAssocID="{839E4A7A-3032-4A8A-B3B4-31E84D501430}" presName="childShape" presStyleCnt="0"/>
      <dgm:spPr/>
    </dgm:pt>
  </dgm:ptLst>
  <dgm:cxnLst>
    <dgm:cxn modelId="{2EBA3C04-636C-4C85-B054-8B9E97C1B372}" type="presOf" srcId="{6621A351-F374-4B8D-8608-69DD200D6BC0}" destId="{6819DFD6-87BA-4F49-9C22-0B1D35EC03FB}" srcOrd="1" destOrd="0" presId="urn:microsoft.com/office/officeart/2005/8/layout/hierarchy3"/>
    <dgm:cxn modelId="{911D7912-5780-492B-8CEF-A9E8D0CD9A9A}" type="presOf" srcId="{839E4A7A-3032-4A8A-B3B4-31E84D501430}" destId="{02507158-86EA-447D-8BA6-8006FAC48CE4}" srcOrd="0" destOrd="0" presId="urn:microsoft.com/office/officeart/2005/8/layout/hierarchy3"/>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8C49994B-A76F-41A0-8023-5557B3ECE22F}" type="presOf" srcId="{B0282F09-05AB-4915-8A3F-01BCD52BC703}" destId="{C69B9BFF-D5FE-412D-BB54-A0FD5A108C3F}" srcOrd="1" destOrd="0" presId="urn:microsoft.com/office/officeart/2005/8/layout/hierarchy3"/>
    <dgm:cxn modelId="{E28DFF4E-97F9-479A-BB3F-988B4D4C08B1}" type="presOf" srcId="{B0282F09-05AB-4915-8A3F-01BCD52BC703}" destId="{79C83172-BAF9-407F-B911-C47B97EA8C48}" srcOrd="0" destOrd="0" presId="urn:microsoft.com/office/officeart/2005/8/layout/hierarchy3"/>
    <dgm:cxn modelId="{9BE1237D-C8A7-487A-9C79-C94FB4165E3D}" type="presOf" srcId="{23508A20-E3FA-4727-B5A2-565A61F174F0}" destId="{536BBD36-3442-4C74-815F-AA010D390941}" srcOrd="0" destOrd="0" presId="urn:microsoft.com/office/officeart/2005/8/layout/hierarchy3"/>
    <dgm:cxn modelId="{D20FB185-69A0-4009-9ADE-E3A3557F54F4}" srcId="{23508A20-E3FA-4727-B5A2-565A61F174F0}" destId="{B0282F09-05AB-4915-8A3F-01BCD52BC703}" srcOrd="0" destOrd="0" parTransId="{A5ED96DE-06E3-4FBF-86B3-5262888F7836}" sibTransId="{49C8C7A5-2BEA-44D0-8B21-77AC5EE47B8E}"/>
    <dgm:cxn modelId="{C138D59E-78DD-4E68-9D7D-500083ACEEFA}" type="presOf" srcId="{2E4B4886-6660-4A1C-9656-A9CF65C222C1}" destId="{9DB931C2-5428-4F18-9A20-D9C7F7205278}" srcOrd="1" destOrd="0" presId="urn:microsoft.com/office/officeart/2005/8/layout/hierarchy3"/>
    <dgm:cxn modelId="{22C9AEA3-F3BD-4AB1-8834-922BE71F4285}" type="presOf" srcId="{2E4B4886-6660-4A1C-9656-A9CF65C222C1}" destId="{D391C869-12B8-4448-929F-B2EF242A2099}" srcOrd="0" destOrd="0" presId="urn:microsoft.com/office/officeart/2005/8/layout/hierarchy3"/>
    <dgm:cxn modelId="{BD23B9D6-F638-4257-A4CE-04DFCB2B42B2}" type="presOf" srcId="{6621A351-F374-4B8D-8608-69DD200D6BC0}" destId="{A1108CD7-8BD7-4A4E-97CF-04C36FECB6DC}" srcOrd="0" destOrd="0" presId="urn:microsoft.com/office/officeart/2005/8/layout/hierarchy3"/>
    <dgm:cxn modelId="{AB4779D9-744E-457E-903B-9B8D18405320}" srcId="{23508A20-E3FA-4727-B5A2-565A61F174F0}" destId="{2E4B4886-6660-4A1C-9656-A9CF65C222C1}" srcOrd="1" destOrd="0" parTransId="{987C7719-BFF6-430D-842F-A457D2F60D31}" sibTransId="{6D236F6E-BB5A-495F-AF02-818E64CD890B}"/>
    <dgm:cxn modelId="{19D254F3-E1BE-4772-B1D9-B3660A9B7AF6}" type="presOf" srcId="{839E4A7A-3032-4A8A-B3B4-31E84D501430}" destId="{43405E6C-01E2-43DA-91E9-7D6C1CDA32E8}" srcOrd="1" destOrd="0" presId="urn:microsoft.com/office/officeart/2005/8/layout/hierarchy3"/>
    <dgm:cxn modelId="{DB4A8673-5EA9-409E-AD89-5E9A2DF39CB1}" type="presParOf" srcId="{536BBD36-3442-4C74-815F-AA010D390941}" destId="{F1898107-C475-4815-B0C3-3D362734D834}" srcOrd="0" destOrd="0" presId="urn:microsoft.com/office/officeart/2005/8/layout/hierarchy3"/>
    <dgm:cxn modelId="{5808541A-8629-454E-89C8-4ABAF4FDBF2F}" type="presParOf" srcId="{F1898107-C475-4815-B0C3-3D362734D834}" destId="{3822E1A7-8658-465E-818F-6637AA7ABB89}" srcOrd="0" destOrd="0" presId="urn:microsoft.com/office/officeart/2005/8/layout/hierarchy3"/>
    <dgm:cxn modelId="{37747986-CDEE-4B8D-863F-B4049F228E18}" type="presParOf" srcId="{3822E1A7-8658-465E-818F-6637AA7ABB89}" destId="{79C83172-BAF9-407F-B911-C47B97EA8C48}" srcOrd="0" destOrd="0" presId="urn:microsoft.com/office/officeart/2005/8/layout/hierarchy3"/>
    <dgm:cxn modelId="{FEA1DBB2-4F8F-4E96-966B-2CE140DDF3E1}" type="presParOf" srcId="{3822E1A7-8658-465E-818F-6637AA7ABB89}" destId="{C69B9BFF-D5FE-412D-BB54-A0FD5A108C3F}" srcOrd="1" destOrd="0" presId="urn:microsoft.com/office/officeart/2005/8/layout/hierarchy3"/>
    <dgm:cxn modelId="{2594D66F-1FE0-40CF-8F48-A6229E7EC7E8}" type="presParOf" srcId="{F1898107-C475-4815-B0C3-3D362734D834}" destId="{DCD8545B-9A17-44F5-9B3C-9B75F815FDFA}" srcOrd="1" destOrd="0" presId="urn:microsoft.com/office/officeart/2005/8/layout/hierarchy3"/>
    <dgm:cxn modelId="{07546050-2CCC-40FF-B67E-9EC362AF821E}" type="presParOf" srcId="{536BBD36-3442-4C74-815F-AA010D390941}" destId="{5E069B54-5488-4C68-9B78-C6A3640FC715}" srcOrd="1" destOrd="0" presId="urn:microsoft.com/office/officeart/2005/8/layout/hierarchy3"/>
    <dgm:cxn modelId="{65BCB2A3-433B-4E44-9C24-75AF6BFAEA8D}" type="presParOf" srcId="{5E069B54-5488-4C68-9B78-C6A3640FC715}" destId="{0F56ABEC-6185-4F79-AB09-B8883C79E4BF}" srcOrd="0" destOrd="0" presId="urn:microsoft.com/office/officeart/2005/8/layout/hierarchy3"/>
    <dgm:cxn modelId="{0218F6D5-9BEB-498B-9AA5-1C96147667A5}" type="presParOf" srcId="{0F56ABEC-6185-4F79-AB09-B8883C79E4BF}" destId="{D391C869-12B8-4448-929F-B2EF242A2099}" srcOrd="0" destOrd="0" presId="urn:microsoft.com/office/officeart/2005/8/layout/hierarchy3"/>
    <dgm:cxn modelId="{5D4BFB09-1F76-4560-A8D8-75DFB2F6246B}" type="presParOf" srcId="{0F56ABEC-6185-4F79-AB09-B8883C79E4BF}" destId="{9DB931C2-5428-4F18-9A20-D9C7F7205278}" srcOrd="1" destOrd="0" presId="urn:microsoft.com/office/officeart/2005/8/layout/hierarchy3"/>
    <dgm:cxn modelId="{9A46D0BA-F9E6-40AD-9D06-E21A764FA562}" type="presParOf" srcId="{5E069B54-5488-4C68-9B78-C6A3640FC715}" destId="{778B609C-AF64-4133-BEAD-96A0137C9874}" srcOrd="1" destOrd="0" presId="urn:microsoft.com/office/officeart/2005/8/layout/hierarchy3"/>
    <dgm:cxn modelId="{7C22B574-88F7-470E-A122-8ACDEFE807FC}" type="presParOf" srcId="{536BBD36-3442-4C74-815F-AA010D390941}" destId="{64372499-1B48-4F16-8E93-F7A45B90DC08}" srcOrd="2" destOrd="0" presId="urn:microsoft.com/office/officeart/2005/8/layout/hierarchy3"/>
    <dgm:cxn modelId="{C93CF2BE-5F1B-45A5-9642-1D35CF961877}" type="presParOf" srcId="{64372499-1B48-4F16-8E93-F7A45B90DC08}" destId="{58642068-377F-4699-98FF-5B6793FE3D4F}" srcOrd="0" destOrd="0" presId="urn:microsoft.com/office/officeart/2005/8/layout/hierarchy3"/>
    <dgm:cxn modelId="{EC9AA2E3-872D-4D68-9074-C34612D4068C}" type="presParOf" srcId="{58642068-377F-4699-98FF-5B6793FE3D4F}" destId="{A1108CD7-8BD7-4A4E-97CF-04C36FECB6DC}" srcOrd="0" destOrd="0" presId="urn:microsoft.com/office/officeart/2005/8/layout/hierarchy3"/>
    <dgm:cxn modelId="{D9392EEE-A9A6-4334-9084-FA36D5B0A5DE}" type="presParOf" srcId="{58642068-377F-4699-98FF-5B6793FE3D4F}" destId="{6819DFD6-87BA-4F49-9C22-0B1D35EC03FB}" srcOrd="1" destOrd="0" presId="urn:microsoft.com/office/officeart/2005/8/layout/hierarchy3"/>
    <dgm:cxn modelId="{FC90E01A-E34D-4B97-B11A-490F95DD9016}" type="presParOf" srcId="{64372499-1B48-4F16-8E93-F7A45B90DC08}" destId="{3AC826FA-220E-41C4-A692-A364FBF643C7}" srcOrd="1" destOrd="0" presId="urn:microsoft.com/office/officeart/2005/8/layout/hierarchy3"/>
    <dgm:cxn modelId="{524BC243-E7B5-406D-A60F-E27CC4D0ADC0}" type="presParOf" srcId="{536BBD36-3442-4C74-815F-AA010D390941}" destId="{C52597BD-91D2-4BF7-B138-E12FA9221751}" srcOrd="3" destOrd="0" presId="urn:microsoft.com/office/officeart/2005/8/layout/hierarchy3"/>
    <dgm:cxn modelId="{A0C8E669-8D43-48AC-85F1-DF348490CDD5}" type="presParOf" srcId="{C52597BD-91D2-4BF7-B138-E12FA9221751}" destId="{5EA04624-DE40-43CF-BEFF-FF68C8F60642}" srcOrd="0" destOrd="0" presId="urn:microsoft.com/office/officeart/2005/8/layout/hierarchy3"/>
    <dgm:cxn modelId="{E349EA49-A8BD-42A4-BD3A-8D5D6FA590E6}" type="presParOf" srcId="{5EA04624-DE40-43CF-BEFF-FF68C8F60642}" destId="{02507158-86EA-447D-8BA6-8006FAC48CE4}" srcOrd="0" destOrd="0" presId="urn:microsoft.com/office/officeart/2005/8/layout/hierarchy3"/>
    <dgm:cxn modelId="{7EA3110C-E08E-4C7D-B22E-8EC83EC94B23}" type="presParOf" srcId="{5EA04624-DE40-43CF-BEFF-FF68C8F60642}" destId="{43405E6C-01E2-43DA-91E9-7D6C1CDA32E8}" srcOrd="1" destOrd="0" presId="urn:microsoft.com/office/officeart/2005/8/layout/hierarchy3"/>
    <dgm:cxn modelId="{E674123A-38C0-4394-B9CE-2C5B6AAE4C39}" type="presParOf" srcId="{C52597BD-91D2-4BF7-B138-E12FA9221751}" destId="{F930F1BD-9069-43A3-9D13-D8D0F4AEC390}"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462B3-3F26-4D2F-91B3-9DAEC49F7C1A}">
      <dsp:nvSpPr>
        <dsp:cNvPr id="0" name=""/>
        <dsp:cNvSpPr/>
      </dsp:nvSpPr>
      <dsp:spPr>
        <a:xfrm>
          <a:off x="2727492" y="0"/>
          <a:ext cx="1090997" cy="663804"/>
        </a:xfrm>
        <a:prstGeom prst="trapezoid">
          <a:avLst>
            <a:gd name="adj" fmla="val 8217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t> Least Effective</a:t>
          </a:r>
        </a:p>
      </dsp:txBody>
      <dsp:txXfrm>
        <a:off x="2727492" y="0"/>
        <a:ext cx="1090997" cy="663804"/>
      </dsp:txXfrm>
    </dsp:sp>
    <dsp:sp modelId="{3670DFCD-B054-4DD6-A670-F6E8D3543B8C}">
      <dsp:nvSpPr>
        <dsp:cNvPr id="0" name=""/>
        <dsp:cNvSpPr/>
      </dsp:nvSpPr>
      <dsp:spPr>
        <a:xfrm>
          <a:off x="2181994" y="663804"/>
          <a:ext cx="2181994" cy="663804"/>
        </a:xfrm>
        <a:prstGeom prst="trapezoid">
          <a:avLst>
            <a:gd name="adj" fmla="val 82178"/>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2563842" y="663804"/>
        <a:ext cx="1418296" cy="663804"/>
      </dsp:txXfrm>
    </dsp:sp>
    <dsp:sp modelId="{D841B3EB-5412-414D-A865-44F202AA646E}">
      <dsp:nvSpPr>
        <dsp:cNvPr id="0" name=""/>
        <dsp:cNvSpPr/>
      </dsp:nvSpPr>
      <dsp:spPr>
        <a:xfrm>
          <a:off x="1636495" y="1327609"/>
          <a:ext cx="3272991" cy="663804"/>
        </a:xfrm>
        <a:prstGeom prst="trapezoid">
          <a:avLst>
            <a:gd name="adj" fmla="val 82178"/>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2209268" y="1327609"/>
        <a:ext cx="2127444" cy="663804"/>
      </dsp:txXfrm>
    </dsp:sp>
    <dsp:sp modelId="{7239061C-BCA8-45BF-8DFA-318ADF85202C}">
      <dsp:nvSpPr>
        <dsp:cNvPr id="0" name=""/>
        <dsp:cNvSpPr/>
      </dsp:nvSpPr>
      <dsp:spPr>
        <a:xfrm>
          <a:off x="1090997" y="1991414"/>
          <a:ext cx="4363988" cy="663804"/>
        </a:xfrm>
        <a:prstGeom prst="trapezoid">
          <a:avLst>
            <a:gd name="adj" fmla="val 82178"/>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1854694" y="1991414"/>
        <a:ext cx="2836592" cy="663804"/>
      </dsp:txXfrm>
    </dsp:sp>
    <dsp:sp modelId="{C761B01F-82F3-4FBD-90C3-29C4B5848728}">
      <dsp:nvSpPr>
        <dsp:cNvPr id="0" name=""/>
        <dsp:cNvSpPr/>
      </dsp:nvSpPr>
      <dsp:spPr>
        <a:xfrm>
          <a:off x="545498" y="2655219"/>
          <a:ext cx="5454985" cy="663804"/>
        </a:xfrm>
        <a:prstGeom prst="trapezoid">
          <a:avLst>
            <a:gd name="adj" fmla="val 82178"/>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p>
      </dsp:txBody>
      <dsp:txXfrm>
        <a:off x="1500120" y="2655219"/>
        <a:ext cx="3545740" cy="663804"/>
      </dsp:txXfrm>
    </dsp:sp>
    <dsp:sp modelId="{8DAA3DA3-13DE-411C-8A95-BADB23BBF87F}">
      <dsp:nvSpPr>
        <dsp:cNvPr id="0" name=""/>
        <dsp:cNvSpPr/>
      </dsp:nvSpPr>
      <dsp:spPr>
        <a:xfrm>
          <a:off x="0" y="3319024"/>
          <a:ext cx="6545982" cy="663804"/>
        </a:xfrm>
        <a:prstGeom prst="trapezoid">
          <a:avLst>
            <a:gd name="adj" fmla="val 82178"/>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 </a:t>
          </a:r>
          <a:r>
            <a:rPr lang="en-US" sz="2000" b="1" kern="1200"/>
            <a:t>Most Effective</a:t>
          </a:r>
        </a:p>
      </dsp:txBody>
      <dsp:txXfrm>
        <a:off x="1145546" y="3319024"/>
        <a:ext cx="4254888" cy="6638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0DFCD-B054-4DD6-A670-F6E8D3543B8C}">
      <dsp:nvSpPr>
        <dsp:cNvPr id="0" name=""/>
        <dsp:cNvSpPr/>
      </dsp:nvSpPr>
      <dsp:spPr>
        <a:xfrm>
          <a:off x="2852199" y="0"/>
          <a:ext cx="1140879" cy="842294"/>
        </a:xfrm>
        <a:prstGeom prst="trapezoid">
          <a:avLst>
            <a:gd name="adj" fmla="val 67725"/>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 </a:t>
          </a:r>
          <a:r>
            <a:rPr lang="en-US" sz="1900" b="1" kern="1200" baseline="0">
              <a:effectLst>
                <a:outerShdw blurRad="38100" dist="38100" dir="2700000" algn="tl">
                  <a:srgbClr val="000000">
                    <a:alpha val="43137"/>
                  </a:srgbClr>
                </a:outerShdw>
              </a:effectLst>
              <a:latin typeface="Arial Black" panose="020B0A04020102020204" pitchFamily="34" charset="0"/>
            </a:rPr>
            <a:t>Reading</a:t>
          </a:r>
        </a:p>
      </dsp:txBody>
      <dsp:txXfrm>
        <a:off x="2852199" y="0"/>
        <a:ext cx="1140879" cy="842294"/>
      </dsp:txXfrm>
    </dsp:sp>
    <dsp:sp modelId="{722462B3-3F26-4D2F-91B3-9DAEC49F7C1A}">
      <dsp:nvSpPr>
        <dsp:cNvPr id="0" name=""/>
        <dsp:cNvSpPr/>
      </dsp:nvSpPr>
      <dsp:spPr>
        <a:xfrm>
          <a:off x="2281759" y="842294"/>
          <a:ext cx="2281759" cy="842294"/>
        </a:xfrm>
        <a:prstGeom prst="trapezoid">
          <a:avLst>
            <a:gd name="adj" fmla="val 67725"/>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Lecture</a:t>
          </a:r>
        </a:p>
      </dsp:txBody>
      <dsp:txXfrm>
        <a:off x="2681067" y="842294"/>
        <a:ext cx="1483143" cy="842294"/>
      </dsp:txXfrm>
    </dsp:sp>
    <dsp:sp modelId="{D841B3EB-5412-414D-A865-44F202AA646E}">
      <dsp:nvSpPr>
        <dsp:cNvPr id="0" name=""/>
        <dsp:cNvSpPr/>
      </dsp:nvSpPr>
      <dsp:spPr>
        <a:xfrm>
          <a:off x="1711319" y="1684588"/>
          <a:ext cx="3422639" cy="842294"/>
        </a:xfrm>
        <a:prstGeom prst="trapezoid">
          <a:avLst>
            <a:gd name="adj" fmla="val 67725"/>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Watching a Movie</a:t>
          </a:r>
        </a:p>
      </dsp:txBody>
      <dsp:txXfrm>
        <a:off x="2310281" y="1684588"/>
        <a:ext cx="2224715" cy="842294"/>
      </dsp:txXfrm>
    </dsp:sp>
    <dsp:sp modelId="{7239061C-BCA8-45BF-8DFA-318ADF85202C}">
      <dsp:nvSpPr>
        <dsp:cNvPr id="0" name=""/>
        <dsp:cNvSpPr/>
      </dsp:nvSpPr>
      <dsp:spPr>
        <a:xfrm>
          <a:off x="1140879" y="2526882"/>
          <a:ext cx="4563519" cy="842294"/>
        </a:xfrm>
        <a:prstGeom prst="trapezoid">
          <a:avLst>
            <a:gd name="adj" fmla="val 67725"/>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Watching a Demonstration</a:t>
          </a:r>
        </a:p>
      </dsp:txBody>
      <dsp:txXfrm>
        <a:off x="1939495" y="2526882"/>
        <a:ext cx="2966287" cy="842294"/>
      </dsp:txXfrm>
    </dsp:sp>
    <dsp:sp modelId="{C761B01F-82F3-4FBD-90C3-29C4B5848728}">
      <dsp:nvSpPr>
        <dsp:cNvPr id="0" name=""/>
        <dsp:cNvSpPr/>
      </dsp:nvSpPr>
      <dsp:spPr>
        <a:xfrm>
          <a:off x="570439" y="3369176"/>
          <a:ext cx="5704399" cy="842294"/>
        </a:xfrm>
        <a:prstGeom prst="trapezoid">
          <a:avLst>
            <a:gd name="adj" fmla="val 67725"/>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Discussion</a:t>
          </a:r>
        </a:p>
      </dsp:txBody>
      <dsp:txXfrm>
        <a:off x="1568709" y="3369176"/>
        <a:ext cx="3707859" cy="842294"/>
      </dsp:txXfrm>
    </dsp:sp>
    <dsp:sp modelId="{8DAA3DA3-13DE-411C-8A95-BADB23BBF87F}">
      <dsp:nvSpPr>
        <dsp:cNvPr id="0" name=""/>
        <dsp:cNvSpPr/>
      </dsp:nvSpPr>
      <dsp:spPr>
        <a:xfrm>
          <a:off x="0" y="4211470"/>
          <a:ext cx="6845279" cy="842294"/>
        </a:xfrm>
        <a:prstGeom prst="trapezoid">
          <a:avLst>
            <a:gd name="adj" fmla="val 67725"/>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 </a:t>
          </a:r>
          <a:r>
            <a:rPr lang="en-US" sz="1900" b="1" kern="1200">
              <a:latin typeface="Arial Black" panose="020B0A04020102020204" pitchFamily="34" charset="0"/>
            </a:rPr>
            <a:t>Doing Something</a:t>
          </a:r>
        </a:p>
      </dsp:txBody>
      <dsp:txXfrm>
        <a:off x="1197923" y="4211470"/>
        <a:ext cx="4449431" cy="8422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44931-71BB-4738-8CDE-BE3C546E8D0B}">
      <dsp:nvSpPr>
        <dsp:cNvPr id="0" name=""/>
        <dsp:cNvSpPr/>
      </dsp:nvSpPr>
      <dsp:spPr>
        <a:xfrm>
          <a:off x="963698" y="225883"/>
          <a:ext cx="1715922" cy="1715922"/>
        </a:xfrm>
        <a:prstGeom prst="pieWedg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Direct</a:t>
          </a:r>
        </a:p>
      </dsp:txBody>
      <dsp:txXfrm>
        <a:off x="1466280" y="728465"/>
        <a:ext cx="1213340" cy="1213340"/>
      </dsp:txXfrm>
    </dsp:sp>
    <dsp:sp modelId="{05E681C3-01F4-48D7-B926-0849E7B15DF6}">
      <dsp:nvSpPr>
        <dsp:cNvPr id="0" name=""/>
        <dsp:cNvSpPr/>
      </dsp:nvSpPr>
      <dsp:spPr>
        <a:xfrm rot="5400000">
          <a:off x="2758877" y="225883"/>
          <a:ext cx="1715922" cy="1715922"/>
        </a:xfrm>
        <a:prstGeom prst="pieWedg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Systematic</a:t>
          </a:r>
        </a:p>
      </dsp:txBody>
      <dsp:txXfrm rot="-5400000">
        <a:off x="2758877" y="728465"/>
        <a:ext cx="1213340" cy="1213340"/>
      </dsp:txXfrm>
    </dsp:sp>
    <dsp:sp modelId="{F5A9EC19-3E9F-471B-A5B3-46395FB054C1}">
      <dsp:nvSpPr>
        <dsp:cNvPr id="0" name=""/>
        <dsp:cNvSpPr/>
      </dsp:nvSpPr>
      <dsp:spPr>
        <a:xfrm rot="10800000">
          <a:off x="2758877" y="2021063"/>
          <a:ext cx="1715922" cy="1715922"/>
        </a:xfrm>
        <a:prstGeom prst="pieWedg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Spirited</a:t>
          </a:r>
        </a:p>
      </dsp:txBody>
      <dsp:txXfrm rot="10800000">
        <a:off x="2758877" y="2021063"/>
        <a:ext cx="1213340" cy="1213340"/>
      </dsp:txXfrm>
    </dsp:sp>
    <dsp:sp modelId="{2351D3BA-ED0B-48CE-ABF7-F1E7D1396BAC}">
      <dsp:nvSpPr>
        <dsp:cNvPr id="0" name=""/>
        <dsp:cNvSpPr/>
      </dsp:nvSpPr>
      <dsp:spPr>
        <a:xfrm rot="16200000">
          <a:off x="963698" y="2021063"/>
          <a:ext cx="1715922" cy="1715922"/>
        </a:xfrm>
        <a:prstGeom prst="pieWedg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Considerate</a:t>
          </a:r>
        </a:p>
      </dsp:txBody>
      <dsp:txXfrm rot="5400000">
        <a:off x="1466280" y="2021063"/>
        <a:ext cx="1213340" cy="1213340"/>
      </dsp:txXfrm>
    </dsp:sp>
    <dsp:sp modelId="{3C273A7F-5B62-4037-BAC9-7FAC1B57B38A}">
      <dsp:nvSpPr>
        <dsp:cNvPr id="0" name=""/>
        <dsp:cNvSpPr/>
      </dsp:nvSpPr>
      <dsp:spPr>
        <a:xfrm>
          <a:off x="2423024" y="1624776"/>
          <a:ext cx="592448" cy="515172"/>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2F572C-3D64-4B45-A83F-7899DB17FFFF}">
      <dsp:nvSpPr>
        <dsp:cNvPr id="0" name=""/>
        <dsp:cNvSpPr/>
      </dsp:nvSpPr>
      <dsp:spPr>
        <a:xfrm rot="10800000">
          <a:off x="2423024" y="1822919"/>
          <a:ext cx="592448" cy="515172"/>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83172-BAF9-407F-B911-C47B97EA8C48}">
      <dsp:nvSpPr>
        <dsp:cNvPr id="0" name=""/>
        <dsp:cNvSpPr/>
      </dsp:nvSpPr>
      <dsp:spPr>
        <a:xfrm>
          <a:off x="1811" y="1088921"/>
          <a:ext cx="2081567" cy="1040783"/>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Direct</a:t>
          </a:r>
        </a:p>
      </dsp:txBody>
      <dsp:txXfrm>
        <a:off x="32294" y="1119404"/>
        <a:ext cx="2020601" cy="979817"/>
      </dsp:txXfrm>
    </dsp:sp>
    <dsp:sp modelId="{D391C869-12B8-4448-929F-B2EF242A2099}">
      <dsp:nvSpPr>
        <dsp:cNvPr id="0" name=""/>
        <dsp:cNvSpPr/>
      </dsp:nvSpPr>
      <dsp:spPr>
        <a:xfrm>
          <a:off x="2603771" y="1088921"/>
          <a:ext cx="2081567" cy="1040783"/>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Systematic</a:t>
          </a:r>
        </a:p>
      </dsp:txBody>
      <dsp:txXfrm>
        <a:off x="2634254" y="1119404"/>
        <a:ext cx="2020601" cy="979817"/>
      </dsp:txXfrm>
    </dsp:sp>
    <dsp:sp modelId="{A1108CD7-8BD7-4A4E-97CF-04C36FECB6DC}">
      <dsp:nvSpPr>
        <dsp:cNvPr id="0" name=""/>
        <dsp:cNvSpPr/>
      </dsp:nvSpPr>
      <dsp:spPr>
        <a:xfrm>
          <a:off x="5205730" y="1088921"/>
          <a:ext cx="2081567" cy="1040783"/>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Spirited</a:t>
          </a:r>
        </a:p>
      </dsp:txBody>
      <dsp:txXfrm>
        <a:off x="5236213" y="1119404"/>
        <a:ext cx="2020601" cy="979817"/>
      </dsp:txXfrm>
    </dsp:sp>
    <dsp:sp modelId="{02507158-86EA-447D-8BA6-8006FAC48CE4}">
      <dsp:nvSpPr>
        <dsp:cNvPr id="0" name=""/>
        <dsp:cNvSpPr/>
      </dsp:nvSpPr>
      <dsp:spPr>
        <a:xfrm>
          <a:off x="7807690" y="1088921"/>
          <a:ext cx="2081567" cy="1040783"/>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Considerate</a:t>
          </a:r>
        </a:p>
      </dsp:txBody>
      <dsp:txXfrm>
        <a:off x="7838173" y="1119404"/>
        <a:ext cx="2020601" cy="97981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2ED1A3-1BC8-48FC-BCAE-B6C190DCBD3F}" type="datetimeFigureOut">
              <a:t>6/10/2026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3AAD98-AE47-47C1-9463-B4ED86E27C93}" type="slidenum">
              <a:t>‹#›</a:t>
            </a:fld>
            <a:endParaRPr lang="en-US"/>
          </a:p>
        </p:txBody>
      </p:sp>
    </p:spTree>
    <p:extLst>
      <p:ext uri="{BB962C8B-B14F-4D97-AF65-F5344CB8AC3E}">
        <p14:creationId xmlns:p14="http://schemas.microsoft.com/office/powerpoint/2010/main" val="2742768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time.com/3858309/attention-spans-goldfish/"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advertising.microsoft.com/en/cl/31966/how-does-digital-affect-canadian-attention-span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2C724330-A899-4DC7-B328-BA71357BF5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A9E483-475A-433F-9D2F-7BB4AC130181}"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30723" name="Rectangle 2">
            <a:extLst>
              <a:ext uri="{FF2B5EF4-FFF2-40B4-BE49-F238E27FC236}">
                <a16:creationId xmlns:a16="http://schemas.microsoft.com/office/drawing/2014/main" id="{1C6CBD6F-B429-4A9C-9C07-CB5BC4EA74F9}"/>
              </a:ext>
            </a:extLst>
          </p:cNvPr>
          <p:cNvSpPr>
            <a:spLocks noGrp="1" noRot="1" noChangeAspect="1" noChangeArrowheads="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a:extLst>
              <a:ext uri="{FF2B5EF4-FFF2-40B4-BE49-F238E27FC236}">
                <a16:creationId xmlns:a16="http://schemas.microsoft.com/office/drawing/2014/main" id="{1B4755BE-488E-48EB-A693-0E1AA989052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237145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2F4B25E-18AF-48A6-B5B4-74E15ACA0F8B}"/>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B2E5CD6E-D9D1-4089-A7B0-7A24D7CA5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u="sng">
                <a:hlinkClick r:id="rId3"/>
              </a:rPr>
              <a:t>http://time.com/3858309/attention-spans-goldfish/</a:t>
            </a:r>
            <a:r>
              <a:rPr lang="en-US" altLang="en-US"/>
              <a:t> </a:t>
            </a:r>
          </a:p>
          <a:p>
            <a:r>
              <a:rPr lang="en-US" altLang="en-US"/>
              <a:t>The average attention span for the notoriously ill-focused goldfish is nine seconds, but according to a </a:t>
            </a:r>
            <a:r>
              <a:rPr lang="en-US" altLang="en-US">
                <a:hlinkClick r:id="rId4"/>
              </a:rPr>
              <a:t>new study</a:t>
            </a:r>
            <a:r>
              <a:rPr lang="en-US" altLang="en-US"/>
              <a:t> from Microsoft Corp., people now generally lose concentration after eight seconds, highlighting the affects of an increasingly digitalized lifestyle on the brain.</a:t>
            </a:r>
          </a:p>
          <a:p>
            <a:r>
              <a:rPr lang="en-US" altLang="en-US"/>
              <a:t>Researchers in Canada surveyed 2,000 participants and studied the brain activity of 112 others using electroencephalograms (EEGs). Microsoft found that since the year 2000 (or about when the mobile revolution began) the average attention span dropped from 12 seconds to eight seconds.</a:t>
            </a:r>
          </a:p>
          <a:p>
            <a:r>
              <a:rPr lang="en-US" altLang="en-US"/>
              <a:t>“Heavy multi-screeners find it difficult to filter out irrelevant stimuli — they’re more easily distracted by multiple streams of media,” the report read.</a:t>
            </a:r>
          </a:p>
          <a:p>
            <a:r>
              <a:rPr lang="en-US" altLang="en-US"/>
              <a:t>On the positive side, the report says our ability to multitask has drastically improved in the mobile age.</a:t>
            </a:r>
          </a:p>
          <a:p>
            <a:r>
              <a:rPr lang="en-US" altLang="en-US"/>
              <a:t>Microsoft theorized that the changes were a result of the brain’s ability to adapt and change itself over time and a weaker attention span may be a side effect of evolving to a mobile Internet.</a:t>
            </a:r>
          </a:p>
          <a:p>
            <a:r>
              <a:rPr lang="en-US" altLang="en-US"/>
              <a:t>The survey also confirmed generational differences for mobile use; for example, 77% of people aged 18 to 24 responded “yes” when asked, “When nothing is occupying my attention, the first thing I do is reach for my phone,” compared with only 10% of those over the age of 65.</a:t>
            </a:r>
          </a:p>
          <a:p>
            <a:r>
              <a:rPr lang="en-US" altLang="en-US"/>
              <a:t>And now congratulate yourself for concentrating long enough to make it through this article.</a:t>
            </a:r>
          </a:p>
          <a:p>
            <a:endParaRPr lang="en-US" altLang="en-US"/>
          </a:p>
        </p:txBody>
      </p:sp>
      <p:sp>
        <p:nvSpPr>
          <p:cNvPr id="39940" name="Slide Number Placeholder 3">
            <a:extLst>
              <a:ext uri="{FF2B5EF4-FFF2-40B4-BE49-F238E27FC236}">
                <a16:creationId xmlns:a16="http://schemas.microsoft.com/office/drawing/2014/main" id="{32B7725A-F95F-47F7-A931-9DCD79CDE5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CB676D-C9C6-47BF-A5E7-28C6039C1EFF}" type="slidenum">
              <a:rPr lang="en-US" altLang="en-US" smtClean="0"/>
              <a:pPr/>
              <a:t>13</a:t>
            </a:fld>
            <a:endParaRPr lang="en-US" altLang="en-US"/>
          </a:p>
        </p:txBody>
      </p:sp>
    </p:spTree>
    <p:extLst>
      <p:ext uri="{BB962C8B-B14F-4D97-AF65-F5344CB8AC3E}">
        <p14:creationId xmlns:p14="http://schemas.microsoft.com/office/powerpoint/2010/main" val="1266509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14</a:t>
            </a:fld>
            <a:endParaRPr lang="en-US" altLang="en-US"/>
          </a:p>
        </p:txBody>
      </p:sp>
    </p:spTree>
    <p:extLst>
      <p:ext uri="{BB962C8B-B14F-4D97-AF65-F5344CB8AC3E}">
        <p14:creationId xmlns:p14="http://schemas.microsoft.com/office/powerpoint/2010/main" val="2221969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15</a:t>
            </a:fld>
            <a:endParaRPr lang="en-US" altLang="en-US"/>
          </a:p>
        </p:txBody>
      </p:sp>
    </p:spTree>
    <p:extLst>
      <p:ext uri="{BB962C8B-B14F-4D97-AF65-F5344CB8AC3E}">
        <p14:creationId xmlns:p14="http://schemas.microsoft.com/office/powerpoint/2010/main" val="3492772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16</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874139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At 11:15 be at this slide. </a:t>
            </a:r>
          </a:p>
        </p:txBody>
      </p:sp>
      <p:sp>
        <p:nvSpPr>
          <p:cNvPr id="4" name="Slide Number Placeholder 3"/>
          <p:cNvSpPr>
            <a:spLocks noGrp="1"/>
          </p:cNvSpPr>
          <p:nvPr>
            <p:ph type="sldNum" sz="quarter" idx="5"/>
          </p:nvPr>
        </p:nvSpPr>
        <p:spPr/>
        <p:txBody>
          <a:bodyPr/>
          <a:lstStyle/>
          <a:p>
            <a:fld id="{D63AAD98-AE47-47C1-9463-B4ED86E27C93}" type="slidenum">
              <a:rPr lang="en-US"/>
              <a:t>36</a:t>
            </a:fld>
            <a:endParaRPr lang="en-US"/>
          </a:p>
        </p:txBody>
      </p:sp>
    </p:spTree>
    <p:extLst>
      <p:ext uri="{BB962C8B-B14F-4D97-AF65-F5344CB8AC3E}">
        <p14:creationId xmlns:p14="http://schemas.microsoft.com/office/powerpoint/2010/main" val="2809585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51071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54729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280568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76472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6/10/2026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5506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6/10/2026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67782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6/10/2026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59095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1396294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6/10/2026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546403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86621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103365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76" name="Google Shape;76;g144fb7c8496_0_79"/>
          <p:cNvSpPr txBox="1">
            <a:spLocks noGrp="1"/>
          </p:cNvSpPr>
          <p:nvPr>
            <p:ph type="title"/>
          </p:nvPr>
        </p:nvSpPr>
        <p:spPr>
          <a:xfrm>
            <a:off x="609600" y="1189038"/>
            <a:ext cx="10972801"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1141377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69" name="Google Shape;69;g144fb7c8496_0_72"/>
          <p:cNvSpPr txBox="1">
            <a:spLocks noGrp="1"/>
          </p:cNvSpPr>
          <p:nvPr>
            <p:ph type="title"/>
          </p:nvPr>
        </p:nvSpPr>
        <p:spPr>
          <a:xfrm>
            <a:off x="2868705" y="1"/>
            <a:ext cx="95864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69495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72" name="Google Shape;72;g144fb7c8496_0_75"/>
          <p:cNvSpPr txBox="1">
            <a:spLocks noGrp="1"/>
          </p:cNvSpPr>
          <p:nvPr>
            <p:ph type="title"/>
          </p:nvPr>
        </p:nvSpPr>
        <p:spPr>
          <a:xfrm>
            <a:off x="609600" y="1063532"/>
            <a:ext cx="10972801"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1938967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60" name="Google Shape;60;g144fb7c8496_0_63"/>
          <p:cNvSpPr txBox="1">
            <a:spLocks noGrp="1"/>
          </p:cNvSpPr>
          <p:nvPr>
            <p:ph type="title"/>
          </p:nvPr>
        </p:nvSpPr>
        <p:spPr>
          <a:xfrm>
            <a:off x="3502211" y="0"/>
            <a:ext cx="86896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483913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6/10/2026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7064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neahq.sharepoint.com/:w:/r/sites/NationalUniServandOrganizerProgramMaterials/_layouts/15/Doc.aspx?sourcedoc=%7B528C48CF-2C1D-4BB5-A34A-0BAC3E1D4322%7D&amp;file=00%20READ%20FIRST%20USING%20THIS%20SITE.docx&amp;action=default&amp;mobileredirect=true" TargetMode="External"/><Relationship Id="rId2" Type="http://schemas.openxmlformats.org/officeDocument/2006/relationships/hyperlink" Target="mailto:jhunter@nea.org"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https://neahq.sharepoint.com/sites/NationalUniServandOrganizerProgramMaterials/Shared%20Documents/Forms/AllItems.aspx?id=%2Fsites%2FNationalUniServandOrganizerProgramMaterials%2FShared%20Documents%2F00%20FACILITATOR%20MEETING%2F2025%20May%2FLeadership%20Styles%2FLeadership%20Styles%2FWhat%20is%20my%20leadership%20style%2Epdf&amp;parent=%2Fsites%2FNationalUniServandOrganizerProgramMaterials%2FShared%20Documents%2F00%20FACILITATOR%20MEETING%2F2025%20May%2FLeadership%20Styles%2FLeadership%20Styles" TargetMode="Externa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7327" y="1559795"/>
            <a:ext cx="4291224" cy="4191000"/>
          </a:xfrm>
        </p:spPr>
        <p:txBody>
          <a:bodyPr vert="horz" lIns="91440" tIns="45720" rIns="91440" bIns="45720" rtlCol="0" anchor="t">
            <a:normAutofit/>
          </a:bodyPr>
          <a:lstStyle/>
          <a:p>
            <a:pPr marL="0" indent="0">
              <a:buNone/>
            </a:pPr>
            <a:r>
              <a:rPr lang="en-US" sz="4800"/>
              <a:t>New Facilitator Clinic</a:t>
            </a:r>
          </a:p>
          <a:p>
            <a:pPr marL="0" indent="0">
              <a:buNone/>
            </a:pPr>
            <a:r>
              <a:rPr lang="en-US" sz="4800"/>
              <a:t>Scott, Josh, &amp; Katie </a:t>
            </a:r>
          </a:p>
        </p:txBody>
      </p:sp>
      <p:sp>
        <p:nvSpPr>
          <p:cNvPr id="4" name="Text Placeholder 3"/>
          <p:cNvSpPr>
            <a:spLocks noGrp="1"/>
          </p:cNvSpPr>
          <p:nvPr>
            <p:ph type="body" sz="half" idx="2"/>
          </p:nvPr>
        </p:nvSpPr>
        <p:spPr>
          <a:xfrm>
            <a:off x="1055492" y="1732722"/>
            <a:ext cx="3293422" cy="4343400"/>
          </a:xfrm>
        </p:spPr>
        <p:txBody>
          <a:bodyPr/>
          <a:lstStyle/>
          <a:p>
            <a:endParaRPr lang="en-US"/>
          </a:p>
        </p:txBody>
      </p:sp>
      <p:pic>
        <p:nvPicPr>
          <p:cNvPr id="5" name="Picture 4" descr="A person and person posing for a picture&#10;&#10;Description automatically generated">
            <a:extLst>
              <a:ext uri="{FF2B5EF4-FFF2-40B4-BE49-F238E27FC236}">
                <a16:creationId xmlns:a16="http://schemas.microsoft.com/office/drawing/2014/main" id="{D151DC22-E541-8510-F281-7E012604F715}"/>
              </a:ext>
            </a:extLst>
          </p:cNvPr>
          <p:cNvPicPr>
            <a:picLocks noChangeAspect="1"/>
          </p:cNvPicPr>
          <p:nvPr/>
        </p:nvPicPr>
        <p:blipFill>
          <a:blip r:embed="rId2"/>
          <a:stretch>
            <a:fillRect/>
          </a:stretch>
        </p:blipFill>
        <p:spPr>
          <a:xfrm>
            <a:off x="1057695" y="1738092"/>
            <a:ext cx="3290080" cy="1868662"/>
          </a:xfrm>
          <a:prstGeom prst="rect">
            <a:avLst/>
          </a:prstGeom>
        </p:spPr>
      </p:pic>
    </p:spTree>
    <p:extLst>
      <p:ext uri="{BB962C8B-B14F-4D97-AF65-F5344CB8AC3E}">
        <p14:creationId xmlns:p14="http://schemas.microsoft.com/office/powerpoint/2010/main" val="2754986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E75F0ACD-5447-64CB-05F8-9C736A742213}"/>
              </a:ext>
            </a:extLst>
          </p:cNvPr>
          <p:cNvGraphicFramePr>
            <a:graphicFrameLocks noGrp="1"/>
          </p:cNvGraphicFramePr>
          <p:nvPr>
            <p:extLst>
              <p:ext uri="{D42A27DB-BD31-4B8C-83A1-F6EECF244321}">
                <p14:modId xmlns:p14="http://schemas.microsoft.com/office/powerpoint/2010/main" val="2095686152"/>
              </p:ext>
            </p:extLst>
          </p:nvPr>
        </p:nvGraphicFramePr>
        <p:xfrm>
          <a:off x="629478" y="1170608"/>
          <a:ext cx="10979760" cy="5383678"/>
        </p:xfrm>
        <a:graphic>
          <a:graphicData uri="http://schemas.openxmlformats.org/drawingml/2006/table">
            <a:tbl>
              <a:tblPr firstRow="1" bandRow="1">
                <a:tableStyleId>{5C22544A-7EE6-4342-B048-85BDC9FD1C3A}</a:tableStyleId>
              </a:tblPr>
              <a:tblGrid>
                <a:gridCol w="3659920">
                  <a:extLst>
                    <a:ext uri="{9D8B030D-6E8A-4147-A177-3AD203B41FA5}">
                      <a16:colId xmlns:a16="http://schemas.microsoft.com/office/drawing/2014/main" val="2098448937"/>
                    </a:ext>
                  </a:extLst>
                </a:gridCol>
                <a:gridCol w="3659920">
                  <a:extLst>
                    <a:ext uri="{9D8B030D-6E8A-4147-A177-3AD203B41FA5}">
                      <a16:colId xmlns:a16="http://schemas.microsoft.com/office/drawing/2014/main" val="2529756625"/>
                    </a:ext>
                  </a:extLst>
                </a:gridCol>
                <a:gridCol w="3659920">
                  <a:extLst>
                    <a:ext uri="{9D8B030D-6E8A-4147-A177-3AD203B41FA5}">
                      <a16:colId xmlns:a16="http://schemas.microsoft.com/office/drawing/2014/main" val="3826707729"/>
                    </a:ext>
                  </a:extLst>
                </a:gridCol>
              </a:tblGrid>
              <a:tr h="1320247">
                <a:tc>
                  <a:txBody>
                    <a:bodyPr/>
                    <a:lstStyle/>
                    <a:p>
                      <a:pPr lvl="0">
                        <a:buNone/>
                      </a:pPr>
                      <a:r>
                        <a:rPr lang="en-US" sz="1800" b="0" i="0" u="none" strike="noStrike" noProof="0">
                          <a:solidFill>
                            <a:schemeClr val="bg1"/>
                          </a:solidFill>
                          <a:latin typeface="Euphemia"/>
                        </a:rPr>
                        <a:t>Scott Warrow</a:t>
                      </a:r>
                    </a:p>
                    <a:p>
                      <a:pPr lvl="0">
                        <a:buNone/>
                      </a:pPr>
                      <a:r>
                        <a:rPr lang="en-US" sz="1800" b="0" i="0" u="none" strike="noStrike" noProof="0">
                          <a:solidFill>
                            <a:schemeClr val="bg1"/>
                          </a:solidFill>
                          <a:latin typeface="Euphemia"/>
                        </a:rPr>
                        <a:t>He/Him</a:t>
                      </a:r>
                    </a:p>
                    <a:p>
                      <a:pPr lvl="0">
                        <a:buNone/>
                      </a:pPr>
                      <a:r>
                        <a:rPr lang="en-US" sz="1800" b="0" i="0" u="none" strike="noStrike" noProof="0">
                          <a:solidFill>
                            <a:schemeClr val="bg1"/>
                          </a:solidFill>
                          <a:latin typeface="Euphemia"/>
                        </a:rPr>
                        <a:t>3 years </a:t>
                      </a:r>
                    </a:p>
                  </a:txBody>
                  <a:tcPr/>
                </a:tc>
                <a:tc>
                  <a:txBody>
                    <a:bodyPr/>
                    <a:lstStyle/>
                    <a:p>
                      <a:r>
                        <a:rPr lang="en-US" b="0"/>
                        <a:t>Josh Frazier </a:t>
                      </a:r>
                    </a:p>
                    <a:p>
                      <a:pPr lvl="0">
                        <a:buNone/>
                      </a:pPr>
                      <a:r>
                        <a:rPr lang="en-US" b="0"/>
                        <a:t>He/him</a:t>
                      </a:r>
                    </a:p>
                    <a:p>
                      <a:pPr lvl="0">
                        <a:buNone/>
                      </a:pPr>
                      <a:r>
                        <a:rPr lang="en-US" b="0"/>
                        <a:t>2 years</a:t>
                      </a:r>
                    </a:p>
                  </a:txBody>
                  <a:tcPr/>
                </a:tc>
                <a:tc>
                  <a:txBody>
                    <a:bodyPr/>
                    <a:lstStyle/>
                    <a:p>
                      <a:r>
                        <a:rPr lang="en-US" b="0"/>
                        <a:t>Katie Bishop</a:t>
                      </a:r>
                    </a:p>
                    <a:p>
                      <a:pPr lvl="0">
                        <a:buNone/>
                      </a:pPr>
                      <a:r>
                        <a:rPr lang="en-US" b="0"/>
                        <a:t>She/her</a:t>
                      </a:r>
                    </a:p>
                    <a:p>
                      <a:pPr lvl="0">
                        <a:buNone/>
                      </a:pPr>
                      <a:r>
                        <a:rPr lang="en-US" b="0"/>
                        <a:t>9 years</a:t>
                      </a:r>
                    </a:p>
                  </a:txBody>
                  <a:tcPr/>
                </a:tc>
                <a:extLst>
                  <a:ext uri="{0D108BD9-81ED-4DB2-BD59-A6C34878D82A}">
                    <a16:rowId xmlns:a16="http://schemas.microsoft.com/office/drawing/2014/main" val="3727084361"/>
                  </a:ext>
                </a:extLst>
              </a:tr>
              <a:tr h="4063431">
                <a:tc>
                  <a:txBody>
                    <a:bodyPr/>
                    <a:lstStyle/>
                    <a:p>
                      <a:pPr lvl="0">
                        <a:buNone/>
                      </a:pPr>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428219591"/>
                  </a:ext>
                </a:extLst>
              </a:tr>
            </a:tbl>
          </a:graphicData>
        </a:graphic>
      </p:graphicFrame>
      <p:sp>
        <p:nvSpPr>
          <p:cNvPr id="12" name="TextBox 11">
            <a:extLst>
              <a:ext uri="{FF2B5EF4-FFF2-40B4-BE49-F238E27FC236}">
                <a16:creationId xmlns:a16="http://schemas.microsoft.com/office/drawing/2014/main" id="{522701D1-9472-E988-BDCF-E5B02ED23593}"/>
              </a:ext>
            </a:extLst>
          </p:cNvPr>
          <p:cNvSpPr txBox="1"/>
          <p:nvPr/>
        </p:nvSpPr>
        <p:spPr>
          <a:xfrm>
            <a:off x="1038087" y="265043"/>
            <a:ext cx="27498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Who are we? </a:t>
            </a:r>
          </a:p>
        </p:txBody>
      </p:sp>
      <p:pic>
        <p:nvPicPr>
          <p:cNvPr id="3" name="Picture 2" descr="No photo description available.">
            <a:extLst>
              <a:ext uri="{FF2B5EF4-FFF2-40B4-BE49-F238E27FC236}">
                <a16:creationId xmlns:a16="http://schemas.microsoft.com/office/drawing/2014/main" id="{C734282A-10AE-8D20-C2F3-BC9537FD82F2}"/>
              </a:ext>
            </a:extLst>
          </p:cNvPr>
          <p:cNvPicPr>
            <a:picLocks noChangeAspect="1"/>
          </p:cNvPicPr>
          <p:nvPr/>
        </p:nvPicPr>
        <p:blipFill>
          <a:blip r:embed="rId2"/>
          <a:stretch>
            <a:fillRect/>
          </a:stretch>
        </p:blipFill>
        <p:spPr>
          <a:xfrm>
            <a:off x="8220434" y="2529876"/>
            <a:ext cx="3227357" cy="4012360"/>
          </a:xfrm>
          <a:prstGeom prst="rect">
            <a:avLst/>
          </a:prstGeom>
        </p:spPr>
      </p:pic>
      <p:pic>
        <p:nvPicPr>
          <p:cNvPr id="5" name="Picture 4">
            <a:extLst>
              <a:ext uri="{FF2B5EF4-FFF2-40B4-BE49-F238E27FC236}">
                <a16:creationId xmlns:a16="http://schemas.microsoft.com/office/drawing/2014/main" id="{EE57DB44-6933-8A85-EF34-A2C78A333F46}"/>
              </a:ext>
            </a:extLst>
          </p:cNvPr>
          <p:cNvPicPr>
            <a:picLocks noChangeAspect="1"/>
          </p:cNvPicPr>
          <p:nvPr/>
        </p:nvPicPr>
        <p:blipFill>
          <a:blip r:embed="rId3"/>
          <a:stretch>
            <a:fillRect/>
          </a:stretch>
        </p:blipFill>
        <p:spPr>
          <a:xfrm>
            <a:off x="4905224" y="2529877"/>
            <a:ext cx="2672294" cy="4012360"/>
          </a:xfrm>
          <a:prstGeom prst="rect">
            <a:avLst/>
          </a:prstGeom>
        </p:spPr>
      </p:pic>
      <p:pic>
        <p:nvPicPr>
          <p:cNvPr id="2" name="Picture 1" descr="A group of people standing on a beach&#10;&#10;AI-generated content may be incorrect.">
            <a:extLst>
              <a:ext uri="{FF2B5EF4-FFF2-40B4-BE49-F238E27FC236}">
                <a16:creationId xmlns:a16="http://schemas.microsoft.com/office/drawing/2014/main" id="{8EC0D383-E8FF-01C6-44A8-4279018B6E03}"/>
              </a:ext>
            </a:extLst>
          </p:cNvPr>
          <p:cNvPicPr>
            <a:picLocks noChangeAspect="1"/>
          </p:cNvPicPr>
          <p:nvPr/>
        </p:nvPicPr>
        <p:blipFill>
          <a:blip r:embed="rId4"/>
          <a:stretch>
            <a:fillRect/>
          </a:stretch>
        </p:blipFill>
        <p:spPr>
          <a:xfrm>
            <a:off x="797686" y="2739974"/>
            <a:ext cx="3239765" cy="3267637"/>
          </a:xfrm>
          <a:prstGeom prst="rect">
            <a:avLst/>
          </a:prstGeom>
        </p:spPr>
      </p:pic>
    </p:spTree>
    <p:extLst>
      <p:ext uri="{BB962C8B-B14F-4D97-AF65-F5344CB8AC3E}">
        <p14:creationId xmlns:p14="http://schemas.microsoft.com/office/powerpoint/2010/main" val="74288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C6116-E19E-C7A0-F536-4CA14876E3E4}"/>
              </a:ext>
            </a:extLst>
          </p:cNvPr>
          <p:cNvSpPr>
            <a:spLocks noGrp="1"/>
          </p:cNvSpPr>
          <p:nvPr>
            <p:ph type="ctrTitle"/>
          </p:nvPr>
        </p:nvSpPr>
        <p:spPr/>
        <p:txBody>
          <a:bodyPr/>
          <a:lstStyle/>
          <a:p>
            <a:r>
              <a:rPr lang="en-US"/>
              <a:t>Scott</a:t>
            </a:r>
            <a:br>
              <a:rPr lang="en-US"/>
            </a:br>
            <a:endParaRPr lang="en-US"/>
          </a:p>
        </p:txBody>
      </p:sp>
      <p:sp>
        <p:nvSpPr>
          <p:cNvPr id="3" name="Subtitle 2">
            <a:extLst>
              <a:ext uri="{FF2B5EF4-FFF2-40B4-BE49-F238E27FC236}">
                <a16:creationId xmlns:a16="http://schemas.microsoft.com/office/drawing/2014/main" id="{DDC5F59F-265D-8ADE-B977-44EBC2763F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3882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22" y="177801"/>
            <a:ext cx="10597304" cy="601133"/>
          </a:xfrm>
        </p:spPr>
        <p:txBody>
          <a:bodyPr/>
          <a:lstStyle/>
          <a:p>
            <a:r>
              <a:rPr lang="en-US"/>
              <a:t>How did I get here?</a:t>
            </a:r>
          </a:p>
        </p:txBody>
      </p:sp>
      <p:sp>
        <p:nvSpPr>
          <p:cNvPr id="3" name="Content Placeholder 2"/>
          <p:cNvSpPr>
            <a:spLocks noGrp="1"/>
          </p:cNvSpPr>
          <p:nvPr>
            <p:ph idx="1"/>
          </p:nvPr>
        </p:nvSpPr>
        <p:spPr>
          <a:xfrm>
            <a:off x="4798032" y="999913"/>
            <a:ext cx="7212457" cy="4858173"/>
          </a:xfrm>
        </p:spPr>
        <p:txBody>
          <a:bodyPr vert="horz" lIns="91440" tIns="45720" rIns="91440" bIns="45720" rtlCol="0" anchor="t">
            <a:normAutofit/>
          </a:bodyPr>
          <a:lstStyle/>
          <a:p>
            <a:pPr marL="0" indent="0" algn="ctr">
              <a:buNone/>
            </a:pPr>
            <a:endParaRPr lang="en-US" sz="3200">
              <a:solidFill>
                <a:srgbClr val="465562"/>
              </a:solidFill>
              <a:cs typeface="Calibri"/>
            </a:endParaRPr>
          </a:p>
          <a:p>
            <a:pPr marL="457200" indent="-457200">
              <a:buFont typeface="Arial" pitchFamily="34" charset="0"/>
              <a:buChar char="•"/>
            </a:pPr>
            <a:r>
              <a:rPr lang="en-US" sz="3200">
                <a:solidFill>
                  <a:srgbClr val="000000"/>
                </a:solidFill>
                <a:cs typeface="Calibri"/>
              </a:rPr>
              <a:t>Peer identification             </a:t>
            </a:r>
            <a:endParaRPr lang="en-US" sz="3200">
              <a:cs typeface="Calibri"/>
            </a:endParaRPr>
          </a:p>
          <a:p>
            <a:pPr marL="457200" indent="-457200">
              <a:buFont typeface="Arial" pitchFamily="34" charset="0"/>
              <a:buChar char="•"/>
            </a:pPr>
            <a:r>
              <a:rPr lang="en-US" sz="3200">
                <a:solidFill>
                  <a:srgbClr val="000000"/>
                </a:solidFill>
                <a:latin typeface="Euphemia"/>
                <a:cs typeface="Calibri"/>
              </a:rPr>
              <a:t>Invite from Ellen to you and manager</a:t>
            </a:r>
          </a:p>
          <a:p>
            <a:pPr marL="457200" indent="-457200">
              <a:buFont typeface="Arial" pitchFamily="34" charset="0"/>
              <a:buChar char="•"/>
            </a:pPr>
            <a:r>
              <a:rPr lang="en-US" sz="3200">
                <a:solidFill>
                  <a:srgbClr val="000000"/>
                </a:solidFill>
                <a:latin typeface="Euphemia"/>
                <a:cs typeface="Calibri"/>
              </a:rPr>
              <a:t>Intentionality in team building </a:t>
            </a:r>
            <a:r>
              <a:rPr lang="en-US">
                <a:solidFill>
                  <a:srgbClr val="000000"/>
                </a:solidFill>
                <a:latin typeface="Euphemia"/>
                <a:cs typeface="Calibri"/>
              </a:rPr>
              <a:t>(diversity, communication styles, strengths and experiences)</a:t>
            </a:r>
          </a:p>
          <a:p>
            <a:pPr marL="0" indent="0" algn="ctr">
              <a:buNone/>
            </a:pPr>
            <a:endParaRPr lang="en-US" sz="3200"/>
          </a:p>
          <a:p>
            <a:pPr marL="612140" lvl="1" indent="-246380">
              <a:buFont typeface="Courier New" pitchFamily="34" charset="0"/>
              <a:buChar char="o"/>
            </a:pPr>
            <a:endParaRPr lang="en-US" sz="2800"/>
          </a:p>
          <a:p>
            <a:pPr marL="612140" lvl="1" indent="-246380">
              <a:buFont typeface="Courier New" pitchFamily="34" charset="0"/>
              <a:buChar char="o"/>
            </a:pPr>
            <a:endParaRPr lang="en-US" sz="2800"/>
          </a:p>
        </p:txBody>
      </p:sp>
      <p:pic>
        <p:nvPicPr>
          <p:cNvPr id="5" name="Picture 4" descr="Stream How Did We Get Here | Listen to podcast episodes online for free on  SoundCloud">
            <a:extLst>
              <a:ext uri="{FF2B5EF4-FFF2-40B4-BE49-F238E27FC236}">
                <a16:creationId xmlns:a16="http://schemas.microsoft.com/office/drawing/2014/main" id="{9F580555-0BD3-584E-8E4C-106501945568}"/>
              </a:ext>
            </a:extLst>
          </p:cNvPr>
          <p:cNvPicPr>
            <a:picLocks noChangeAspect="1"/>
          </p:cNvPicPr>
          <p:nvPr/>
        </p:nvPicPr>
        <p:blipFill>
          <a:blip r:embed="rId2"/>
          <a:stretch>
            <a:fillRect/>
          </a:stretch>
        </p:blipFill>
        <p:spPr>
          <a:xfrm>
            <a:off x="776817" y="1401234"/>
            <a:ext cx="4013200" cy="4055533"/>
          </a:xfrm>
          <a:prstGeom prst="rect">
            <a:avLst/>
          </a:prstGeom>
        </p:spPr>
      </p:pic>
    </p:spTree>
    <p:extLst>
      <p:ext uri="{BB962C8B-B14F-4D97-AF65-F5344CB8AC3E}">
        <p14:creationId xmlns:p14="http://schemas.microsoft.com/office/powerpoint/2010/main" val="1165843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BC96C-C2FF-708E-A144-E0604D4B967F}"/>
              </a:ext>
            </a:extLst>
          </p:cNvPr>
          <p:cNvSpPr>
            <a:spLocks noGrp="1"/>
          </p:cNvSpPr>
          <p:nvPr>
            <p:ph type="title"/>
          </p:nvPr>
        </p:nvSpPr>
        <p:spPr/>
        <p:txBody>
          <a:bodyPr/>
          <a:lstStyle/>
          <a:p>
            <a:r>
              <a:rPr lang="en-US"/>
              <a:t>Katie </a:t>
            </a:r>
          </a:p>
        </p:txBody>
      </p:sp>
      <p:sp>
        <p:nvSpPr>
          <p:cNvPr id="3" name="Text Placeholder 2">
            <a:extLst>
              <a:ext uri="{FF2B5EF4-FFF2-40B4-BE49-F238E27FC236}">
                <a16:creationId xmlns:a16="http://schemas.microsoft.com/office/drawing/2014/main" id="{495AACF1-4061-CB9E-B634-9848E651039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3996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F57F3-7620-E48C-9BE3-0E4713580A28}"/>
              </a:ext>
            </a:extLst>
          </p:cNvPr>
          <p:cNvSpPr>
            <a:spLocks noGrp="1"/>
          </p:cNvSpPr>
          <p:nvPr>
            <p:ph type="title"/>
          </p:nvPr>
        </p:nvSpPr>
        <p:spPr/>
        <p:txBody>
          <a:bodyPr/>
          <a:lstStyle/>
          <a:p>
            <a:r>
              <a:rPr lang="en-US"/>
              <a:t>PEPs!</a:t>
            </a:r>
          </a:p>
        </p:txBody>
      </p:sp>
      <p:pic>
        <p:nvPicPr>
          <p:cNvPr id="5" name="Content Placeholder 4" descr="A screenshot of a login page&#10;&#10;AI-generated content may be incorrect.">
            <a:extLst>
              <a:ext uri="{FF2B5EF4-FFF2-40B4-BE49-F238E27FC236}">
                <a16:creationId xmlns:a16="http://schemas.microsoft.com/office/drawing/2014/main" id="{36395AEA-F4BB-DC47-50E2-20C0F08028E5}"/>
              </a:ext>
            </a:extLst>
          </p:cNvPr>
          <p:cNvPicPr>
            <a:picLocks noGrp="1" noChangeAspect="1"/>
          </p:cNvPicPr>
          <p:nvPr>
            <p:ph idx="1"/>
          </p:nvPr>
        </p:nvPicPr>
        <p:blipFill>
          <a:blip r:embed="rId2"/>
          <a:stretch>
            <a:fillRect/>
          </a:stretch>
        </p:blipFill>
        <p:spPr>
          <a:xfrm>
            <a:off x="2720511" y="1759418"/>
            <a:ext cx="4464833" cy="2667419"/>
          </a:xfrm>
          <a:prstGeom prst="rect">
            <a:avLst/>
          </a:prstGeom>
        </p:spPr>
      </p:pic>
      <p:sp>
        <p:nvSpPr>
          <p:cNvPr id="4" name="Text Placeholder 3">
            <a:extLst>
              <a:ext uri="{FF2B5EF4-FFF2-40B4-BE49-F238E27FC236}">
                <a16:creationId xmlns:a16="http://schemas.microsoft.com/office/drawing/2014/main" id="{821FBFC2-32F3-0EA8-AB1E-F76F36881D28}"/>
              </a:ext>
            </a:extLst>
          </p:cNvPr>
          <p:cNvSpPr>
            <a:spLocks noGrp="1"/>
          </p:cNvSpPr>
          <p:nvPr>
            <p:ph type="body" sz="half" idx="2"/>
          </p:nvPr>
        </p:nvSpPr>
        <p:spPr/>
        <p:txBody>
          <a:bodyPr vert="horz" lIns="91440" tIns="45720" rIns="91440" bIns="45720" rtlCol="0" anchor="t">
            <a:normAutofit/>
          </a:bodyPr>
          <a:lstStyle/>
          <a:p>
            <a:r>
              <a:rPr lang="en-US"/>
              <a:t>Professional </a:t>
            </a:r>
          </a:p>
          <a:p>
            <a:r>
              <a:rPr lang="en-US"/>
              <a:t>Excellence </a:t>
            </a:r>
          </a:p>
          <a:p>
            <a:r>
              <a:rPr lang="en-US"/>
              <a:t>Portal </a:t>
            </a:r>
          </a:p>
        </p:txBody>
      </p:sp>
      <p:pic>
        <p:nvPicPr>
          <p:cNvPr id="6" name="Picture 5" descr="A screenshot of a web page&#10;&#10;AI-generated content may be incorrect.">
            <a:extLst>
              <a:ext uri="{FF2B5EF4-FFF2-40B4-BE49-F238E27FC236}">
                <a16:creationId xmlns:a16="http://schemas.microsoft.com/office/drawing/2014/main" id="{E1513B94-CA6B-9ED0-9D78-02BC51AA9A82}"/>
              </a:ext>
            </a:extLst>
          </p:cNvPr>
          <p:cNvPicPr>
            <a:picLocks noChangeAspect="1"/>
          </p:cNvPicPr>
          <p:nvPr/>
        </p:nvPicPr>
        <p:blipFill>
          <a:blip r:embed="rId3"/>
          <a:stretch>
            <a:fillRect/>
          </a:stretch>
        </p:blipFill>
        <p:spPr>
          <a:xfrm>
            <a:off x="7468502" y="156575"/>
            <a:ext cx="4290448" cy="6012493"/>
          </a:xfrm>
          <a:prstGeom prst="rect">
            <a:avLst/>
          </a:prstGeom>
        </p:spPr>
      </p:pic>
    </p:spTree>
    <p:extLst>
      <p:ext uri="{BB962C8B-B14F-4D97-AF65-F5344CB8AC3E}">
        <p14:creationId xmlns:p14="http://schemas.microsoft.com/office/powerpoint/2010/main" val="118211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22" y="177801"/>
            <a:ext cx="10597304" cy="601133"/>
          </a:xfrm>
        </p:spPr>
        <p:txBody>
          <a:bodyPr/>
          <a:lstStyle/>
          <a:p>
            <a:r>
              <a:rPr lang="en-US"/>
              <a:t>How do I use the tools?</a:t>
            </a:r>
          </a:p>
        </p:txBody>
      </p:sp>
      <p:sp>
        <p:nvSpPr>
          <p:cNvPr id="3" name="Content Placeholder 2"/>
          <p:cNvSpPr>
            <a:spLocks noGrp="1"/>
          </p:cNvSpPr>
          <p:nvPr>
            <p:ph idx="1"/>
          </p:nvPr>
        </p:nvSpPr>
        <p:spPr>
          <a:xfrm>
            <a:off x="606977" y="777102"/>
            <a:ext cx="8328858" cy="4858173"/>
          </a:xfrm>
        </p:spPr>
        <p:txBody>
          <a:bodyPr vert="horz" lIns="91440" tIns="45720" rIns="91440" bIns="45720" rtlCol="0" anchor="t">
            <a:noAutofit/>
          </a:bodyPr>
          <a:lstStyle/>
          <a:p>
            <a:pPr marL="0" indent="0" algn="ctr">
              <a:buNone/>
            </a:pPr>
            <a:endParaRPr lang="en-US" sz="3200">
              <a:solidFill>
                <a:srgbClr val="465562"/>
              </a:solidFill>
              <a:cs typeface="Calibri"/>
            </a:endParaRPr>
          </a:p>
          <a:p>
            <a:pPr marL="457200" indent="-457200">
              <a:buFont typeface="Arial" pitchFamily="34" charset="0"/>
              <a:buChar char="•"/>
            </a:pPr>
            <a:r>
              <a:rPr lang="en-US" sz="3200">
                <a:solidFill>
                  <a:srgbClr val="000000"/>
                </a:solidFill>
                <a:latin typeface="Euphemia"/>
                <a:cs typeface="Calibri"/>
              </a:rPr>
              <a:t>Drive</a:t>
            </a:r>
          </a:p>
          <a:p>
            <a:pPr marL="822960" lvl="1" indent="-457200">
              <a:buFont typeface="Courier New" pitchFamily="34" charset="0"/>
              <a:buChar char="o"/>
            </a:pPr>
            <a:r>
              <a:rPr lang="en-US" sz="2800">
                <a:solidFill>
                  <a:srgbClr val="000000"/>
                </a:solidFill>
                <a:latin typeface="Euphemia"/>
                <a:cs typeface="Arial"/>
              </a:rPr>
              <a:t>Don’t Panic: Contacts if it isn’t working Jay Hunter </a:t>
            </a:r>
            <a:r>
              <a:rPr lang="en-US" sz="2800">
                <a:solidFill>
                  <a:srgbClr val="465562"/>
                </a:solidFill>
                <a:latin typeface="Euphemia"/>
                <a:cs typeface="Arial"/>
                <a:hlinkClick r:id="rId2"/>
              </a:rPr>
              <a:t>jhunter@nea.org</a:t>
            </a:r>
            <a:r>
              <a:rPr lang="en-US" sz="2800">
                <a:solidFill>
                  <a:srgbClr val="000000"/>
                </a:solidFill>
                <a:latin typeface="Euphemia"/>
                <a:cs typeface="Arial"/>
              </a:rPr>
              <a:t> and cc Ellen</a:t>
            </a:r>
            <a:endParaRPr lang="en-US" sz="2800">
              <a:solidFill>
                <a:srgbClr val="465562"/>
              </a:solidFill>
              <a:latin typeface="Euphemia"/>
              <a:cs typeface="Arial"/>
            </a:endParaRPr>
          </a:p>
          <a:p>
            <a:pPr marL="457200" indent="-457200">
              <a:buFont typeface="Arial" pitchFamily="34" charset="0"/>
              <a:buChar char="•"/>
            </a:pPr>
            <a:r>
              <a:rPr lang="en-US" sz="3200">
                <a:solidFill>
                  <a:srgbClr val="000000"/>
                </a:solidFill>
                <a:latin typeface="Euphemia"/>
                <a:cs typeface="Calibri"/>
              </a:rPr>
              <a:t>Folders</a:t>
            </a:r>
          </a:p>
          <a:p>
            <a:pPr marL="457200" indent="-457200">
              <a:buFont typeface="Arial" pitchFamily="34" charset="0"/>
              <a:buChar char="•"/>
            </a:pPr>
            <a:r>
              <a:rPr lang="en-US" sz="3200">
                <a:solidFill>
                  <a:srgbClr val="000000"/>
                </a:solidFill>
                <a:latin typeface="Euphemia"/>
                <a:cs typeface="Calibri"/>
              </a:rPr>
              <a:t>Agenda</a:t>
            </a:r>
          </a:p>
          <a:p>
            <a:pPr marL="457200" indent="-457200">
              <a:buFont typeface="Arial" pitchFamily="34" charset="0"/>
              <a:buChar char="•"/>
            </a:pPr>
            <a:r>
              <a:rPr lang="en-US" sz="3200">
                <a:solidFill>
                  <a:srgbClr val="000000"/>
                </a:solidFill>
                <a:latin typeface="Euphemia"/>
                <a:cs typeface="Calibri"/>
                <a:hlinkClick r:id="rId3"/>
              </a:rPr>
              <a:t>Tips and Tricks for Access</a:t>
            </a:r>
          </a:p>
          <a:p>
            <a:pPr marL="457200" indent="-457200">
              <a:buFont typeface="Arial" pitchFamily="34" charset="0"/>
              <a:buChar char="•"/>
            </a:pPr>
            <a:r>
              <a:rPr lang="en-US" sz="3200">
                <a:solidFill>
                  <a:srgbClr val="000000"/>
                </a:solidFill>
                <a:latin typeface="Euphemia"/>
                <a:cs typeface="Calibri"/>
              </a:rPr>
              <a:t>What to do if you have to withdraw – responsibilities. </a:t>
            </a:r>
          </a:p>
          <a:p>
            <a:pPr marL="457200" indent="-457200">
              <a:buFont typeface="Arial" pitchFamily="34" charset="0"/>
              <a:buChar char="•"/>
            </a:pPr>
            <a:r>
              <a:rPr lang="en-US" sz="3200">
                <a:solidFill>
                  <a:srgbClr val="000000"/>
                </a:solidFill>
                <a:latin typeface="Euphemia"/>
                <a:cs typeface="Calibri"/>
              </a:rPr>
              <a:t>Bookmark the site!</a:t>
            </a:r>
          </a:p>
          <a:p>
            <a:pPr marL="612140" lvl="1" indent="-246380">
              <a:buFont typeface="Courier New" pitchFamily="34" charset="0"/>
              <a:buChar char="o"/>
            </a:pPr>
            <a:endParaRPr lang="en-US" sz="2800"/>
          </a:p>
        </p:txBody>
      </p:sp>
      <p:pic>
        <p:nvPicPr>
          <p:cNvPr id="4" name="Picture 3" descr="A screenshot of a computer&#10;&#10;Description automatically generated">
            <a:extLst>
              <a:ext uri="{FF2B5EF4-FFF2-40B4-BE49-F238E27FC236}">
                <a16:creationId xmlns:a16="http://schemas.microsoft.com/office/drawing/2014/main" id="{7DCE9E39-80C5-C7B1-3D73-7C8D18DE7F53}"/>
              </a:ext>
            </a:extLst>
          </p:cNvPr>
          <p:cNvPicPr>
            <a:picLocks noChangeAspect="1"/>
          </p:cNvPicPr>
          <p:nvPr/>
        </p:nvPicPr>
        <p:blipFill>
          <a:blip r:embed="rId4"/>
          <a:stretch>
            <a:fillRect/>
          </a:stretch>
        </p:blipFill>
        <p:spPr>
          <a:xfrm>
            <a:off x="7176228" y="2757184"/>
            <a:ext cx="3852500" cy="1904966"/>
          </a:xfrm>
          <a:prstGeom prst="rect">
            <a:avLst/>
          </a:prstGeom>
        </p:spPr>
      </p:pic>
    </p:spTree>
    <p:extLst>
      <p:ext uri="{BB962C8B-B14F-4D97-AF65-F5344CB8AC3E}">
        <p14:creationId xmlns:p14="http://schemas.microsoft.com/office/powerpoint/2010/main" val="384224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106B1-E306-92E0-26C8-092825D29EF3}"/>
              </a:ext>
            </a:extLst>
          </p:cNvPr>
          <p:cNvSpPr>
            <a:spLocks noGrp="1"/>
          </p:cNvSpPr>
          <p:nvPr>
            <p:ph type="title"/>
          </p:nvPr>
        </p:nvSpPr>
        <p:spPr/>
        <p:txBody>
          <a:bodyPr/>
          <a:lstStyle/>
          <a:p>
            <a:r>
              <a:rPr lang="en-US"/>
              <a:t>Scott </a:t>
            </a:r>
          </a:p>
        </p:txBody>
      </p:sp>
      <p:sp>
        <p:nvSpPr>
          <p:cNvPr id="3" name="Text Placeholder 2">
            <a:extLst>
              <a:ext uri="{FF2B5EF4-FFF2-40B4-BE49-F238E27FC236}">
                <a16:creationId xmlns:a16="http://schemas.microsoft.com/office/drawing/2014/main" id="{79948EE4-6AB3-C68C-6094-3328A561E4D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282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0ADF9-1C83-477E-9D01-6CBB05A917F8}"/>
              </a:ext>
            </a:extLst>
          </p:cNvPr>
          <p:cNvSpPr>
            <a:spLocks noGrp="1"/>
          </p:cNvSpPr>
          <p:nvPr>
            <p:ph type="title"/>
          </p:nvPr>
        </p:nvSpPr>
        <p:spPr>
          <a:xfrm>
            <a:off x="718030" y="84037"/>
            <a:ext cx="9782801" cy="855553"/>
          </a:xfrm>
        </p:spPr>
        <p:txBody>
          <a:bodyPr>
            <a:normAutofit/>
          </a:bodyPr>
          <a:lstStyle/>
          <a:p>
            <a:pPr>
              <a:defRPr/>
            </a:pPr>
            <a:r>
              <a:rPr lang="en-US" sz="4000" b="1"/>
              <a:t>The Basics: Adults Need to Know </a:t>
            </a:r>
          </a:p>
        </p:txBody>
      </p:sp>
      <p:sp>
        <p:nvSpPr>
          <p:cNvPr id="29699" name="Content Placeholder 2">
            <a:extLst>
              <a:ext uri="{FF2B5EF4-FFF2-40B4-BE49-F238E27FC236}">
                <a16:creationId xmlns:a16="http://schemas.microsoft.com/office/drawing/2014/main" id="{B88EB4E1-DE40-4066-9835-B822EB3AE029}"/>
              </a:ext>
            </a:extLst>
          </p:cNvPr>
          <p:cNvSpPr>
            <a:spLocks noGrp="1"/>
          </p:cNvSpPr>
          <p:nvPr>
            <p:ph idx="1"/>
          </p:nvPr>
        </p:nvSpPr>
        <p:spPr>
          <a:xfrm>
            <a:off x="917622" y="1346411"/>
            <a:ext cx="11090329" cy="4572000"/>
          </a:xfrm>
        </p:spPr>
        <p:txBody>
          <a:bodyPr vert="horz" lIns="91440" tIns="45720" rIns="91440" bIns="45720" rtlCol="0" anchor="t">
            <a:normAutofit/>
          </a:bodyPr>
          <a:lstStyle/>
          <a:p>
            <a:pPr marL="246380" indent="-246380"/>
            <a:r>
              <a:rPr lang="en-US" altLang="en-US" sz="3550" b="1">
                <a:solidFill>
                  <a:srgbClr val="002060"/>
                </a:solidFill>
              </a:rPr>
              <a:t>Agenda</a:t>
            </a:r>
            <a:r>
              <a:rPr lang="en-US" altLang="en-US" sz="3550">
                <a:solidFill>
                  <a:srgbClr val="002060"/>
                </a:solidFill>
              </a:rPr>
              <a:t> </a:t>
            </a:r>
            <a:r>
              <a:rPr lang="en-US" altLang="en-US" sz="2400">
                <a:solidFill>
                  <a:srgbClr val="002060"/>
                </a:solidFill>
              </a:rPr>
              <a:t> (Loose or Tight?)</a:t>
            </a:r>
            <a:endParaRPr lang="en-US" sz="2400"/>
          </a:p>
          <a:p>
            <a:pPr marL="246380" indent="-246380"/>
            <a:r>
              <a:rPr lang="en-US" altLang="en-US" sz="3550" b="1">
                <a:solidFill>
                  <a:srgbClr val="002060"/>
                </a:solidFill>
              </a:rPr>
              <a:t>Time Constraints</a:t>
            </a:r>
            <a:r>
              <a:rPr lang="en-US" altLang="en-US" sz="3550">
                <a:solidFill>
                  <a:srgbClr val="002060"/>
                </a:solidFill>
              </a:rPr>
              <a:t> </a:t>
            </a:r>
            <a:r>
              <a:rPr lang="en-US" altLang="en-US" sz="2400">
                <a:solidFill>
                  <a:srgbClr val="002060"/>
                </a:solidFill>
              </a:rPr>
              <a:t> (Start/end/breaks?)</a:t>
            </a:r>
          </a:p>
          <a:p>
            <a:pPr marL="246380" indent="-246380"/>
            <a:r>
              <a:rPr lang="en-US" altLang="en-US" sz="3550" b="1">
                <a:solidFill>
                  <a:srgbClr val="002060"/>
                </a:solidFill>
              </a:rPr>
              <a:t>Expectations</a:t>
            </a:r>
            <a:r>
              <a:rPr lang="en-US" altLang="en-US" sz="3550">
                <a:solidFill>
                  <a:srgbClr val="002060"/>
                </a:solidFill>
              </a:rPr>
              <a:t> </a:t>
            </a:r>
            <a:r>
              <a:rPr lang="en-US" altLang="en-US" sz="2400">
                <a:solidFill>
                  <a:srgbClr val="002060"/>
                </a:solidFill>
              </a:rPr>
              <a:t>(Group/Individual?)</a:t>
            </a:r>
          </a:p>
          <a:p>
            <a:pPr marL="246380" indent="-246380"/>
            <a:r>
              <a:rPr lang="en-US" altLang="en-US" sz="3550" b="1">
                <a:solidFill>
                  <a:srgbClr val="002060"/>
                </a:solidFill>
              </a:rPr>
              <a:t>Personal Connection</a:t>
            </a:r>
            <a:r>
              <a:rPr lang="en-US" altLang="en-US" sz="3550">
                <a:solidFill>
                  <a:srgbClr val="002060"/>
                </a:solidFill>
              </a:rPr>
              <a:t> </a:t>
            </a:r>
            <a:r>
              <a:rPr lang="en-US" altLang="en-US" sz="2000">
                <a:solidFill>
                  <a:srgbClr val="002060"/>
                </a:solidFill>
              </a:rPr>
              <a:t>(Relate to me?)</a:t>
            </a:r>
            <a:endParaRPr lang="en-US" altLang="en-US" sz="2400">
              <a:solidFill>
                <a:srgbClr val="002060"/>
              </a:solidFill>
            </a:endParaRPr>
          </a:p>
        </p:txBody>
      </p:sp>
    </p:spTree>
    <p:extLst>
      <p:ext uri="{BB962C8B-B14F-4D97-AF65-F5344CB8AC3E}">
        <p14:creationId xmlns:p14="http://schemas.microsoft.com/office/powerpoint/2010/main" val="2493018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9B949-4165-44DE-C635-887E5B19D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ADBC4F-6551-F09E-A8C3-2190D0521647}"/>
              </a:ext>
            </a:extLst>
          </p:cNvPr>
          <p:cNvSpPr>
            <a:spLocks noGrp="1"/>
          </p:cNvSpPr>
          <p:nvPr>
            <p:ph type="title"/>
          </p:nvPr>
        </p:nvSpPr>
        <p:spPr/>
        <p:txBody>
          <a:bodyPr>
            <a:normAutofit/>
          </a:bodyPr>
          <a:lstStyle/>
          <a:p>
            <a:r>
              <a:rPr lang="en-US" sz="4400" b="1"/>
              <a:t>TABLE SHARE</a:t>
            </a:r>
          </a:p>
        </p:txBody>
      </p:sp>
      <p:sp>
        <p:nvSpPr>
          <p:cNvPr id="3" name="Content Placeholder 2">
            <a:extLst>
              <a:ext uri="{FF2B5EF4-FFF2-40B4-BE49-F238E27FC236}">
                <a16:creationId xmlns:a16="http://schemas.microsoft.com/office/drawing/2014/main" id="{E12BD618-F9EC-018F-CA74-44E534708BB2}"/>
              </a:ext>
            </a:extLst>
          </p:cNvPr>
          <p:cNvSpPr>
            <a:spLocks noGrp="1"/>
          </p:cNvSpPr>
          <p:nvPr>
            <p:ph idx="1"/>
          </p:nvPr>
        </p:nvSpPr>
        <p:spPr/>
        <p:txBody>
          <a:bodyPr vert="horz" lIns="91440" tIns="45720" rIns="91440" bIns="45720" rtlCol="0" anchor="t">
            <a:normAutofit/>
          </a:bodyPr>
          <a:lstStyle/>
          <a:p>
            <a:pPr>
              <a:buFont typeface="Wingdings" pitchFamily="34" charset="0"/>
              <a:buChar char="Ø"/>
            </a:pPr>
            <a:endParaRPr lang="en-US"/>
          </a:p>
          <a:p>
            <a:pPr marL="0" indent="0">
              <a:buNone/>
            </a:pPr>
            <a:r>
              <a:rPr lang="en-US" b="1"/>
              <a:t>What Makes Adult Learning Challenging​</a:t>
            </a:r>
          </a:p>
          <a:p>
            <a:pPr marL="612140" lvl="1" indent="-457200">
              <a:buFont typeface="Wingdings" pitchFamily="34" charset="0"/>
              <a:buChar char="Ø"/>
            </a:pPr>
            <a:r>
              <a:rPr lang="en-US"/>
              <a:t>3 minutes</a:t>
            </a:r>
          </a:p>
          <a:p>
            <a:pPr marL="612140" lvl="1" indent="-457200">
              <a:buFont typeface="Wingdings" pitchFamily="34" charset="0"/>
              <a:buChar char="Ø"/>
            </a:pPr>
            <a:r>
              <a:rPr lang="en-US"/>
              <a:t>Share with whole  group</a:t>
            </a:r>
          </a:p>
          <a:p>
            <a:pPr marL="246380" indent="-246380">
              <a:buFont typeface="Wingdings" pitchFamily="34" charset="0"/>
              <a:buChar char="Ø"/>
            </a:pPr>
            <a:endParaRPr lang="en-US"/>
          </a:p>
          <a:p>
            <a:pPr marL="246380" indent="-246380">
              <a:buFont typeface="Wingdings" pitchFamily="34" charset="0"/>
              <a:buChar char="Ø"/>
            </a:pPr>
            <a:endParaRPr lang="en-US"/>
          </a:p>
        </p:txBody>
      </p:sp>
      <p:pic>
        <p:nvPicPr>
          <p:cNvPr id="4" name="Picture 3" descr="A group of people sitting at a table with laptops&#10;&#10;AI-generated content may be incorrect.">
            <a:extLst>
              <a:ext uri="{FF2B5EF4-FFF2-40B4-BE49-F238E27FC236}">
                <a16:creationId xmlns:a16="http://schemas.microsoft.com/office/drawing/2014/main" id="{914F15A1-D418-5F8A-48BE-2158EC425563}"/>
              </a:ext>
            </a:extLst>
          </p:cNvPr>
          <p:cNvPicPr>
            <a:picLocks noChangeAspect="1"/>
          </p:cNvPicPr>
          <p:nvPr/>
        </p:nvPicPr>
        <p:blipFill>
          <a:blip r:embed="rId2"/>
          <a:stretch>
            <a:fillRect/>
          </a:stretch>
        </p:blipFill>
        <p:spPr>
          <a:xfrm>
            <a:off x="7857244" y="2973658"/>
            <a:ext cx="2734584" cy="3010830"/>
          </a:xfrm>
          <a:prstGeom prst="rect">
            <a:avLst/>
          </a:prstGeom>
        </p:spPr>
      </p:pic>
    </p:spTree>
    <p:extLst>
      <p:ext uri="{BB962C8B-B14F-4D97-AF65-F5344CB8AC3E}">
        <p14:creationId xmlns:p14="http://schemas.microsoft.com/office/powerpoint/2010/main" val="107356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team development wheel&#10;&#10;AI-generated content may be incorrect.">
            <a:extLst>
              <a:ext uri="{FF2B5EF4-FFF2-40B4-BE49-F238E27FC236}">
                <a16:creationId xmlns:a16="http://schemas.microsoft.com/office/drawing/2014/main" id="{5A800AE1-37B8-67A0-8347-406789D941FC}"/>
              </a:ext>
            </a:extLst>
          </p:cNvPr>
          <p:cNvPicPr>
            <a:picLocks noGrp="1" noChangeAspect="1"/>
          </p:cNvPicPr>
          <p:nvPr>
            <p:ph idx="1"/>
          </p:nvPr>
        </p:nvPicPr>
        <p:blipFill>
          <a:blip r:embed="rId2"/>
          <a:stretch>
            <a:fillRect/>
          </a:stretch>
        </p:blipFill>
        <p:spPr>
          <a:xfrm>
            <a:off x="1253249" y="402771"/>
            <a:ext cx="10009356" cy="5562599"/>
          </a:xfrm>
          <a:prstGeom prst="rect">
            <a:avLst/>
          </a:prstGeom>
        </p:spPr>
      </p:pic>
    </p:spTree>
    <p:extLst>
      <p:ext uri="{BB962C8B-B14F-4D97-AF65-F5344CB8AC3E}">
        <p14:creationId xmlns:p14="http://schemas.microsoft.com/office/powerpoint/2010/main" val="3225379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7715E-641F-4860-95B2-AFA1D9D85882}"/>
              </a:ext>
            </a:extLst>
          </p:cNvPr>
          <p:cNvSpPr>
            <a:spLocks noGrp="1"/>
          </p:cNvSpPr>
          <p:nvPr>
            <p:ph type="title"/>
          </p:nvPr>
        </p:nvSpPr>
        <p:spPr/>
        <p:txBody>
          <a:bodyPr>
            <a:normAutofit/>
          </a:bodyPr>
          <a:lstStyle/>
          <a:p>
            <a:r>
              <a:rPr lang="en-US"/>
              <a:t>What do adults and goldfish have in common?</a:t>
            </a:r>
          </a:p>
        </p:txBody>
      </p:sp>
      <p:pic>
        <p:nvPicPr>
          <p:cNvPr id="37892" name="Picture 6" descr="http://blogs.aspect.com/wp-content/uploads/2015/07/goldfish_swimming_aquarium_round_water_reflection_white_background_free_download-1.jpg">
            <a:extLst>
              <a:ext uri="{FF2B5EF4-FFF2-40B4-BE49-F238E27FC236}">
                <a16:creationId xmlns:a16="http://schemas.microsoft.com/office/drawing/2014/main" id="{94674900-DB51-46FA-9384-B5E7254A13B0}"/>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576161" y="1430859"/>
            <a:ext cx="7099991" cy="4437494"/>
          </a:xfrm>
          <a:noFill/>
        </p:spPr>
      </p:pic>
    </p:spTree>
    <p:extLst>
      <p:ext uri="{BB962C8B-B14F-4D97-AF65-F5344CB8AC3E}">
        <p14:creationId xmlns:p14="http://schemas.microsoft.com/office/powerpoint/2010/main" val="3824828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30DF-2341-4303-91E6-9CB1E30EEEC0}"/>
              </a:ext>
            </a:extLst>
          </p:cNvPr>
          <p:cNvSpPr>
            <a:spLocks noGrp="1"/>
          </p:cNvSpPr>
          <p:nvPr>
            <p:ph type="title"/>
          </p:nvPr>
        </p:nvSpPr>
        <p:spPr>
          <a:xfrm>
            <a:off x="546047" y="222141"/>
            <a:ext cx="9782801" cy="596900"/>
          </a:xfrm>
        </p:spPr>
        <p:txBody>
          <a:bodyPr>
            <a:normAutofit/>
          </a:bodyPr>
          <a:lstStyle/>
          <a:p>
            <a:pPr>
              <a:defRPr/>
            </a:pPr>
            <a:r>
              <a:rPr lang="en-US" b="1"/>
              <a:t>Goldfish and adults…</a:t>
            </a:r>
          </a:p>
        </p:txBody>
      </p:sp>
      <p:sp>
        <p:nvSpPr>
          <p:cNvPr id="38915" name="Content Placeholder 2">
            <a:extLst>
              <a:ext uri="{FF2B5EF4-FFF2-40B4-BE49-F238E27FC236}">
                <a16:creationId xmlns:a16="http://schemas.microsoft.com/office/drawing/2014/main" id="{4A958D97-CCD1-42D8-9735-075FE3E34AEB}"/>
              </a:ext>
            </a:extLst>
          </p:cNvPr>
          <p:cNvSpPr>
            <a:spLocks noGrp="1"/>
          </p:cNvSpPr>
          <p:nvPr>
            <p:ph idx="1"/>
          </p:nvPr>
        </p:nvSpPr>
        <p:spPr>
          <a:xfrm>
            <a:off x="754379" y="803888"/>
            <a:ext cx="11125773" cy="5346142"/>
          </a:xfrm>
        </p:spPr>
        <p:txBody>
          <a:bodyPr vert="horz" lIns="91440" tIns="45720" rIns="91440" bIns="45720" rtlCol="0" anchor="t">
            <a:normAutofit/>
          </a:bodyPr>
          <a:lstStyle/>
          <a:p>
            <a:pPr marL="246380" indent="-246380">
              <a:buFont typeface="Wingdings" pitchFamily="34" charset="0"/>
              <a:buChar char="Ø"/>
            </a:pPr>
            <a:endParaRPr lang="en-US" altLang="en-US" sz="2400"/>
          </a:p>
          <a:p>
            <a:pPr marL="246380" indent="-246380">
              <a:buFont typeface="Wingdings" pitchFamily="34" charset="0"/>
              <a:buChar char="Ø"/>
            </a:pPr>
            <a:r>
              <a:rPr lang="en-US" altLang="en-US" sz="2000"/>
              <a:t>Since the year 2000 the average adult </a:t>
            </a:r>
            <a:r>
              <a:rPr lang="en-US" sz="2000"/>
              <a:t> attention span dropped from 12  seconds to 8 seconds                   </a:t>
            </a:r>
          </a:p>
          <a:p>
            <a:pPr marL="246380" indent="-246380">
              <a:buFont typeface="Wingdings" pitchFamily="34" charset="0"/>
              <a:buChar char="Ø"/>
            </a:pPr>
            <a:r>
              <a:rPr lang="en-US" altLang="en-US" sz="2000"/>
              <a:t>On the positive side, the report says our ability to  </a:t>
            </a:r>
            <a:r>
              <a:rPr lang="en-US" altLang="en-US" sz="2000" b="1"/>
              <a:t>multitask has drastically improved.</a:t>
            </a:r>
          </a:p>
          <a:p>
            <a:pPr marL="365760" lvl="1" indent="0">
              <a:buNone/>
            </a:pPr>
            <a:r>
              <a:rPr lang="en-US" sz="2000"/>
              <a:t>http://time.com/3858309/attention-spans-goldfish/ </a:t>
            </a:r>
          </a:p>
          <a:p>
            <a:pPr marL="0" indent="0">
              <a:buNone/>
            </a:pPr>
            <a:endParaRPr lang="en-US" altLang="en-US" sz="2400" b="1"/>
          </a:p>
          <a:p>
            <a:pPr marL="0" indent="0">
              <a:buNone/>
            </a:pPr>
            <a:r>
              <a:rPr lang="en-US" altLang="en-US" sz="2400" b="1"/>
              <a:t>We change our method or mode about every 15 to 20 minutes.</a:t>
            </a:r>
            <a:endParaRPr lang="en-US"/>
          </a:p>
          <a:p>
            <a:pPr marL="0" indent="0">
              <a:buNone/>
            </a:pPr>
            <a:endParaRPr lang="en-US" sz="2400"/>
          </a:p>
          <a:p>
            <a:pPr marL="0" indent="0">
              <a:buNone/>
            </a:pPr>
            <a:r>
              <a:rPr lang="en-US" sz="1200"/>
              <a:t>*Researchers in Canada surveyed 2,000 participants and studied the brain activity of 112 others using electroencephalograms (EEGs). </a:t>
            </a:r>
            <a:endParaRPr lang="en-US" altLang="en-US" sz="1200"/>
          </a:p>
        </p:txBody>
      </p:sp>
    </p:spTree>
    <p:extLst>
      <p:ext uri="{BB962C8B-B14F-4D97-AF65-F5344CB8AC3E}">
        <p14:creationId xmlns:p14="http://schemas.microsoft.com/office/powerpoint/2010/main" val="3708771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1595025" y="177800"/>
            <a:ext cx="9782801" cy="589510"/>
          </a:xfrm>
        </p:spPr>
        <p:txBody>
          <a:bodyPr>
            <a:normAutofit/>
          </a:bodyPr>
          <a:lstStyle/>
          <a:p>
            <a:r>
              <a:rPr lang="en-US" b="1"/>
              <a:t>How do we design learning that sticks? </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490151" y="768140"/>
            <a:ext cx="5603194" cy="4723425"/>
          </a:xfrm>
        </p:spPr>
        <p:txBody>
          <a:bodyPr vert="horz" lIns="91440" tIns="45720" rIns="91440" bIns="45720" rtlCol="0" anchor="t">
            <a:normAutofit fontScale="92500" lnSpcReduction="10000"/>
          </a:bodyPr>
          <a:lstStyle/>
          <a:p>
            <a:pPr marL="246380" indent="-246380">
              <a:buFont typeface="Wingdings" pitchFamily="34" charset="0"/>
              <a:buChar char="Ø"/>
            </a:pPr>
            <a:r>
              <a:rPr lang="en-US" b="1"/>
              <a:t>At your Table:</a:t>
            </a:r>
          </a:p>
          <a:p>
            <a:pPr marL="365760" lvl="1" indent="0">
              <a:buNone/>
            </a:pPr>
            <a:r>
              <a:rPr lang="en-US"/>
              <a:t>Arrange the following in the order that you believe is the most effective way to support learning in adults:</a:t>
            </a:r>
          </a:p>
          <a:p>
            <a:pPr>
              <a:buFont typeface="Wingdings" pitchFamily="34" charset="0"/>
              <a:buChar char="Ø"/>
            </a:pPr>
            <a:endParaRPr lang="en-US"/>
          </a:p>
          <a:p>
            <a:pPr marL="246380" indent="-246380">
              <a:buFont typeface="Wingdings" pitchFamily="34" charset="0"/>
              <a:buChar char="Ø"/>
            </a:pPr>
            <a:r>
              <a:rPr lang="en-US" sz="2750" b="1"/>
              <a:t>Participating in Discussion</a:t>
            </a:r>
          </a:p>
          <a:p>
            <a:pPr marL="246380" indent="-246380">
              <a:buFont typeface="Wingdings" pitchFamily="34" charset="0"/>
              <a:buChar char="Ø"/>
            </a:pPr>
            <a:r>
              <a:rPr lang="en-US" sz="2750" b="1"/>
              <a:t>Watching a Movie</a:t>
            </a:r>
          </a:p>
          <a:p>
            <a:pPr marL="246380" indent="-246380">
              <a:buFont typeface="Wingdings" pitchFamily="34" charset="0"/>
              <a:buChar char="Ø"/>
            </a:pPr>
            <a:r>
              <a:rPr lang="en-US" sz="2750" b="1"/>
              <a:t>Reading</a:t>
            </a:r>
          </a:p>
          <a:p>
            <a:pPr marL="246380" indent="-246380">
              <a:buFont typeface="Wingdings" pitchFamily="34" charset="0"/>
              <a:buChar char="Ø"/>
            </a:pPr>
            <a:r>
              <a:rPr lang="en-US" sz="2750" b="1"/>
              <a:t>Hearing a Lecture</a:t>
            </a:r>
          </a:p>
          <a:p>
            <a:pPr marL="246380" indent="-246380">
              <a:buFont typeface="Wingdings" pitchFamily="34" charset="0"/>
              <a:buChar char="Ø"/>
            </a:pPr>
            <a:r>
              <a:rPr lang="en-US" sz="2750" b="1"/>
              <a:t>Doing Something</a:t>
            </a:r>
          </a:p>
          <a:p>
            <a:pPr marL="246380" indent="-246380">
              <a:buFont typeface="Wingdings" pitchFamily="34" charset="0"/>
              <a:buChar char="Ø"/>
            </a:pPr>
            <a:r>
              <a:rPr lang="en-US" sz="2750" b="1"/>
              <a:t>Watching  a Demonstration</a:t>
            </a:r>
          </a:p>
        </p:txBody>
      </p:sp>
      <p:graphicFrame>
        <p:nvGraphicFramePr>
          <p:cNvPr id="112" name="Diagram 111">
            <a:extLst>
              <a:ext uri="{FF2B5EF4-FFF2-40B4-BE49-F238E27FC236}">
                <a16:creationId xmlns:a16="http://schemas.microsoft.com/office/drawing/2014/main" id="{6E3F09BA-1B5F-4CE0-910F-05D2ABC9A722}"/>
              </a:ext>
            </a:extLst>
          </p:cNvPr>
          <p:cNvGraphicFramePr/>
          <p:nvPr/>
        </p:nvGraphicFramePr>
        <p:xfrm>
          <a:off x="5413946" y="1137349"/>
          <a:ext cx="6545982" cy="3982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3235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623120" y="85272"/>
            <a:ext cx="11481642" cy="627635"/>
          </a:xfrm>
        </p:spPr>
        <p:txBody>
          <a:bodyPr>
            <a:normAutofit/>
          </a:bodyPr>
          <a:lstStyle/>
          <a:p>
            <a:r>
              <a:rPr lang="en-US" b="1"/>
              <a:t>How do we design learning that sticks?</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623120" y="1184201"/>
            <a:ext cx="6071362" cy="5053763"/>
          </a:xfrm>
        </p:spPr>
        <p:txBody>
          <a:bodyPr vert="horz" lIns="91440" tIns="45720" rIns="91440" bIns="45720" rtlCol="0" anchor="t">
            <a:noAutofit/>
          </a:bodyPr>
          <a:lstStyle/>
          <a:p>
            <a:pPr marL="0" indent="0" algn="ctr">
              <a:lnSpc>
                <a:spcPct val="150000"/>
              </a:lnSpc>
              <a:buNone/>
            </a:pPr>
            <a:r>
              <a:rPr lang="en-US" sz="3150"/>
              <a:t>10% of what is read</a:t>
            </a:r>
          </a:p>
          <a:p>
            <a:pPr marL="0" indent="0" algn="ctr">
              <a:lnSpc>
                <a:spcPct val="150000"/>
              </a:lnSpc>
              <a:buNone/>
            </a:pPr>
            <a:r>
              <a:rPr lang="en-US" sz="3150"/>
              <a:t>20% of what we hear</a:t>
            </a:r>
          </a:p>
          <a:p>
            <a:pPr marL="0" indent="0" algn="ctr">
              <a:lnSpc>
                <a:spcPct val="150000"/>
              </a:lnSpc>
              <a:buNone/>
            </a:pPr>
            <a:r>
              <a:rPr lang="en-US" sz="3150"/>
              <a:t>30% of what we see and hear</a:t>
            </a:r>
            <a:endParaRPr lang="en-US"/>
          </a:p>
          <a:p>
            <a:pPr marL="0" indent="0" algn="ctr">
              <a:lnSpc>
                <a:spcPct val="150000"/>
              </a:lnSpc>
              <a:buNone/>
            </a:pPr>
            <a:r>
              <a:rPr lang="en-US" sz="3150"/>
              <a:t>70% of what we say</a:t>
            </a:r>
          </a:p>
          <a:p>
            <a:pPr marL="0" indent="0" algn="ctr">
              <a:lnSpc>
                <a:spcPct val="150000"/>
              </a:lnSpc>
              <a:buNone/>
            </a:pPr>
            <a:r>
              <a:rPr lang="en-US" sz="3150"/>
              <a:t>90% of what we do</a:t>
            </a:r>
          </a:p>
        </p:txBody>
      </p:sp>
      <p:graphicFrame>
        <p:nvGraphicFramePr>
          <p:cNvPr id="4" name="Diagram 3">
            <a:extLst>
              <a:ext uri="{FF2B5EF4-FFF2-40B4-BE49-F238E27FC236}">
                <a16:creationId xmlns:a16="http://schemas.microsoft.com/office/drawing/2014/main" id="{6E3F09BA-1B5F-4CE0-910F-05D2ABC9A722}"/>
              </a:ext>
            </a:extLst>
          </p:cNvPr>
          <p:cNvGraphicFramePr/>
          <p:nvPr/>
        </p:nvGraphicFramePr>
        <p:xfrm>
          <a:off x="5344124" y="1181099"/>
          <a:ext cx="6845279" cy="5053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4345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10596" y="457976"/>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1081123" y="1145034"/>
            <a:ext cx="8251956" cy="4723425"/>
          </a:xfrm>
        </p:spPr>
        <p:txBody>
          <a:bodyPr/>
          <a:lstStyle/>
          <a:p>
            <a:pPr marL="0" indent="0">
              <a:buNone/>
              <a:defRPr/>
            </a:pPr>
            <a:r>
              <a:rPr lang="en-US" altLang="en-US" sz="4799" b="1">
                <a:solidFill>
                  <a:srgbClr val="002060"/>
                </a:solidFill>
                <a:latin typeface="Subway" pitchFamily="2" charset="0"/>
              </a:rPr>
              <a:t>What I hear, I forget;</a:t>
            </a:r>
          </a:p>
          <a:p>
            <a:pPr marL="0" indent="0">
              <a:buNone/>
              <a:defRPr/>
            </a:pPr>
            <a:r>
              <a:rPr lang="en-US" altLang="en-US" sz="4799" b="1">
                <a:solidFill>
                  <a:srgbClr val="002060"/>
                </a:solidFill>
                <a:latin typeface="Subway" pitchFamily="2" charset="0"/>
              </a:rPr>
              <a:t>What I see, I remember;</a:t>
            </a:r>
          </a:p>
          <a:p>
            <a:pPr marL="0" indent="0">
              <a:buNone/>
              <a:defRPr/>
            </a:pPr>
            <a:r>
              <a:rPr lang="en-US" altLang="en-US" sz="4799" b="1">
                <a:solidFill>
                  <a:srgbClr val="002060"/>
                </a:solidFill>
                <a:latin typeface="Subway" pitchFamily="2" charset="0"/>
              </a:rPr>
              <a:t>What I do, I understand.</a:t>
            </a:r>
          </a:p>
          <a:p>
            <a:pPr marL="0" indent="0" algn="r">
              <a:buNone/>
              <a:defRPr/>
            </a:pPr>
            <a:r>
              <a:rPr lang="en-US" altLang="en-US" sz="4799" b="1">
                <a:solidFill>
                  <a:srgbClr val="002060"/>
                </a:solidFill>
                <a:latin typeface="Subway" pitchFamily="2" charset="0"/>
              </a:rPr>
              <a:t>-</a:t>
            </a:r>
            <a:r>
              <a:rPr lang="en-US" altLang="en-US" sz="2799" b="1">
                <a:solidFill>
                  <a:srgbClr val="002060"/>
                </a:solidFill>
                <a:latin typeface="Subway" pitchFamily="2" charset="0"/>
              </a:rPr>
              <a:t>Confucius 451 B.C.E</a:t>
            </a:r>
            <a:r>
              <a:rPr lang="en-US" altLang="en-US" sz="2799" b="1">
                <a:solidFill>
                  <a:srgbClr val="CC00CC"/>
                </a:solidFill>
                <a:latin typeface="Subway" pitchFamily="2" charset="0"/>
              </a:rPr>
              <a:t>.</a:t>
            </a:r>
            <a:endParaRPr lang="en-US" altLang="en-US" sz="2799">
              <a:latin typeface="Courier New" panose="02070309020205020404" pitchFamily="49" charset="0"/>
            </a:endParaRPr>
          </a:p>
          <a:p>
            <a:pPr>
              <a:defRPr/>
            </a:pPr>
            <a:endParaRPr lang="en-US" sz="2799"/>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5555" y="4472305"/>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011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AF403-9A70-3978-9385-01B4D4CAA852}"/>
            </a:ext>
          </a:extLst>
        </p:cNvPr>
        <p:cNvGrpSpPr/>
        <p:nvPr/>
      </p:nvGrpSpPr>
      <p:grpSpPr>
        <a:xfrm>
          <a:off x="0" y="0"/>
          <a:ext cx="0" cy="0"/>
          <a:chOff x="0" y="0"/>
          <a:chExt cx="0" cy="0"/>
        </a:xfrm>
      </p:grpSpPr>
      <p:pic>
        <p:nvPicPr>
          <p:cNvPr id="13" name="Picture 12" descr="A group of people running on a track&#10;&#10;AI-generated content may be incorrect.">
            <a:extLst>
              <a:ext uri="{FF2B5EF4-FFF2-40B4-BE49-F238E27FC236}">
                <a16:creationId xmlns:a16="http://schemas.microsoft.com/office/drawing/2014/main" id="{122503E5-4AB9-C4F4-1374-D70976F43CE0}"/>
              </a:ext>
            </a:extLst>
          </p:cNvPr>
          <p:cNvPicPr>
            <a:picLocks noChangeAspect="1"/>
          </p:cNvPicPr>
          <p:nvPr/>
        </p:nvPicPr>
        <p:blipFill>
          <a:blip r:embed="rId2"/>
          <a:stretch>
            <a:fillRect/>
          </a:stretch>
        </p:blipFill>
        <p:spPr>
          <a:xfrm>
            <a:off x="859309" y="3937687"/>
            <a:ext cx="3304022" cy="2200275"/>
          </a:xfrm>
          <a:prstGeom prst="rect">
            <a:avLst/>
          </a:prstGeom>
        </p:spPr>
      </p:pic>
      <p:sp>
        <p:nvSpPr>
          <p:cNvPr id="14" name="TextBox 13">
            <a:extLst>
              <a:ext uri="{FF2B5EF4-FFF2-40B4-BE49-F238E27FC236}">
                <a16:creationId xmlns:a16="http://schemas.microsoft.com/office/drawing/2014/main" id="{F667F2FD-BAF7-79EF-89D2-7C3680BCE7E2}"/>
              </a:ext>
            </a:extLst>
          </p:cNvPr>
          <p:cNvSpPr txBox="1"/>
          <p:nvPr/>
        </p:nvSpPr>
        <p:spPr>
          <a:xfrm>
            <a:off x="858759" y="1504166"/>
            <a:ext cx="33153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Euphemia"/>
              </a:rPr>
              <a:t>Training</a:t>
            </a:r>
          </a:p>
          <a:p>
            <a:pPr marL="228600" indent="-228600">
              <a:buFont typeface=""/>
              <a:buChar char="•"/>
            </a:pPr>
            <a:r>
              <a:rPr lang="en-US" sz="1700">
                <a:latin typeface="Euphemia"/>
              </a:rPr>
              <a:t>Acquire knowledge and skill for a specific use</a:t>
            </a:r>
          </a:p>
        </p:txBody>
      </p:sp>
      <p:pic>
        <p:nvPicPr>
          <p:cNvPr id="15" name="Picture 14" descr="A person and person holding a microphone&#10;&#10;AI-generated content may be incorrect.">
            <a:extLst>
              <a:ext uri="{FF2B5EF4-FFF2-40B4-BE49-F238E27FC236}">
                <a16:creationId xmlns:a16="http://schemas.microsoft.com/office/drawing/2014/main" id="{EF8640B1-1E32-3165-9E02-0BD06104D84B}"/>
              </a:ext>
            </a:extLst>
          </p:cNvPr>
          <p:cNvPicPr>
            <a:picLocks noChangeAspect="1"/>
          </p:cNvPicPr>
          <p:nvPr/>
        </p:nvPicPr>
        <p:blipFill>
          <a:blip r:embed="rId3"/>
          <a:stretch>
            <a:fillRect/>
          </a:stretch>
        </p:blipFill>
        <p:spPr>
          <a:xfrm>
            <a:off x="4591575" y="4144307"/>
            <a:ext cx="3008850" cy="2000250"/>
          </a:xfrm>
          <a:prstGeom prst="rect">
            <a:avLst/>
          </a:prstGeom>
        </p:spPr>
      </p:pic>
      <p:sp>
        <p:nvSpPr>
          <p:cNvPr id="16" name="TextBox 15">
            <a:extLst>
              <a:ext uri="{FF2B5EF4-FFF2-40B4-BE49-F238E27FC236}">
                <a16:creationId xmlns:a16="http://schemas.microsoft.com/office/drawing/2014/main" id="{B743FB36-8A73-6283-B85B-408A3E9C974A}"/>
              </a:ext>
            </a:extLst>
          </p:cNvPr>
          <p:cNvSpPr txBox="1"/>
          <p:nvPr/>
        </p:nvSpPr>
        <p:spPr>
          <a:xfrm>
            <a:off x="4588672" y="1455893"/>
            <a:ext cx="3024405"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Euphemia"/>
              </a:rPr>
              <a:t>Presenting</a:t>
            </a:r>
          </a:p>
          <a:p>
            <a:pPr marL="228600" indent="-228600">
              <a:buFont typeface=""/>
              <a:buChar char="•"/>
            </a:pPr>
            <a:r>
              <a:rPr lang="en-US" sz="1700">
                <a:latin typeface="Euphemia"/>
              </a:rPr>
              <a:t>Information is delivered to the audience to inform, persuade, inspire, or even entertain</a:t>
            </a:r>
          </a:p>
        </p:txBody>
      </p:sp>
      <p:pic>
        <p:nvPicPr>
          <p:cNvPr id="17" name="Picture 16" descr="A group of people outside a building&#10;&#10;AI-generated content may be incorrect.">
            <a:extLst>
              <a:ext uri="{FF2B5EF4-FFF2-40B4-BE49-F238E27FC236}">
                <a16:creationId xmlns:a16="http://schemas.microsoft.com/office/drawing/2014/main" id="{D56774E3-A838-9C43-3F90-18D2C48C3E30}"/>
              </a:ext>
            </a:extLst>
          </p:cNvPr>
          <p:cNvPicPr>
            <a:picLocks noChangeAspect="1"/>
          </p:cNvPicPr>
          <p:nvPr/>
        </p:nvPicPr>
        <p:blipFill>
          <a:blip r:embed="rId4"/>
          <a:stretch>
            <a:fillRect/>
          </a:stretch>
        </p:blipFill>
        <p:spPr>
          <a:xfrm>
            <a:off x="8099750" y="3798407"/>
            <a:ext cx="3123110" cy="2343150"/>
          </a:xfrm>
          <a:prstGeom prst="rect">
            <a:avLst/>
          </a:prstGeom>
        </p:spPr>
      </p:pic>
      <p:sp>
        <p:nvSpPr>
          <p:cNvPr id="18" name="TextBox 17">
            <a:extLst>
              <a:ext uri="{FF2B5EF4-FFF2-40B4-BE49-F238E27FC236}">
                <a16:creationId xmlns:a16="http://schemas.microsoft.com/office/drawing/2014/main" id="{734E4609-7E04-5F3D-9D17-08C4E15FA0A0}"/>
              </a:ext>
            </a:extLst>
          </p:cNvPr>
          <p:cNvSpPr txBox="1"/>
          <p:nvPr/>
        </p:nvSpPr>
        <p:spPr>
          <a:xfrm>
            <a:off x="8095938" y="1455893"/>
            <a:ext cx="3140767"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Euphemia"/>
              </a:rPr>
              <a:t>Facilitating</a:t>
            </a:r>
          </a:p>
          <a:p>
            <a:pPr marL="228600" indent="-228600">
              <a:buFont typeface=""/>
              <a:buChar char="•"/>
            </a:pPr>
            <a:r>
              <a:rPr lang="en-US" sz="1700">
                <a:latin typeface="Euphemia"/>
              </a:rPr>
              <a:t>Guided through a process which might include generating ideas, analyzing the ideas, solving a problem, or making a decision</a:t>
            </a:r>
          </a:p>
        </p:txBody>
      </p:sp>
      <p:cxnSp>
        <p:nvCxnSpPr>
          <p:cNvPr id="19" name="Straight Arrow Connector 18">
            <a:extLst>
              <a:ext uri="{FF2B5EF4-FFF2-40B4-BE49-F238E27FC236}">
                <a16:creationId xmlns:a16="http://schemas.microsoft.com/office/drawing/2014/main" id="{6EBA850F-67F5-B475-FB30-EC1D88543D02}"/>
              </a:ext>
            </a:extLst>
          </p:cNvPr>
          <p:cNvCxnSpPr/>
          <p:nvPr/>
        </p:nvCxnSpPr>
        <p:spPr>
          <a:xfrm>
            <a:off x="4322644" y="1470612"/>
            <a:ext cx="10578" cy="4674957"/>
          </a:xfrm>
          <a:prstGeom prst="straightConnector1">
            <a:avLst/>
          </a:prstGeom>
          <a:ln w="57150">
            <a:solidFill>
              <a:schemeClr val="tx1"/>
            </a:solidFill>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B357B1EE-9FB1-96F9-424B-8FBF0F78B119}"/>
              </a:ext>
            </a:extLst>
          </p:cNvPr>
          <p:cNvCxnSpPr>
            <a:cxnSpLocks/>
          </p:cNvCxnSpPr>
          <p:nvPr/>
        </p:nvCxnSpPr>
        <p:spPr>
          <a:xfrm>
            <a:off x="7860567" y="1499814"/>
            <a:ext cx="10578" cy="4674957"/>
          </a:xfrm>
          <a:prstGeom prst="straightConnector1">
            <a:avLst/>
          </a:prstGeom>
          <a:ln w="57150">
            <a:solidFill>
              <a:schemeClr val="tx1"/>
            </a:solidFill>
          </a:ln>
        </p:spPr>
        <p:style>
          <a:lnRef idx="1">
            <a:schemeClr val="dk1"/>
          </a:lnRef>
          <a:fillRef idx="0">
            <a:schemeClr val="dk1"/>
          </a:fillRef>
          <a:effectRef idx="0">
            <a:schemeClr val="dk1"/>
          </a:effectRef>
          <a:fontRef idx="minor">
            <a:schemeClr val="tx1"/>
          </a:fontRef>
        </p:style>
      </p:cxnSp>
      <p:sp>
        <p:nvSpPr>
          <p:cNvPr id="22" name="Title 1">
            <a:extLst>
              <a:ext uri="{FF2B5EF4-FFF2-40B4-BE49-F238E27FC236}">
                <a16:creationId xmlns:a16="http://schemas.microsoft.com/office/drawing/2014/main" id="{17300D13-21BD-641D-699B-0274266D33CE}"/>
              </a:ext>
            </a:extLst>
          </p:cNvPr>
          <p:cNvSpPr>
            <a:spLocks noGrp="1"/>
          </p:cNvSpPr>
          <p:nvPr>
            <p:ph type="title"/>
          </p:nvPr>
        </p:nvSpPr>
        <p:spPr>
          <a:xfrm>
            <a:off x="680430" y="324340"/>
            <a:ext cx="10823344" cy="928539"/>
          </a:xfrm>
        </p:spPr>
        <p:txBody>
          <a:bodyPr>
            <a:noAutofit/>
          </a:bodyPr>
          <a:lstStyle/>
          <a:p>
            <a:pPr algn="ctr"/>
            <a:r>
              <a:rPr lang="en-US" sz="4800" b="1"/>
              <a:t>Training, Presenting, Facilitating?</a:t>
            </a:r>
            <a:endParaRPr lang="en-US"/>
          </a:p>
        </p:txBody>
      </p:sp>
    </p:spTree>
    <p:extLst>
      <p:ext uri="{BB962C8B-B14F-4D97-AF65-F5344CB8AC3E}">
        <p14:creationId xmlns:p14="http://schemas.microsoft.com/office/powerpoint/2010/main" val="229260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929A-C909-CA5F-D01C-2CBE020AC44A}"/>
              </a:ext>
            </a:extLst>
          </p:cNvPr>
          <p:cNvSpPr>
            <a:spLocks noGrp="1"/>
          </p:cNvSpPr>
          <p:nvPr>
            <p:ph type="title"/>
          </p:nvPr>
        </p:nvSpPr>
        <p:spPr/>
        <p:txBody>
          <a:bodyPr/>
          <a:lstStyle/>
          <a:p>
            <a:r>
              <a:rPr lang="en-US" b="1"/>
              <a:t>Adult Learning: Key Reminders</a:t>
            </a:r>
          </a:p>
        </p:txBody>
      </p:sp>
      <p:sp>
        <p:nvSpPr>
          <p:cNvPr id="3" name="Content Placeholder 2">
            <a:extLst>
              <a:ext uri="{FF2B5EF4-FFF2-40B4-BE49-F238E27FC236}">
                <a16:creationId xmlns:a16="http://schemas.microsoft.com/office/drawing/2014/main" id="{B3B14BE5-1AF1-CE6F-5D57-A346DDE59B46}"/>
              </a:ext>
            </a:extLst>
          </p:cNvPr>
          <p:cNvSpPr>
            <a:spLocks noGrp="1"/>
          </p:cNvSpPr>
          <p:nvPr>
            <p:ph idx="1"/>
          </p:nvPr>
        </p:nvSpPr>
        <p:spPr>
          <a:xfrm>
            <a:off x="1593852" y="1600200"/>
            <a:ext cx="6080929" cy="4354417"/>
          </a:xfrm>
        </p:spPr>
        <p:txBody>
          <a:bodyPr vert="horz" lIns="91440" tIns="45720" rIns="91440" bIns="45720" rtlCol="0" anchor="t">
            <a:normAutofit fontScale="92500" lnSpcReduction="10000"/>
          </a:bodyPr>
          <a:lstStyle/>
          <a:p>
            <a:pPr marL="537210" indent="-171450">
              <a:buFont typeface="Arial" pitchFamily="34" charset="0"/>
              <a:buChar char="•"/>
            </a:pPr>
            <a:r>
              <a:rPr lang="en-US" sz="1600" b="1">
                <a:solidFill>
                  <a:srgbClr val="000000"/>
                </a:solidFill>
                <a:ea typeface="+mn-lt"/>
                <a:cs typeface="+mn-lt"/>
              </a:rPr>
              <a:t>BEHAVIORS</a:t>
            </a:r>
            <a:endParaRPr lang="en-US"/>
          </a:p>
          <a:p>
            <a:pPr marL="902970" lvl="1" indent="-246380">
              <a:buFont typeface="Courier New" pitchFamily="34" charset="0"/>
              <a:buChar char="o"/>
            </a:pPr>
            <a:r>
              <a:rPr lang="en-US" sz="1400" b="1">
                <a:solidFill>
                  <a:srgbClr val="000000"/>
                </a:solidFill>
                <a:highlight>
                  <a:srgbClr val="FFFF00"/>
                </a:highlight>
                <a:ea typeface="+mn-lt"/>
                <a:cs typeface="+mn-lt"/>
              </a:rPr>
              <a:t>Kindness is Clarity</a:t>
            </a:r>
            <a:r>
              <a:rPr lang="en-US" sz="1400" b="1" u="sng" dirty="0">
                <a:solidFill>
                  <a:srgbClr val="000000"/>
                </a:solidFill>
                <a:highlight>
                  <a:srgbClr val="FFFF00"/>
                </a:highlight>
                <a:ea typeface="+mn-lt"/>
                <a:cs typeface="+mn-lt"/>
              </a:rPr>
              <a:t> </a:t>
            </a:r>
            <a:r>
              <a:rPr lang="en-US" sz="1400" b="1" dirty="0">
                <a:solidFill>
                  <a:srgbClr val="000000"/>
                </a:solidFill>
                <a:ea typeface="+mn-lt"/>
                <a:cs typeface="+mn-lt"/>
              </a:rPr>
              <a:t> </a:t>
            </a:r>
            <a:endParaRPr lang="en-US" sz="1400" dirty="0">
              <a:solidFill>
                <a:srgbClr val="000000"/>
              </a:solidFill>
              <a:ea typeface="+mn-lt"/>
              <a:cs typeface="+mn-lt"/>
            </a:endParaRPr>
          </a:p>
          <a:p>
            <a:pPr marL="902970" lvl="1" indent="-246380">
              <a:buFont typeface="Courier New" pitchFamily="34" charset="0"/>
              <a:buChar char="o"/>
            </a:pPr>
            <a:r>
              <a:rPr lang="en-US" sz="1400" b="1">
                <a:solidFill>
                  <a:srgbClr val="000000"/>
                </a:solidFill>
                <a:ea typeface="+mn-lt"/>
                <a:cs typeface="+mn-lt"/>
              </a:rPr>
              <a:t>Talk time </a:t>
            </a:r>
            <a:endParaRPr lang="en-US" sz="1400">
              <a:solidFill>
                <a:srgbClr val="000000"/>
              </a:solidFill>
              <a:ea typeface="+mn-lt"/>
              <a:cs typeface="+mn-lt"/>
            </a:endParaRPr>
          </a:p>
          <a:p>
            <a:pPr marL="902970" lvl="1" indent="-246380">
              <a:buFont typeface="Courier New" pitchFamily="34" charset="0"/>
              <a:buChar char="o"/>
            </a:pPr>
            <a:r>
              <a:rPr lang="en-US" sz="1400" b="1">
                <a:solidFill>
                  <a:srgbClr val="000000"/>
                </a:solidFill>
                <a:ea typeface="+mn-lt"/>
                <a:cs typeface="+mn-lt"/>
              </a:rPr>
              <a:t>Grace in Accountability </a:t>
            </a:r>
            <a:endParaRPr lang="en-US" sz="1400"/>
          </a:p>
          <a:p>
            <a:pPr marL="537210" indent="-171450">
              <a:buFont typeface="Arial" pitchFamily="34" charset="0"/>
              <a:buChar char="•"/>
            </a:pPr>
            <a:r>
              <a:rPr lang="en-US" sz="1600" b="1">
                <a:solidFill>
                  <a:srgbClr val="000000"/>
                </a:solidFill>
                <a:ea typeface="+mn-lt"/>
                <a:cs typeface="+mn-lt"/>
              </a:rPr>
              <a:t>PURPOSE</a:t>
            </a:r>
            <a:endParaRPr lang="en-US">
              <a:solidFill>
                <a:srgbClr val="465562"/>
              </a:solidFill>
              <a:ea typeface="+mn-lt"/>
              <a:cs typeface="+mn-lt"/>
            </a:endParaRPr>
          </a:p>
          <a:p>
            <a:pPr marL="902970" lvl="1" indent="-246380">
              <a:buFont typeface="Courier New" pitchFamily="34" charset="0"/>
              <a:buChar char="o"/>
            </a:pPr>
            <a:r>
              <a:rPr lang="en-US" sz="1400" b="1">
                <a:solidFill>
                  <a:srgbClr val="000000"/>
                </a:solidFill>
                <a:highlight>
                  <a:srgbClr val="FFFF00"/>
                </a:highlight>
                <a:ea typeface="+mn-lt"/>
                <a:cs typeface="+mn-lt"/>
              </a:rPr>
              <a:t>Lead What you are Passionate about</a:t>
            </a:r>
          </a:p>
          <a:p>
            <a:pPr marL="902970" lvl="1" indent="-246380">
              <a:buFont typeface="Courier New" pitchFamily="34" charset="0"/>
              <a:buChar char="o"/>
            </a:pPr>
            <a:r>
              <a:rPr lang="en-US" sz="1400" b="1">
                <a:solidFill>
                  <a:srgbClr val="000000"/>
                </a:solidFill>
                <a:ea typeface="+mn-lt"/>
                <a:cs typeface="+mn-lt"/>
              </a:rPr>
              <a:t>Need to Know the Why </a:t>
            </a:r>
            <a:endParaRPr lang="en-US" sz="1400">
              <a:solidFill>
                <a:srgbClr val="000000"/>
              </a:solidFill>
              <a:ea typeface="+mn-lt"/>
              <a:cs typeface="+mn-lt"/>
            </a:endParaRPr>
          </a:p>
          <a:p>
            <a:pPr marL="902970" lvl="1" indent="-246380">
              <a:buFont typeface="Courier New" pitchFamily="34" charset="0"/>
              <a:buChar char="o"/>
            </a:pPr>
            <a:r>
              <a:rPr lang="en-US" sz="1400" b="1">
                <a:solidFill>
                  <a:srgbClr val="000000"/>
                </a:solidFill>
                <a:ea typeface="+mn-lt"/>
                <a:cs typeface="+mn-lt"/>
              </a:rPr>
              <a:t>Differentiation</a:t>
            </a:r>
            <a:endParaRPr lang="en-US" sz="1400"/>
          </a:p>
          <a:p>
            <a:pPr marL="537210" indent="-171450">
              <a:buFont typeface="Arial" pitchFamily="34" charset="0"/>
              <a:buChar char="•"/>
            </a:pPr>
            <a:r>
              <a:rPr lang="en-US" sz="1600" b="1">
                <a:solidFill>
                  <a:srgbClr val="000000"/>
                </a:solidFill>
                <a:ea typeface="+mn-lt"/>
                <a:cs typeface="+mn-lt"/>
              </a:rPr>
              <a:t>DESIGN</a:t>
            </a:r>
            <a:endParaRPr lang="en-US">
              <a:solidFill>
                <a:srgbClr val="465562"/>
              </a:solidFill>
              <a:ea typeface="+mn-lt"/>
              <a:cs typeface="+mn-lt"/>
            </a:endParaRPr>
          </a:p>
          <a:p>
            <a:pPr marL="902970" lvl="1" indent="-246380">
              <a:buFont typeface="Courier New" pitchFamily="34" charset="0"/>
              <a:buChar char="o"/>
            </a:pPr>
            <a:r>
              <a:rPr lang="en-US" sz="1400" b="1">
                <a:solidFill>
                  <a:srgbClr val="000000"/>
                </a:solidFill>
                <a:ea typeface="+mn-lt"/>
                <a:cs typeface="+mn-lt"/>
              </a:rPr>
              <a:t>Many Formats</a:t>
            </a:r>
          </a:p>
          <a:p>
            <a:pPr marL="902970" lvl="1" indent="-246380">
              <a:buFont typeface="Courier New" pitchFamily="34" charset="0"/>
              <a:buChar char="o"/>
            </a:pPr>
            <a:r>
              <a:rPr lang="en-US" sz="1400" b="1">
                <a:solidFill>
                  <a:srgbClr val="000000"/>
                </a:solidFill>
                <a:ea typeface="+mn-lt"/>
                <a:cs typeface="+mn-lt"/>
              </a:rPr>
              <a:t>Ownership and Self Direction</a:t>
            </a:r>
            <a:endParaRPr lang="en-US" sz="1400">
              <a:solidFill>
                <a:srgbClr val="465562"/>
              </a:solidFill>
              <a:ea typeface="+mn-lt"/>
              <a:cs typeface="+mn-lt"/>
            </a:endParaRPr>
          </a:p>
          <a:p>
            <a:pPr marL="902970" lvl="1" indent="-246380">
              <a:buFont typeface="Courier New" pitchFamily="34" charset="0"/>
              <a:buChar char="o"/>
            </a:pPr>
            <a:r>
              <a:rPr lang="en-US" sz="1400" b="1">
                <a:solidFill>
                  <a:srgbClr val="000000"/>
                </a:solidFill>
                <a:highlight>
                  <a:srgbClr val="FFFF00"/>
                </a:highlight>
                <a:ea typeface="+mn-lt"/>
                <a:cs typeface="+mn-lt"/>
              </a:rPr>
              <a:t>Interconnectivity</a:t>
            </a:r>
            <a:endParaRPr lang="en-US" sz="1400" b="1">
              <a:solidFill>
                <a:srgbClr val="000000"/>
              </a:solidFill>
              <a:highlight>
                <a:srgbClr val="FFFF00"/>
              </a:highlight>
            </a:endParaRPr>
          </a:p>
          <a:p>
            <a:pPr marL="902970" lvl="1" indent="-246380">
              <a:buFont typeface="Courier New" pitchFamily="34" charset="0"/>
              <a:buChar char="o"/>
            </a:pPr>
            <a:r>
              <a:rPr lang="en-US" sz="1400" b="1">
                <a:solidFill>
                  <a:srgbClr val="000000"/>
                </a:solidFill>
                <a:ea typeface="+mn-lt"/>
                <a:cs typeface="+mn-lt"/>
              </a:rPr>
              <a:t>Solution Based Activities</a:t>
            </a:r>
            <a:r>
              <a:rPr lang="en-US" sz="1400" b="1" dirty="0">
                <a:solidFill>
                  <a:srgbClr val="000000"/>
                </a:solidFill>
                <a:ea typeface="+mn-lt"/>
                <a:cs typeface="+mn-lt"/>
              </a:rPr>
              <a:t> </a:t>
            </a:r>
            <a:endParaRPr lang="en-US" sz="1400" b="1">
              <a:solidFill>
                <a:srgbClr val="000000"/>
              </a:solidFill>
              <a:ea typeface="+mn-lt"/>
              <a:cs typeface="+mn-lt"/>
            </a:endParaRPr>
          </a:p>
          <a:p>
            <a:pPr marL="537210" indent="-171450">
              <a:buFont typeface="Arial" pitchFamily="34" charset="0"/>
              <a:buChar char="•"/>
            </a:pPr>
            <a:r>
              <a:rPr lang="en-US" sz="1600" b="1">
                <a:solidFill>
                  <a:srgbClr val="000000"/>
                </a:solidFill>
                <a:ea typeface="+mn-lt"/>
                <a:cs typeface="+mn-lt"/>
              </a:rPr>
              <a:t>REFLECTION </a:t>
            </a:r>
            <a:endParaRPr lang="en-US">
              <a:solidFill>
                <a:srgbClr val="465562"/>
              </a:solidFill>
              <a:ea typeface="+mn-lt"/>
              <a:cs typeface="+mn-lt"/>
            </a:endParaRPr>
          </a:p>
          <a:p>
            <a:pPr marL="731520" lvl="1" indent="0">
              <a:buNone/>
            </a:pPr>
            <a:r>
              <a:rPr lang="en-US" sz="1400" b="1">
                <a:solidFill>
                  <a:srgbClr val="000000"/>
                </a:solidFill>
                <a:highlight>
                  <a:srgbClr val="FFFF00"/>
                </a:highlight>
                <a:ea typeface="+mn-lt"/>
                <a:cs typeface="+mn-lt"/>
              </a:rPr>
              <a:t>Life Experiences </a:t>
            </a:r>
          </a:p>
          <a:p>
            <a:pPr marL="731520" lvl="1" indent="0">
              <a:buNone/>
            </a:pPr>
            <a:r>
              <a:rPr lang="en-US" sz="1400" b="1">
                <a:solidFill>
                  <a:srgbClr val="000000"/>
                </a:solidFill>
                <a:highlight>
                  <a:srgbClr val="FFFF00"/>
                </a:highlight>
                <a:ea typeface="+mn-lt"/>
                <a:cs typeface="+mn-lt"/>
              </a:rPr>
              <a:t>Culminating Ending</a:t>
            </a:r>
          </a:p>
          <a:p>
            <a:pPr marL="537210" indent="-171450">
              <a:buFont typeface="Arial" pitchFamily="34" charset="0"/>
              <a:buChar char="•"/>
            </a:pPr>
            <a:endParaRPr lang="en-US" sz="1600" b="1">
              <a:solidFill>
                <a:srgbClr val="000000"/>
              </a:solidFill>
              <a:latin typeface="Euphemia"/>
              <a:ea typeface="Calibri"/>
              <a:cs typeface="Calibri"/>
            </a:endParaRPr>
          </a:p>
          <a:p>
            <a:pPr marL="537210" indent="-171450">
              <a:buFont typeface="Arial" pitchFamily="34" charset="0"/>
              <a:buChar char="•"/>
            </a:pPr>
            <a:endParaRPr lang="en-US" sz="1600" b="1">
              <a:solidFill>
                <a:srgbClr val="000000"/>
              </a:solidFill>
              <a:latin typeface="Euphemia"/>
              <a:ea typeface="Calibri"/>
              <a:cs typeface="Calibri"/>
            </a:endParaRPr>
          </a:p>
        </p:txBody>
      </p:sp>
      <p:pic>
        <p:nvPicPr>
          <p:cNvPr id="4" name="Picture 3" descr="A diagram of a person&amp;#39;s head&#10;&#10;AI-generated content may be incorrect.">
            <a:extLst>
              <a:ext uri="{FF2B5EF4-FFF2-40B4-BE49-F238E27FC236}">
                <a16:creationId xmlns:a16="http://schemas.microsoft.com/office/drawing/2014/main" id="{79D62476-22A7-449D-A02D-E9B2C3FA0BFC}"/>
              </a:ext>
            </a:extLst>
          </p:cNvPr>
          <p:cNvPicPr>
            <a:picLocks noChangeAspect="1"/>
          </p:cNvPicPr>
          <p:nvPr/>
        </p:nvPicPr>
        <p:blipFill>
          <a:blip r:embed="rId2"/>
          <a:stretch>
            <a:fillRect/>
          </a:stretch>
        </p:blipFill>
        <p:spPr>
          <a:xfrm>
            <a:off x="6989973" y="1791389"/>
            <a:ext cx="4390681" cy="3270632"/>
          </a:xfrm>
          <a:prstGeom prst="rect">
            <a:avLst/>
          </a:prstGeom>
        </p:spPr>
      </p:pic>
    </p:spTree>
    <p:extLst>
      <p:ext uri="{BB962C8B-B14F-4D97-AF65-F5344CB8AC3E}">
        <p14:creationId xmlns:p14="http://schemas.microsoft.com/office/powerpoint/2010/main" val="2371740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7A6A0-EF06-BBE9-B494-82D17687883A}"/>
              </a:ext>
            </a:extLst>
          </p:cNvPr>
          <p:cNvSpPr>
            <a:spLocks noGrp="1"/>
          </p:cNvSpPr>
          <p:nvPr>
            <p:ph type="ctrTitle"/>
          </p:nvPr>
        </p:nvSpPr>
        <p:spPr/>
        <p:txBody>
          <a:bodyPr/>
          <a:lstStyle/>
          <a:p>
            <a:r>
              <a:rPr lang="en-US"/>
              <a:t>Josh</a:t>
            </a:r>
            <a:br>
              <a:rPr lang="en-US"/>
            </a:br>
            <a:endParaRPr lang="en-US"/>
          </a:p>
        </p:txBody>
      </p:sp>
      <p:sp>
        <p:nvSpPr>
          <p:cNvPr id="3" name="Subtitle 2">
            <a:extLst>
              <a:ext uri="{FF2B5EF4-FFF2-40B4-BE49-F238E27FC236}">
                <a16:creationId xmlns:a16="http://schemas.microsoft.com/office/drawing/2014/main" id="{BE1FF35F-4332-9C68-736F-89B11D49AB8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8000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22" y="177801"/>
            <a:ext cx="10597304" cy="601133"/>
          </a:xfrm>
        </p:spPr>
        <p:txBody>
          <a:bodyPr/>
          <a:lstStyle/>
          <a:p>
            <a:r>
              <a:rPr lang="en-US"/>
              <a:t>Expectations</a:t>
            </a:r>
          </a:p>
        </p:txBody>
      </p:sp>
      <p:sp>
        <p:nvSpPr>
          <p:cNvPr id="3" name="Content Placeholder 2"/>
          <p:cNvSpPr>
            <a:spLocks noGrp="1"/>
          </p:cNvSpPr>
          <p:nvPr>
            <p:ph idx="1"/>
          </p:nvPr>
        </p:nvSpPr>
        <p:spPr>
          <a:xfrm>
            <a:off x="1010016" y="472030"/>
            <a:ext cx="9440263" cy="5499304"/>
          </a:xfrm>
        </p:spPr>
        <p:txBody>
          <a:bodyPr vert="horz" lIns="91440" tIns="45720" rIns="91440" bIns="45720" rtlCol="0" anchor="t">
            <a:noAutofit/>
          </a:bodyPr>
          <a:lstStyle/>
          <a:p>
            <a:pPr marL="0" indent="0" algn="ctr">
              <a:buNone/>
            </a:pPr>
            <a:endParaRPr lang="en-US" sz="3200">
              <a:solidFill>
                <a:srgbClr val="465562"/>
              </a:solidFill>
              <a:cs typeface="Calibri"/>
            </a:endParaRPr>
          </a:p>
          <a:p>
            <a:pPr marL="457200" indent="-457200">
              <a:buFont typeface="Arial" pitchFamily="34" charset="0"/>
              <a:buChar char="•"/>
            </a:pPr>
            <a:r>
              <a:rPr lang="en-US" sz="3200" b="1">
                <a:solidFill>
                  <a:srgbClr val="000000"/>
                </a:solidFill>
                <a:latin typeface="Euphemia"/>
                <a:cs typeface="Calibri"/>
              </a:rPr>
              <a:t>Timelines</a:t>
            </a:r>
          </a:p>
          <a:p>
            <a:pPr marL="822960" lvl="1" indent="-457200">
              <a:buFont typeface="Arial" pitchFamily="34" charset="0"/>
              <a:buChar char="•"/>
            </a:pPr>
            <a:r>
              <a:rPr lang="en-US" sz="3200">
                <a:solidFill>
                  <a:srgbClr val="000000"/>
                </a:solidFill>
                <a:latin typeface="Euphemia"/>
                <a:cs typeface="Calibri"/>
              </a:rPr>
              <a:t>3-4 meetings prior to training</a:t>
            </a:r>
          </a:p>
          <a:p>
            <a:pPr marL="822960" lvl="1" indent="-457200">
              <a:buFont typeface="Arial" pitchFamily="34" charset="0"/>
              <a:buChar char="•"/>
            </a:pPr>
            <a:r>
              <a:rPr lang="en-US" sz="3200">
                <a:solidFill>
                  <a:srgbClr val="000000"/>
                </a:solidFill>
                <a:latin typeface="Euphemia"/>
                <a:cs typeface="Calibri"/>
              </a:rPr>
              <a:t>Meet </a:t>
            </a:r>
            <a:r>
              <a:rPr lang="en-US" sz="3200" b="1">
                <a:solidFill>
                  <a:srgbClr val="000000"/>
                </a:solidFill>
                <a:latin typeface="Euphemia"/>
                <a:cs typeface="Calibri"/>
              </a:rPr>
              <a:t>one day prior</a:t>
            </a:r>
            <a:r>
              <a:rPr lang="en-US" sz="3200">
                <a:solidFill>
                  <a:srgbClr val="000000"/>
                </a:solidFill>
                <a:latin typeface="Euphemia"/>
                <a:cs typeface="Calibri"/>
              </a:rPr>
              <a:t> to training to prep and plan</a:t>
            </a:r>
          </a:p>
          <a:p>
            <a:pPr marL="822960" lvl="1" indent="-457200">
              <a:buFont typeface="Arial" pitchFamily="34" charset="0"/>
              <a:buChar char="•"/>
            </a:pPr>
            <a:r>
              <a:rPr lang="en-US" sz="3200">
                <a:solidFill>
                  <a:srgbClr val="000000"/>
                </a:solidFill>
                <a:latin typeface="Euphemia"/>
                <a:cs typeface="Calibri"/>
              </a:rPr>
              <a:t>Arrive early in AM, plan to stay after training to debrief and prep for next day</a:t>
            </a:r>
          </a:p>
          <a:p>
            <a:pPr marL="822960" lvl="1" indent="-457200">
              <a:buFont typeface="Arial" pitchFamily="34" charset="0"/>
              <a:buChar char="•"/>
            </a:pPr>
            <a:r>
              <a:rPr lang="en-US" sz="3200" b="1">
                <a:solidFill>
                  <a:srgbClr val="000000"/>
                </a:solidFill>
                <a:latin typeface="Euphemia"/>
                <a:cs typeface="Calibri"/>
              </a:rPr>
              <a:t>Foundations</a:t>
            </a:r>
            <a:r>
              <a:rPr lang="en-US" sz="3200">
                <a:solidFill>
                  <a:srgbClr val="000000"/>
                </a:solidFill>
                <a:latin typeface="Euphemia"/>
                <a:cs typeface="Calibri"/>
              </a:rPr>
              <a:t> – 6-7 days (Travel Saturday and home on Friday)</a:t>
            </a:r>
          </a:p>
          <a:p>
            <a:pPr marL="822960" lvl="1" indent="-457200">
              <a:buFont typeface="Arial" pitchFamily="34" charset="0"/>
              <a:buChar char="•"/>
            </a:pPr>
            <a:r>
              <a:rPr lang="en-US" sz="3200" b="1">
                <a:solidFill>
                  <a:srgbClr val="000000"/>
                </a:solidFill>
                <a:latin typeface="Euphemia"/>
                <a:cs typeface="Calibri"/>
              </a:rPr>
              <a:t>Focus trainings</a:t>
            </a:r>
            <a:r>
              <a:rPr lang="en-US" sz="3200">
                <a:solidFill>
                  <a:srgbClr val="000000"/>
                </a:solidFill>
                <a:latin typeface="Euphemia"/>
                <a:cs typeface="Calibri"/>
              </a:rPr>
              <a:t> – 4-5 days (Travel Wednesday and home on Sunday)</a:t>
            </a:r>
          </a:p>
          <a:p>
            <a:pPr marL="457200" indent="-457200">
              <a:buFont typeface="Arial" pitchFamily="34" charset="0"/>
              <a:buChar char="•"/>
            </a:pPr>
            <a:endParaRPr lang="en-US" sz="3200">
              <a:solidFill>
                <a:srgbClr val="000000"/>
              </a:solidFill>
              <a:latin typeface="Euphemia"/>
              <a:cs typeface="Calibri"/>
            </a:endParaRPr>
          </a:p>
          <a:p>
            <a:pPr marL="612140" lvl="1" indent="-246380">
              <a:buFont typeface="Arial" pitchFamily="34" charset="0"/>
              <a:buChar char="•"/>
            </a:pPr>
            <a:endParaRPr lang="en-US" sz="2800"/>
          </a:p>
        </p:txBody>
      </p:sp>
    </p:spTree>
    <p:extLst>
      <p:ext uri="{BB962C8B-B14F-4D97-AF65-F5344CB8AC3E}">
        <p14:creationId xmlns:p14="http://schemas.microsoft.com/office/powerpoint/2010/main" val="174234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22" y="177801"/>
            <a:ext cx="10597304" cy="601133"/>
          </a:xfrm>
        </p:spPr>
        <p:txBody>
          <a:bodyPr/>
          <a:lstStyle/>
          <a:p>
            <a:r>
              <a:rPr lang="en-US"/>
              <a:t>Meeting with the Team</a:t>
            </a:r>
          </a:p>
        </p:txBody>
      </p:sp>
      <p:sp>
        <p:nvSpPr>
          <p:cNvPr id="3" name="Content Placeholder 2"/>
          <p:cNvSpPr>
            <a:spLocks noGrp="1"/>
          </p:cNvSpPr>
          <p:nvPr>
            <p:ph idx="1"/>
          </p:nvPr>
        </p:nvSpPr>
        <p:spPr>
          <a:xfrm>
            <a:off x="777963" y="594058"/>
            <a:ext cx="7571636" cy="5767317"/>
          </a:xfrm>
        </p:spPr>
        <p:txBody>
          <a:bodyPr vert="horz" lIns="91440" tIns="45720" rIns="91440" bIns="45720" rtlCol="0" anchor="t">
            <a:noAutofit/>
          </a:bodyPr>
          <a:lstStyle/>
          <a:p>
            <a:pPr marL="0" indent="0" algn="ctr">
              <a:buNone/>
            </a:pPr>
            <a:endParaRPr lang="en-US" sz="3200">
              <a:solidFill>
                <a:srgbClr val="465562"/>
              </a:solidFill>
              <a:cs typeface="Calibri"/>
            </a:endParaRPr>
          </a:p>
          <a:p>
            <a:pPr marL="612140" lvl="1" indent="-246380">
              <a:buFont typeface="Arial" pitchFamily="34" charset="0"/>
              <a:buChar char="•"/>
            </a:pPr>
            <a:r>
              <a:rPr lang="en-US" sz="3200" b="1">
                <a:solidFill>
                  <a:srgbClr val="000000"/>
                </a:solidFill>
                <a:latin typeface="Euphemia"/>
                <a:cs typeface="Calibri"/>
              </a:rPr>
              <a:t>Prioritize the time together</a:t>
            </a:r>
            <a:r>
              <a:rPr lang="en-US" sz="3200">
                <a:solidFill>
                  <a:srgbClr val="000000"/>
                </a:solidFill>
                <a:latin typeface="Euphemia"/>
                <a:cs typeface="Calibri"/>
              </a:rPr>
              <a:t> planning on zoom and during the training</a:t>
            </a:r>
          </a:p>
          <a:p>
            <a:pPr marL="612140" lvl="1" indent="-246380">
              <a:buFont typeface="Arial" pitchFamily="34" charset="0"/>
              <a:buChar char="•"/>
            </a:pPr>
            <a:r>
              <a:rPr lang="en-US" sz="3200">
                <a:solidFill>
                  <a:srgbClr val="000000"/>
                </a:solidFill>
                <a:latin typeface="Euphemia"/>
                <a:cs typeface="Calibri"/>
              </a:rPr>
              <a:t>Do your </a:t>
            </a:r>
            <a:r>
              <a:rPr lang="en-US" sz="3200" b="1">
                <a:solidFill>
                  <a:srgbClr val="000000"/>
                </a:solidFill>
                <a:latin typeface="Euphemia"/>
                <a:cs typeface="Calibri"/>
              </a:rPr>
              <a:t>individual prep</a:t>
            </a:r>
            <a:r>
              <a:rPr lang="en-US" sz="3200">
                <a:solidFill>
                  <a:srgbClr val="000000"/>
                </a:solidFill>
                <a:latin typeface="Euphemia"/>
                <a:cs typeface="Calibri"/>
              </a:rPr>
              <a:t> so you come to group prepared</a:t>
            </a:r>
          </a:p>
          <a:p>
            <a:pPr marL="612140" lvl="1" indent="-246380">
              <a:buFont typeface="Arial" pitchFamily="34" charset="0"/>
              <a:buChar char="•"/>
            </a:pPr>
            <a:r>
              <a:rPr lang="en-US" sz="3200" b="1">
                <a:solidFill>
                  <a:srgbClr val="000000"/>
                </a:solidFill>
                <a:latin typeface="Euphemia"/>
                <a:cs typeface="Calibri"/>
              </a:rPr>
              <a:t>Don’t go rogue</a:t>
            </a:r>
            <a:r>
              <a:rPr lang="en-US" sz="3200">
                <a:solidFill>
                  <a:srgbClr val="000000"/>
                </a:solidFill>
                <a:latin typeface="Euphemia"/>
                <a:cs typeface="Calibri"/>
              </a:rPr>
              <a:t>- We make adjustments as a team (this is why its important to be present and engaged, even when you aren’t in front)</a:t>
            </a:r>
          </a:p>
          <a:p>
            <a:pPr marL="457200" indent="-457200">
              <a:buFont typeface="Arial" pitchFamily="34" charset="0"/>
              <a:buChar char="•"/>
            </a:pPr>
            <a:endParaRPr lang="en-US" sz="3200">
              <a:solidFill>
                <a:srgbClr val="000000"/>
              </a:solidFill>
              <a:latin typeface="Euphemia"/>
              <a:cs typeface="Calibri"/>
            </a:endParaRPr>
          </a:p>
          <a:p>
            <a:pPr marL="612140" lvl="1" indent="-246380">
              <a:buFont typeface="Arial" pitchFamily="34" charset="0"/>
              <a:buChar char="•"/>
            </a:pPr>
            <a:endParaRPr lang="en-US" sz="2800"/>
          </a:p>
        </p:txBody>
      </p:sp>
      <p:pic>
        <p:nvPicPr>
          <p:cNvPr id="4" name="Picture 3" descr="A group of people holding hands&#10;&#10;Description automatically generated">
            <a:extLst>
              <a:ext uri="{FF2B5EF4-FFF2-40B4-BE49-F238E27FC236}">
                <a16:creationId xmlns:a16="http://schemas.microsoft.com/office/drawing/2014/main" id="{095284D0-12A8-3794-72FA-8DC128F3BC60}"/>
              </a:ext>
            </a:extLst>
          </p:cNvPr>
          <p:cNvPicPr>
            <a:picLocks noChangeAspect="1"/>
          </p:cNvPicPr>
          <p:nvPr/>
        </p:nvPicPr>
        <p:blipFill>
          <a:blip r:embed="rId2"/>
          <a:stretch>
            <a:fillRect/>
          </a:stretch>
        </p:blipFill>
        <p:spPr>
          <a:xfrm>
            <a:off x="8980078" y="2060887"/>
            <a:ext cx="3209639" cy="2130452"/>
          </a:xfrm>
          <a:prstGeom prst="rect">
            <a:avLst/>
          </a:prstGeom>
        </p:spPr>
      </p:pic>
    </p:spTree>
    <p:extLst>
      <p:ext uri="{BB962C8B-B14F-4D97-AF65-F5344CB8AC3E}">
        <p14:creationId xmlns:p14="http://schemas.microsoft.com/office/powerpoint/2010/main" val="943283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fontScale="90000"/>
          </a:bodyPr>
          <a:lstStyle/>
          <a:p>
            <a:br>
              <a:rPr lang="en-US">
                <a:ea typeface="+mj-lt"/>
                <a:cs typeface="+mj-lt"/>
              </a:rPr>
            </a:br>
            <a:r>
              <a:rPr lang="en-US">
                <a:ea typeface="+mj-lt"/>
                <a:cs typeface="+mj-lt"/>
              </a:rPr>
              <a:t>Meeting with the Team - Committments</a:t>
            </a:r>
            <a:endParaRPr lang="en-US">
              <a:solidFill>
                <a:srgbClr val="000000"/>
              </a:solidFill>
              <a:ea typeface="+mj-lt"/>
              <a:cs typeface="+mj-lt"/>
            </a:endParaRPr>
          </a:p>
          <a:p>
            <a:endParaRPr lang="en-US"/>
          </a:p>
        </p:txBody>
      </p:sp>
      <p:sp>
        <p:nvSpPr>
          <p:cNvPr id="3" name="Content Placeholder 2"/>
          <p:cNvSpPr>
            <a:spLocks noGrp="1"/>
          </p:cNvSpPr>
          <p:nvPr>
            <p:ph idx="1"/>
          </p:nvPr>
        </p:nvSpPr>
        <p:spPr>
          <a:xfrm>
            <a:off x="594765" y="484233"/>
            <a:ext cx="8194512" cy="4858173"/>
          </a:xfrm>
        </p:spPr>
        <p:txBody>
          <a:bodyPr vert="horz" lIns="91440" tIns="45720" rIns="91440" bIns="45720" rtlCol="0" anchor="t">
            <a:noAutofit/>
          </a:bodyPr>
          <a:lstStyle/>
          <a:p>
            <a:pPr marL="0" indent="0" algn="ctr">
              <a:buNone/>
            </a:pPr>
            <a:endParaRPr lang="en-US" sz="3200">
              <a:solidFill>
                <a:srgbClr val="465562"/>
              </a:solidFill>
              <a:cs typeface="Calibri"/>
            </a:endParaRPr>
          </a:p>
          <a:p>
            <a:pPr marL="612140" lvl="1" indent="-246380">
              <a:buFont typeface="Arial" pitchFamily="34" charset="0"/>
              <a:buChar char="•"/>
            </a:pPr>
            <a:r>
              <a:rPr lang="en-US" sz="3200">
                <a:solidFill>
                  <a:srgbClr val="000000"/>
                </a:solidFill>
                <a:latin typeface="Euphemia"/>
                <a:cs typeface="Arial"/>
              </a:rPr>
              <a:t>When adjustments are necessary, frame communication to participants as “</a:t>
            </a:r>
            <a:r>
              <a:rPr lang="en-US" sz="3200" b="1">
                <a:solidFill>
                  <a:srgbClr val="000000"/>
                </a:solidFill>
                <a:latin typeface="Euphemia"/>
                <a:cs typeface="Arial"/>
              </a:rPr>
              <a:t>we</a:t>
            </a:r>
            <a:r>
              <a:rPr lang="en-US" sz="3200">
                <a:solidFill>
                  <a:srgbClr val="000000"/>
                </a:solidFill>
                <a:latin typeface="Euphemia"/>
                <a:cs typeface="Arial"/>
              </a:rPr>
              <a:t>” “</a:t>
            </a:r>
            <a:r>
              <a:rPr lang="en-US" sz="3200" b="1">
                <a:solidFill>
                  <a:srgbClr val="000000"/>
                </a:solidFill>
                <a:latin typeface="Euphemia"/>
                <a:cs typeface="Arial"/>
              </a:rPr>
              <a:t>the team</a:t>
            </a:r>
            <a:r>
              <a:rPr lang="en-US" sz="3200">
                <a:solidFill>
                  <a:srgbClr val="000000"/>
                </a:solidFill>
                <a:latin typeface="Euphemia"/>
                <a:cs typeface="Arial"/>
              </a:rPr>
              <a:t>” “</a:t>
            </a:r>
            <a:r>
              <a:rPr lang="en-US" sz="3200" b="1">
                <a:solidFill>
                  <a:srgbClr val="000000"/>
                </a:solidFill>
                <a:latin typeface="Euphemia"/>
                <a:cs typeface="Arial"/>
              </a:rPr>
              <a:t>the room</a:t>
            </a:r>
            <a:r>
              <a:rPr lang="en-US" sz="3200">
                <a:solidFill>
                  <a:srgbClr val="000000"/>
                </a:solidFill>
                <a:latin typeface="Euphemia"/>
                <a:cs typeface="Arial"/>
              </a:rPr>
              <a:t>”, avoid blaming or scapegoating colleagues</a:t>
            </a:r>
          </a:p>
          <a:p>
            <a:pPr marL="365760" lvl="1" indent="0">
              <a:buNone/>
            </a:pPr>
            <a:endParaRPr lang="en-US" sz="3200">
              <a:solidFill>
                <a:srgbClr val="000000"/>
              </a:solidFill>
              <a:latin typeface="Euphemia"/>
              <a:cs typeface="Arial"/>
            </a:endParaRPr>
          </a:p>
          <a:p>
            <a:pPr marL="612140" lvl="1" indent="-246380">
              <a:buFont typeface="Arial" pitchFamily="34" charset="0"/>
              <a:buChar char="•"/>
            </a:pPr>
            <a:r>
              <a:rPr lang="en-US" sz="3200">
                <a:solidFill>
                  <a:srgbClr val="000000"/>
                </a:solidFill>
                <a:latin typeface="Euphemia"/>
                <a:cs typeface="Arial"/>
              </a:rPr>
              <a:t>Plan to </a:t>
            </a:r>
            <a:r>
              <a:rPr lang="en-US" sz="3200" b="1">
                <a:solidFill>
                  <a:srgbClr val="000000"/>
                </a:solidFill>
                <a:latin typeface="Euphemia"/>
                <a:cs typeface="Arial"/>
              </a:rPr>
              <a:t>leave time for end of day debrief</a:t>
            </a:r>
            <a:r>
              <a:rPr lang="en-US" sz="3200">
                <a:solidFill>
                  <a:srgbClr val="000000"/>
                </a:solidFill>
                <a:latin typeface="Euphemia"/>
                <a:cs typeface="Arial"/>
              </a:rPr>
              <a:t> before engaging in other “back home” work or needs. </a:t>
            </a:r>
            <a:endParaRPr lang="en-US" sz="3200">
              <a:solidFill>
                <a:srgbClr val="465562"/>
              </a:solidFill>
              <a:latin typeface="Euphemia"/>
              <a:cs typeface="Arial"/>
            </a:endParaRPr>
          </a:p>
          <a:p>
            <a:pPr marL="977900" lvl="2" indent="-246380">
              <a:buFont typeface="Wingdings" pitchFamily="34" charset="0"/>
              <a:buChar char="§"/>
            </a:pPr>
            <a:r>
              <a:rPr lang="en-US" sz="2800" u="sng">
                <a:solidFill>
                  <a:srgbClr val="000000"/>
                </a:solidFill>
                <a:latin typeface="Euphemia"/>
                <a:cs typeface="Arial"/>
              </a:rPr>
              <a:t>This time is pivotal</a:t>
            </a:r>
            <a:r>
              <a:rPr lang="en-US" sz="2800">
                <a:solidFill>
                  <a:srgbClr val="000000"/>
                </a:solidFill>
                <a:latin typeface="Euphemia"/>
                <a:cs typeface="Arial"/>
              </a:rPr>
              <a:t> for addressing wrinkles, repairs, adjustments, feedback on feedback, etc. </a:t>
            </a:r>
            <a:r>
              <a:rPr lang="en-US" sz="2800" u="sng">
                <a:solidFill>
                  <a:srgbClr val="000000"/>
                </a:solidFill>
                <a:latin typeface="Euphemia"/>
                <a:cs typeface="Arial"/>
              </a:rPr>
              <a:t>Your absence puts you and the team at a disadvantage</a:t>
            </a:r>
            <a:r>
              <a:rPr lang="en-US" sz="2800">
                <a:solidFill>
                  <a:srgbClr val="000000"/>
                </a:solidFill>
                <a:latin typeface="Euphemia"/>
                <a:cs typeface="Arial"/>
              </a:rPr>
              <a:t>. </a:t>
            </a:r>
            <a:endParaRPr lang="en-US" sz="2800">
              <a:solidFill>
                <a:srgbClr val="465562"/>
              </a:solidFill>
              <a:latin typeface="Euphemia"/>
              <a:cs typeface="Arial"/>
            </a:endParaRPr>
          </a:p>
          <a:p>
            <a:pPr marL="457200" indent="-457200">
              <a:buFont typeface="Arial,Sans-Serif"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pic>
        <p:nvPicPr>
          <p:cNvPr id="4" name="Picture 3" descr="Silhouettes of people sitting at a table with colorful speech bubbles&#10;&#10;Description automatically generated">
            <a:extLst>
              <a:ext uri="{FF2B5EF4-FFF2-40B4-BE49-F238E27FC236}">
                <a16:creationId xmlns:a16="http://schemas.microsoft.com/office/drawing/2014/main" id="{E93E4425-4D46-8377-1672-82545A323D57}"/>
              </a:ext>
            </a:extLst>
          </p:cNvPr>
          <p:cNvPicPr>
            <a:picLocks noChangeAspect="1"/>
          </p:cNvPicPr>
          <p:nvPr/>
        </p:nvPicPr>
        <p:blipFill>
          <a:blip r:embed="rId2"/>
          <a:stretch>
            <a:fillRect/>
          </a:stretch>
        </p:blipFill>
        <p:spPr>
          <a:xfrm>
            <a:off x="8780948" y="1715466"/>
            <a:ext cx="3110138" cy="2072551"/>
          </a:xfrm>
          <a:prstGeom prst="rect">
            <a:avLst/>
          </a:prstGeom>
        </p:spPr>
      </p:pic>
    </p:spTree>
    <p:extLst>
      <p:ext uri="{BB962C8B-B14F-4D97-AF65-F5344CB8AC3E}">
        <p14:creationId xmlns:p14="http://schemas.microsoft.com/office/powerpoint/2010/main" val="92269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fontScale="90000"/>
          </a:bodyPr>
          <a:lstStyle/>
          <a:p>
            <a:br>
              <a:rPr lang="en-US" b="1">
                <a:ea typeface="+mj-lt"/>
                <a:cs typeface="+mj-lt"/>
              </a:rPr>
            </a:br>
            <a:r>
              <a:rPr lang="en-US" b="1">
                <a:ea typeface="+mj-lt"/>
                <a:cs typeface="+mj-lt"/>
              </a:rPr>
              <a:t>Commitments </a:t>
            </a:r>
            <a:endParaRPr lang="en-US" b="1">
              <a:solidFill>
                <a:srgbClr val="000000"/>
              </a:solidFill>
              <a:ea typeface="+mj-lt"/>
              <a:cs typeface="+mj-lt"/>
            </a:endParaRPr>
          </a:p>
          <a:p>
            <a:endParaRPr lang="en-US"/>
          </a:p>
        </p:txBody>
      </p:sp>
      <p:sp>
        <p:nvSpPr>
          <p:cNvPr id="3" name="Content Placeholder 2"/>
          <p:cNvSpPr>
            <a:spLocks noGrp="1"/>
          </p:cNvSpPr>
          <p:nvPr>
            <p:ph idx="1"/>
          </p:nvPr>
        </p:nvSpPr>
        <p:spPr>
          <a:xfrm>
            <a:off x="631405" y="679478"/>
            <a:ext cx="10759294" cy="4894782"/>
          </a:xfrm>
        </p:spPr>
        <p:txBody>
          <a:bodyPr vert="horz" lIns="91440" tIns="45720" rIns="91440" bIns="45720" rtlCol="0" anchor="t">
            <a:noAutofit/>
          </a:bodyPr>
          <a:lstStyle/>
          <a:p>
            <a:pPr marL="0" indent="0" algn="ctr">
              <a:buNone/>
            </a:pPr>
            <a:endParaRPr lang="en-US" sz="3200">
              <a:solidFill>
                <a:srgbClr val="465562"/>
              </a:solidFill>
              <a:cs typeface="Calibri"/>
            </a:endParaRPr>
          </a:p>
          <a:p>
            <a:pPr marL="612140" lvl="1" indent="-246380">
              <a:buFont typeface="Arial" pitchFamily="34" charset="0"/>
              <a:buChar char="•"/>
            </a:pPr>
            <a:r>
              <a:rPr lang="en-US" sz="2500" b="1">
                <a:solidFill>
                  <a:srgbClr val="000000"/>
                </a:solidFill>
                <a:latin typeface="Euphemia"/>
                <a:cs typeface="Calibri"/>
              </a:rPr>
              <a:t>Planning</a:t>
            </a:r>
            <a:r>
              <a:rPr lang="en-US" sz="2500">
                <a:solidFill>
                  <a:srgbClr val="000000"/>
                </a:solidFill>
                <a:latin typeface="Euphemia"/>
                <a:cs typeface="Calibri"/>
              </a:rPr>
              <a:t> time </a:t>
            </a:r>
            <a:r>
              <a:rPr lang="en-US" sz="2500" b="1">
                <a:solidFill>
                  <a:srgbClr val="000000"/>
                </a:solidFill>
                <a:latin typeface="Euphemia"/>
                <a:cs typeface="Calibri"/>
              </a:rPr>
              <a:t>before</a:t>
            </a:r>
            <a:r>
              <a:rPr lang="en-US" sz="2500">
                <a:solidFill>
                  <a:srgbClr val="000000"/>
                </a:solidFill>
                <a:latin typeface="Euphemia"/>
                <a:cs typeface="Calibri"/>
              </a:rPr>
              <a:t> arrival</a:t>
            </a:r>
          </a:p>
          <a:p>
            <a:pPr marL="365760" lvl="1" indent="0">
              <a:buNone/>
            </a:pPr>
            <a:endParaRPr lang="en-US" sz="2500">
              <a:solidFill>
                <a:srgbClr val="000000"/>
              </a:solidFill>
              <a:latin typeface="Euphemia"/>
              <a:cs typeface="Calibri"/>
            </a:endParaRPr>
          </a:p>
          <a:p>
            <a:pPr marL="612140" lvl="1" indent="-246380">
              <a:buFont typeface="Arial" pitchFamily="34" charset="0"/>
              <a:buChar char="•"/>
            </a:pPr>
            <a:r>
              <a:rPr lang="en-US" sz="2500" b="1">
                <a:solidFill>
                  <a:srgbClr val="000000"/>
                </a:solidFill>
                <a:latin typeface="Euphemia"/>
                <a:cs typeface="Calibri"/>
              </a:rPr>
              <a:t>Sit as a team</a:t>
            </a:r>
          </a:p>
          <a:p>
            <a:pPr marL="365760" lvl="1" indent="0">
              <a:buNone/>
            </a:pPr>
            <a:endParaRPr lang="en-US" sz="2500" u="sng">
              <a:solidFill>
                <a:srgbClr val="000000"/>
              </a:solidFill>
              <a:latin typeface="Euphemia"/>
              <a:cs typeface="Calibri"/>
            </a:endParaRPr>
          </a:p>
          <a:p>
            <a:pPr marL="612140" lvl="1" indent="-246380">
              <a:buFont typeface="Arial" pitchFamily="34" charset="0"/>
              <a:buChar char="•"/>
            </a:pPr>
            <a:r>
              <a:rPr lang="en-US" sz="2500" b="1">
                <a:solidFill>
                  <a:srgbClr val="000000"/>
                </a:solidFill>
                <a:latin typeface="Euphemia"/>
                <a:cs typeface="Calibri"/>
              </a:rPr>
              <a:t>No outside work</a:t>
            </a:r>
            <a:r>
              <a:rPr lang="en-US" sz="2500">
                <a:solidFill>
                  <a:srgbClr val="000000"/>
                </a:solidFill>
                <a:latin typeface="Euphemia"/>
                <a:cs typeface="Calibri"/>
              </a:rPr>
              <a:t> in the room</a:t>
            </a:r>
          </a:p>
          <a:p>
            <a:pPr marL="365760" lvl="1" indent="0">
              <a:buNone/>
            </a:pPr>
            <a:endParaRPr lang="en-US" sz="2500">
              <a:solidFill>
                <a:srgbClr val="000000"/>
              </a:solidFill>
              <a:latin typeface="Euphemia"/>
              <a:cs typeface="Calibri"/>
            </a:endParaRPr>
          </a:p>
          <a:p>
            <a:pPr marL="612140" lvl="1" indent="-246380">
              <a:buFont typeface="Arial" pitchFamily="34" charset="0"/>
              <a:buChar char="•"/>
            </a:pPr>
            <a:r>
              <a:rPr lang="en-US" sz="2500" b="1">
                <a:solidFill>
                  <a:srgbClr val="000000"/>
                </a:solidFill>
                <a:latin typeface="Euphemia"/>
                <a:cs typeface="Calibri"/>
              </a:rPr>
              <a:t>Stay engaged</a:t>
            </a:r>
            <a:r>
              <a:rPr lang="en-US" sz="2500">
                <a:solidFill>
                  <a:srgbClr val="000000"/>
                </a:solidFill>
                <a:latin typeface="Euphemia"/>
                <a:cs typeface="Calibri"/>
              </a:rPr>
              <a:t> even from the back</a:t>
            </a:r>
          </a:p>
          <a:p>
            <a:pPr marL="365760" lvl="1" indent="0">
              <a:buNone/>
            </a:pPr>
            <a:endParaRPr lang="en-US" sz="2500">
              <a:solidFill>
                <a:srgbClr val="000000"/>
              </a:solidFill>
              <a:latin typeface="Euphemia"/>
              <a:cs typeface="Calibri"/>
            </a:endParaRPr>
          </a:p>
          <a:p>
            <a:pPr marL="612140" lvl="1" indent="-246380">
              <a:buFont typeface="Arial" pitchFamily="34" charset="0"/>
              <a:buChar char="•"/>
            </a:pPr>
            <a:r>
              <a:rPr lang="en-US" sz="2500" b="1">
                <a:solidFill>
                  <a:srgbClr val="000000"/>
                </a:solidFill>
                <a:latin typeface="Euphemia"/>
                <a:cs typeface="Calibri"/>
              </a:rPr>
              <a:t>Be prepared</a:t>
            </a:r>
            <a:r>
              <a:rPr lang="en-US" sz="2500">
                <a:solidFill>
                  <a:srgbClr val="000000"/>
                </a:solidFill>
                <a:latin typeface="Euphemia"/>
                <a:cs typeface="Calibri"/>
              </a:rPr>
              <a:t>/Study your content</a:t>
            </a:r>
          </a:p>
          <a:p>
            <a:pPr marL="365760" lvl="1" indent="0">
              <a:buNone/>
            </a:pPr>
            <a:endParaRPr lang="en-US" sz="2500" b="1" u="sng">
              <a:solidFill>
                <a:srgbClr val="000000"/>
              </a:solidFill>
              <a:latin typeface="Euphemia"/>
              <a:cs typeface="Calibri"/>
            </a:endParaRPr>
          </a:p>
          <a:p>
            <a:pPr marL="612140" lvl="1" indent="-246380">
              <a:buFont typeface="Arial" pitchFamily="34" charset="0"/>
              <a:buChar char="•"/>
            </a:pPr>
            <a:r>
              <a:rPr lang="en-US" sz="2500" b="1" u="sng">
                <a:solidFill>
                  <a:srgbClr val="000000"/>
                </a:solidFill>
                <a:latin typeface="Euphemia"/>
                <a:cs typeface="Calibri"/>
              </a:rPr>
              <a:t>Be authentic</a:t>
            </a:r>
            <a:r>
              <a:rPr lang="en-US" sz="2500">
                <a:solidFill>
                  <a:srgbClr val="000000"/>
                </a:solidFill>
                <a:latin typeface="Euphemia"/>
                <a:cs typeface="Calibri"/>
              </a:rPr>
              <a:t>- you are empowered with creative freedom (but communicate with your team)</a:t>
            </a:r>
          </a:p>
          <a:p>
            <a:pPr marL="612140" lvl="1" indent="-246380">
              <a:buFont typeface="Arial" pitchFamily="34" charset="0"/>
              <a:buChar char="•"/>
            </a:pPr>
            <a:endParaRPr lang="en-US" sz="2800">
              <a:solidFill>
                <a:srgbClr val="465562"/>
              </a:solidFill>
              <a:latin typeface="Euphemia"/>
              <a:cs typeface="Arial"/>
            </a:endParaRPr>
          </a:p>
          <a:p>
            <a:pPr marL="457200" indent="-457200">
              <a:buFont typeface="Arial,Sans-Serif"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pic>
        <p:nvPicPr>
          <p:cNvPr id="6" name="Picture 5" descr="A parrot with a black border&#10;&#10;AI-generated content may be incorrect.">
            <a:extLst>
              <a:ext uri="{FF2B5EF4-FFF2-40B4-BE49-F238E27FC236}">
                <a16:creationId xmlns:a16="http://schemas.microsoft.com/office/drawing/2014/main" id="{4D1ACB7A-E503-CDAB-B9B8-276E9E6ECF0F}"/>
              </a:ext>
            </a:extLst>
          </p:cNvPr>
          <p:cNvPicPr>
            <a:picLocks noChangeAspect="1"/>
          </p:cNvPicPr>
          <p:nvPr/>
        </p:nvPicPr>
        <p:blipFill>
          <a:blip r:embed="rId2"/>
          <a:stretch>
            <a:fillRect/>
          </a:stretch>
        </p:blipFill>
        <p:spPr>
          <a:xfrm>
            <a:off x="7588405" y="983050"/>
            <a:ext cx="3808142" cy="4092729"/>
          </a:xfrm>
          <a:prstGeom prst="rect">
            <a:avLst/>
          </a:prstGeom>
        </p:spPr>
      </p:pic>
    </p:spTree>
    <p:extLst>
      <p:ext uri="{BB962C8B-B14F-4D97-AF65-F5344CB8AC3E}">
        <p14:creationId xmlns:p14="http://schemas.microsoft.com/office/powerpoint/2010/main" val="383257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582552" y="484233"/>
            <a:ext cx="8194512" cy="5419503"/>
          </a:xfrm>
        </p:spPr>
        <p:txBody>
          <a:bodyPr vert="horz" lIns="91440" tIns="45720" rIns="91440" bIns="45720" rtlCol="0" anchor="t">
            <a:noAutofit/>
          </a:bodyPr>
          <a:lstStyle/>
          <a:p>
            <a:pPr marL="0" indent="0">
              <a:buNone/>
            </a:pPr>
            <a:r>
              <a:rPr lang="en-US" sz="3200" b="1" u="sng">
                <a:solidFill>
                  <a:schemeClr val="tx2"/>
                </a:solidFill>
                <a:cs typeface="Calibri"/>
              </a:rPr>
              <a:t>Talk about it</a:t>
            </a:r>
            <a:r>
              <a:rPr lang="en-US" sz="3200">
                <a:solidFill>
                  <a:schemeClr val="tx2"/>
                </a:solidFill>
                <a:cs typeface="Calibri"/>
              </a:rPr>
              <a:t>:</a:t>
            </a:r>
          </a:p>
          <a:p>
            <a:pPr marL="0" indent="0">
              <a:buNone/>
            </a:pPr>
            <a:r>
              <a:rPr lang="en-US" sz="3200">
                <a:solidFill>
                  <a:srgbClr val="000000"/>
                </a:solidFill>
                <a:latin typeface="Euphemia"/>
                <a:cs typeface="Calibri"/>
              </a:rPr>
              <a:t>What are three things you can do to free up/focus your time?</a:t>
            </a:r>
          </a:p>
          <a:p>
            <a:pPr marL="612140" lvl="1" indent="-246380">
              <a:buFont typeface="Arial" pitchFamily="34" charset="0"/>
              <a:buChar char="•"/>
            </a:pPr>
            <a:r>
              <a:rPr lang="en-US" sz="3200" b="1">
                <a:solidFill>
                  <a:srgbClr val="000000"/>
                </a:solidFill>
                <a:latin typeface="Euphemia"/>
                <a:cs typeface="Calibri"/>
              </a:rPr>
              <a:t>Brain storm</a:t>
            </a:r>
            <a:r>
              <a:rPr lang="en-US" sz="3200">
                <a:solidFill>
                  <a:srgbClr val="000000"/>
                </a:solidFill>
                <a:latin typeface="Euphemia"/>
                <a:cs typeface="Calibri"/>
              </a:rPr>
              <a:t> as a table – share out</a:t>
            </a:r>
          </a:p>
          <a:p>
            <a:pPr marL="612140" lvl="1" indent="-246380">
              <a:buFont typeface="Arial" pitchFamily="34" charset="0"/>
              <a:buChar char="•"/>
            </a:pPr>
            <a:endParaRPr lang="en-US" sz="3200">
              <a:solidFill>
                <a:srgbClr val="000000"/>
              </a:solidFill>
              <a:latin typeface="Euphemia"/>
              <a:cs typeface="Calibri"/>
            </a:endParaRPr>
          </a:p>
          <a:p>
            <a:pPr marL="0" indent="0">
              <a:buNone/>
            </a:pPr>
            <a:r>
              <a:rPr lang="en-US" sz="3200" b="1" u="sng">
                <a:solidFill>
                  <a:srgbClr val="000000"/>
                </a:solidFill>
                <a:latin typeface="Euphemia"/>
                <a:cs typeface="Calibri"/>
              </a:rPr>
              <a:t>Write about it</a:t>
            </a:r>
            <a:r>
              <a:rPr lang="en-US" sz="3200">
                <a:solidFill>
                  <a:srgbClr val="000000"/>
                </a:solidFill>
                <a:latin typeface="Euphemia"/>
                <a:cs typeface="Calibri"/>
              </a:rPr>
              <a:t>:</a:t>
            </a:r>
            <a:endParaRPr lang="en-US" sz="3600">
              <a:solidFill>
                <a:srgbClr val="000000"/>
              </a:solidFill>
              <a:latin typeface="Euphemia"/>
              <a:cs typeface="Calibri"/>
            </a:endParaRPr>
          </a:p>
          <a:p>
            <a:pPr marL="0" indent="0">
              <a:buNone/>
            </a:pPr>
            <a:r>
              <a:rPr lang="en-US" sz="3200">
                <a:solidFill>
                  <a:srgbClr val="000000"/>
                </a:solidFill>
                <a:ea typeface="+mn-lt"/>
                <a:cs typeface="+mn-lt"/>
              </a:rPr>
              <a:t>What are three things you can do to free up your time?</a:t>
            </a:r>
            <a:endParaRPr lang="en-US"/>
          </a:p>
          <a:p>
            <a:pPr marL="612140" lvl="1" indent="-246380">
              <a:buFont typeface="Arial" pitchFamily="34" charset="0"/>
              <a:buChar char="•"/>
            </a:pPr>
            <a:r>
              <a:rPr lang="en-US" sz="3200" b="1">
                <a:solidFill>
                  <a:srgbClr val="000000"/>
                </a:solidFill>
                <a:highlight>
                  <a:srgbClr val="FFFF00"/>
                </a:highlight>
                <a:latin typeface="Euphemia"/>
                <a:cs typeface="Calibri"/>
              </a:rPr>
              <a:t>Make a personal commitment</a:t>
            </a:r>
            <a:r>
              <a:rPr lang="en-US" sz="3200">
                <a:solidFill>
                  <a:srgbClr val="000000"/>
                </a:solidFill>
                <a:highlight>
                  <a:srgbClr val="FFFF00"/>
                </a:highlight>
                <a:latin typeface="Euphemia"/>
                <a:cs typeface="Calibri"/>
              </a:rPr>
              <a:t> </a:t>
            </a: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spTree>
    <p:extLst>
      <p:ext uri="{BB962C8B-B14F-4D97-AF65-F5344CB8AC3E}">
        <p14:creationId xmlns:p14="http://schemas.microsoft.com/office/powerpoint/2010/main" val="1091570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7327" y="1877069"/>
            <a:ext cx="4291224" cy="3733800"/>
          </a:xfrm>
        </p:spPr>
        <p:txBody>
          <a:bodyPr vert="horz" lIns="91440" tIns="45720" rIns="91440" bIns="45720" rtlCol="0" anchor="t">
            <a:normAutofit/>
          </a:bodyPr>
          <a:lstStyle/>
          <a:p>
            <a:pPr marL="0" indent="0">
              <a:buNone/>
            </a:pPr>
            <a:r>
              <a:rPr lang="en-US" sz="4000" b="1">
                <a:solidFill>
                  <a:srgbClr val="000000"/>
                </a:solidFill>
                <a:latin typeface="Euphemia"/>
                <a:ea typeface="Calibri"/>
                <a:cs typeface="Calibri"/>
              </a:rPr>
              <a:t>Oops and Ouches, Yours and Others</a:t>
            </a:r>
          </a:p>
          <a:p>
            <a:pPr marL="0" indent="0">
              <a:buNone/>
            </a:pPr>
            <a:endParaRPr lang="en-US" sz="4000" b="1">
              <a:solidFill>
                <a:srgbClr val="000000"/>
              </a:solidFill>
              <a:latin typeface="Euphemia"/>
              <a:ea typeface="Calibri"/>
              <a:cs typeface="Calibri"/>
            </a:endParaRPr>
          </a:p>
          <a:p>
            <a:pPr marL="0" indent="0">
              <a:buNone/>
            </a:pPr>
            <a:r>
              <a:rPr lang="en-US" sz="4000" b="1">
                <a:solidFill>
                  <a:srgbClr val="000000"/>
                </a:solidFill>
                <a:latin typeface="Euphemia"/>
                <a:ea typeface="Calibri"/>
                <a:cs typeface="Calibri"/>
              </a:rPr>
              <a:t>Katie </a:t>
            </a:r>
          </a:p>
        </p:txBody>
      </p:sp>
      <p:sp>
        <p:nvSpPr>
          <p:cNvPr id="4" name="Text Placeholder 3"/>
          <p:cNvSpPr>
            <a:spLocks noGrp="1"/>
          </p:cNvSpPr>
          <p:nvPr>
            <p:ph type="body" sz="half" idx="2"/>
          </p:nvPr>
        </p:nvSpPr>
        <p:spPr>
          <a:xfrm>
            <a:off x="1055492" y="1732722"/>
            <a:ext cx="3293422" cy="4343400"/>
          </a:xfrm>
        </p:spPr>
        <p:txBody>
          <a:bodyPr/>
          <a:lstStyle/>
          <a:p>
            <a:endParaRPr lang="en-US"/>
          </a:p>
        </p:txBody>
      </p:sp>
      <p:pic>
        <p:nvPicPr>
          <p:cNvPr id="2" name="Picture 1" descr="A close-up of a band aid&#10;&#10;Description automatically generated">
            <a:extLst>
              <a:ext uri="{FF2B5EF4-FFF2-40B4-BE49-F238E27FC236}">
                <a16:creationId xmlns:a16="http://schemas.microsoft.com/office/drawing/2014/main" id="{90B85187-CBCB-BB86-7F74-A314FF58D1A6}"/>
              </a:ext>
            </a:extLst>
          </p:cNvPr>
          <p:cNvPicPr>
            <a:picLocks noChangeAspect="1"/>
          </p:cNvPicPr>
          <p:nvPr/>
        </p:nvPicPr>
        <p:blipFill>
          <a:blip r:embed="rId2"/>
          <a:stretch>
            <a:fillRect/>
          </a:stretch>
        </p:blipFill>
        <p:spPr>
          <a:xfrm>
            <a:off x="865591" y="1630030"/>
            <a:ext cx="3686501" cy="3597941"/>
          </a:xfrm>
          <a:prstGeom prst="rect">
            <a:avLst/>
          </a:prstGeom>
        </p:spPr>
      </p:pic>
    </p:spTree>
    <p:extLst>
      <p:ext uri="{BB962C8B-B14F-4D97-AF65-F5344CB8AC3E}">
        <p14:creationId xmlns:p14="http://schemas.microsoft.com/office/powerpoint/2010/main" val="1865108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582553" y="1277416"/>
            <a:ext cx="9122719" cy="4797159"/>
          </a:xfrm>
        </p:spPr>
        <p:txBody>
          <a:bodyPr vert="horz" lIns="91440" tIns="45720" rIns="91440" bIns="45720" rtlCol="0" anchor="t">
            <a:noAutofit/>
          </a:bodyPr>
          <a:lstStyle/>
          <a:p>
            <a:pPr marL="612140" lvl="1" indent="0">
              <a:buNone/>
            </a:pPr>
            <a:r>
              <a:rPr lang="en-US" sz="3200">
                <a:solidFill>
                  <a:schemeClr val="tx2"/>
                </a:solidFill>
                <a:latin typeface="Euphemia"/>
                <a:ea typeface="Calibri"/>
                <a:cs typeface="Calibri"/>
              </a:rPr>
              <a:t>Fish, Family, and Friends all start to stink after three days </a:t>
            </a:r>
            <a:endParaRPr lang="en-US"/>
          </a:p>
          <a:p>
            <a:pPr marL="0" indent="0">
              <a:buNone/>
            </a:pPr>
            <a:endParaRPr lang="en-US" sz="3200">
              <a:solidFill>
                <a:schemeClr val="tx2"/>
              </a:solidFill>
              <a:latin typeface="Euphemia"/>
              <a:cs typeface="Calibri"/>
            </a:endParaRPr>
          </a:p>
          <a:p>
            <a:pPr marL="365760" lvl="1" indent="0">
              <a:buNone/>
            </a:pPr>
            <a:endParaRPr lang="en-US" sz="3200">
              <a:solidFill>
                <a:srgbClr val="000000"/>
              </a:solidFill>
              <a:latin typeface="Euphemia"/>
              <a:cs typeface="Arial"/>
            </a:endParaRPr>
          </a:p>
          <a:p>
            <a:pPr marL="457200" indent="-457200">
              <a:buFont typeface="Arial"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sp>
        <p:nvSpPr>
          <p:cNvPr id="4" name="TextBox 3">
            <a:extLst>
              <a:ext uri="{FF2B5EF4-FFF2-40B4-BE49-F238E27FC236}">
                <a16:creationId xmlns:a16="http://schemas.microsoft.com/office/drawing/2014/main" id="{458E6DBA-A904-23D1-89AE-439A4374953F}"/>
              </a:ext>
            </a:extLst>
          </p:cNvPr>
          <p:cNvSpPr txBox="1"/>
          <p:nvPr/>
        </p:nvSpPr>
        <p:spPr>
          <a:xfrm>
            <a:off x="1038300" y="391041"/>
            <a:ext cx="635832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00000"/>
                </a:solidFill>
                <a:latin typeface="Euphemia"/>
              </a:rPr>
              <a:t>Three-day rule</a:t>
            </a:r>
            <a:r>
              <a:rPr lang="en-US" sz="3200">
                <a:solidFill>
                  <a:srgbClr val="000000"/>
                </a:solidFill>
                <a:latin typeface="Euphemia"/>
              </a:rPr>
              <a:t> . . . .</a:t>
            </a:r>
          </a:p>
        </p:txBody>
      </p:sp>
      <p:pic>
        <p:nvPicPr>
          <p:cNvPr id="6" name="Picture 5" descr="A cartoon of a yellow ball with hands on face&#10;&#10;Description automatically generated">
            <a:extLst>
              <a:ext uri="{FF2B5EF4-FFF2-40B4-BE49-F238E27FC236}">
                <a16:creationId xmlns:a16="http://schemas.microsoft.com/office/drawing/2014/main" id="{608F79EB-9EF0-B33D-D9C1-2B5368533696}"/>
              </a:ext>
            </a:extLst>
          </p:cNvPr>
          <p:cNvPicPr>
            <a:picLocks noChangeAspect="1"/>
          </p:cNvPicPr>
          <p:nvPr/>
        </p:nvPicPr>
        <p:blipFill>
          <a:blip r:embed="rId2"/>
          <a:stretch>
            <a:fillRect/>
          </a:stretch>
        </p:blipFill>
        <p:spPr>
          <a:xfrm>
            <a:off x="4907277" y="2438995"/>
            <a:ext cx="3724940" cy="3358935"/>
          </a:xfrm>
          <a:prstGeom prst="rect">
            <a:avLst/>
          </a:prstGeom>
        </p:spPr>
      </p:pic>
    </p:spTree>
    <p:extLst>
      <p:ext uri="{BB962C8B-B14F-4D97-AF65-F5344CB8AC3E}">
        <p14:creationId xmlns:p14="http://schemas.microsoft.com/office/powerpoint/2010/main" val="613468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582553" y="484233"/>
            <a:ext cx="6167113" cy="5419503"/>
          </a:xfrm>
        </p:spPr>
        <p:txBody>
          <a:bodyPr vert="horz" lIns="91440" tIns="45720" rIns="91440" bIns="45720" rtlCol="0" anchor="t">
            <a:noAutofit/>
          </a:bodyPr>
          <a:lstStyle/>
          <a:p>
            <a:pPr marL="0" indent="0">
              <a:buNone/>
            </a:pPr>
            <a:r>
              <a:rPr lang="en-US" sz="3200" b="1" u="sng">
                <a:solidFill>
                  <a:schemeClr val="tx2"/>
                </a:solidFill>
                <a:cs typeface="Calibri"/>
              </a:rPr>
              <a:t>What is your style?</a:t>
            </a:r>
            <a:endParaRPr lang="en-US">
              <a:solidFill>
                <a:schemeClr val="tx2"/>
              </a:solidFill>
            </a:endParaRPr>
          </a:p>
          <a:p>
            <a:pPr marL="0" indent="0">
              <a:buNone/>
            </a:pPr>
            <a:endParaRPr lang="en-US" sz="3200" b="1" u="sng">
              <a:solidFill>
                <a:schemeClr val="tx2"/>
              </a:solidFill>
              <a:latin typeface="Euphemia"/>
              <a:cs typeface="Calibri"/>
            </a:endParaRPr>
          </a:p>
          <a:p>
            <a:pPr marL="0" indent="0">
              <a:buNone/>
            </a:pPr>
            <a:endParaRPr lang="en-US" sz="3200" b="1" u="sng">
              <a:solidFill>
                <a:schemeClr val="tx2"/>
              </a:solidFill>
              <a:latin typeface="Euphemia"/>
              <a:cs typeface="Calibri"/>
            </a:endParaRPr>
          </a:p>
          <a:p>
            <a:pPr marL="365760" lvl="1" indent="0">
              <a:buNone/>
            </a:pPr>
            <a:endParaRPr lang="en-US" sz="3200">
              <a:solidFill>
                <a:srgbClr val="000000"/>
              </a:solidFill>
              <a:latin typeface="Euphemia"/>
              <a:cs typeface="Arial"/>
            </a:endParaRPr>
          </a:p>
          <a:p>
            <a:pPr marL="457200" indent="-457200">
              <a:buFont typeface="Arial"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cs typeface="Calibri"/>
            </a:endParaRPr>
          </a:p>
          <a:p>
            <a:pPr marL="0" indent="0">
              <a:buNone/>
            </a:pPr>
            <a:endParaRPr lang="en-US" sz="3200">
              <a:solidFill>
                <a:srgbClr val="000000"/>
              </a:solidFill>
              <a:cs typeface="Calibri"/>
            </a:endParaRPr>
          </a:p>
          <a:p>
            <a:pPr marL="612140" lvl="1" indent="-246380">
              <a:buFont typeface="Arial" pitchFamily="34" charset="0"/>
              <a:buChar char="•"/>
            </a:pPr>
            <a:endParaRPr lang="en-US" sz="2800"/>
          </a:p>
        </p:txBody>
      </p:sp>
      <p:graphicFrame>
        <p:nvGraphicFramePr>
          <p:cNvPr id="4" name="Diagram 3">
            <a:extLst>
              <a:ext uri="{FF2B5EF4-FFF2-40B4-BE49-F238E27FC236}">
                <a16:creationId xmlns:a16="http://schemas.microsoft.com/office/drawing/2014/main" id="{1DD5967D-7BF6-D6C9-18E2-1E66764868AE}"/>
              </a:ext>
            </a:extLst>
          </p:cNvPr>
          <p:cNvGraphicFramePr/>
          <p:nvPr/>
        </p:nvGraphicFramePr>
        <p:xfrm>
          <a:off x="1170919" y="1442586"/>
          <a:ext cx="5438498" cy="39628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7" name="TextBox 46">
            <a:extLst>
              <a:ext uri="{FF2B5EF4-FFF2-40B4-BE49-F238E27FC236}">
                <a16:creationId xmlns:a16="http://schemas.microsoft.com/office/drawing/2014/main" id="{86F4BCC3-353F-58D7-D498-E6C6CF8781BE}"/>
              </a:ext>
            </a:extLst>
          </p:cNvPr>
          <p:cNvSpPr txBox="1"/>
          <p:nvPr/>
        </p:nvSpPr>
        <p:spPr>
          <a:xfrm>
            <a:off x="6610138" y="978094"/>
            <a:ext cx="5002650"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465562"/>
                </a:solidFill>
                <a:latin typeface="Euphemia"/>
              </a:rPr>
              <a:t>Gather in groups of four based on your </a:t>
            </a:r>
            <a:r>
              <a:rPr lang="en-US" sz="3200" b="1" u="sng">
                <a:solidFill>
                  <a:srgbClr val="465562"/>
                </a:solidFill>
                <a:latin typeface="Euphemia"/>
                <a:hlinkClick r:id="rId7"/>
              </a:rPr>
              <a:t>Leadership Style</a:t>
            </a:r>
            <a:r>
              <a:rPr lang="en-US" sz="3200">
                <a:solidFill>
                  <a:srgbClr val="465562"/>
                </a:solidFill>
                <a:latin typeface="Euphemia"/>
                <a:hlinkClick r:id="rId7"/>
              </a:rPr>
              <a:t>.</a:t>
            </a:r>
            <a:endParaRPr lang="en-US" sz="3200">
              <a:solidFill>
                <a:srgbClr val="465562"/>
              </a:solidFill>
              <a:latin typeface="Euphemia"/>
            </a:endParaRPr>
          </a:p>
          <a:p>
            <a:endParaRPr lang="en-US" sz="3200">
              <a:solidFill>
                <a:srgbClr val="465562"/>
              </a:solidFill>
              <a:latin typeface="Euphemia"/>
            </a:endParaRPr>
          </a:p>
          <a:p>
            <a:pPr marL="457200" indent="-457200">
              <a:buFont typeface="Arial"/>
              <a:buChar char="•"/>
            </a:pPr>
            <a:r>
              <a:rPr lang="en-US" sz="2500" i="1">
                <a:solidFill>
                  <a:srgbClr val="000000"/>
                </a:solidFill>
                <a:latin typeface="Euphemia"/>
                <a:ea typeface="Calibri"/>
                <a:cs typeface="Calibri"/>
              </a:rPr>
              <a:t>In a team setting, what kinds of ouches isolate you? </a:t>
            </a:r>
            <a:endParaRPr lang="en-US" sz="2500">
              <a:solidFill>
                <a:srgbClr val="000000"/>
              </a:solidFill>
              <a:latin typeface="Euphemia"/>
              <a:ea typeface="Calibri"/>
              <a:cs typeface="Calibri"/>
            </a:endParaRPr>
          </a:p>
          <a:p>
            <a:pPr marL="457200" indent="-457200">
              <a:buFont typeface="Arial"/>
              <a:buChar char="•"/>
            </a:pPr>
            <a:r>
              <a:rPr lang="en-US" sz="2500" i="1">
                <a:solidFill>
                  <a:srgbClr val="000000"/>
                </a:solidFill>
                <a:latin typeface="Euphemia"/>
                <a:ea typeface="Calibri"/>
                <a:cs typeface="Calibri"/>
              </a:rPr>
              <a:t>What sticks? </a:t>
            </a:r>
            <a:endParaRPr lang="en-US" sz="2500">
              <a:solidFill>
                <a:srgbClr val="000000"/>
              </a:solidFill>
              <a:latin typeface="Euphemia"/>
              <a:ea typeface="Calibri"/>
              <a:cs typeface="Calibri"/>
            </a:endParaRPr>
          </a:p>
          <a:p>
            <a:pPr marL="457200" indent="-457200">
              <a:buFont typeface="Arial"/>
              <a:buChar char="•"/>
            </a:pPr>
            <a:r>
              <a:rPr lang="en-US" sz="2500" i="1">
                <a:solidFill>
                  <a:srgbClr val="000000"/>
                </a:solidFill>
                <a:latin typeface="Euphemia"/>
                <a:ea typeface="Calibri"/>
                <a:cs typeface="Calibri"/>
              </a:rPr>
              <a:t>What rolls off?</a:t>
            </a:r>
            <a:endParaRPr lang="en-US" sz="2500">
              <a:solidFill>
                <a:srgbClr val="000000"/>
              </a:solidFill>
              <a:latin typeface="Euphemia"/>
              <a:ea typeface="Calibri"/>
              <a:cs typeface="Calibri"/>
            </a:endParaRPr>
          </a:p>
        </p:txBody>
      </p:sp>
    </p:spTree>
    <p:extLst>
      <p:ext uri="{BB962C8B-B14F-4D97-AF65-F5344CB8AC3E}">
        <p14:creationId xmlns:p14="http://schemas.microsoft.com/office/powerpoint/2010/main" val="389731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47" name="TextBox 46">
            <a:extLst>
              <a:ext uri="{FF2B5EF4-FFF2-40B4-BE49-F238E27FC236}">
                <a16:creationId xmlns:a16="http://schemas.microsoft.com/office/drawing/2014/main" id="{86F4BCC3-353F-58D7-D498-E6C6CF8781BE}"/>
              </a:ext>
            </a:extLst>
          </p:cNvPr>
          <p:cNvSpPr txBox="1"/>
          <p:nvPr/>
        </p:nvSpPr>
        <p:spPr>
          <a:xfrm>
            <a:off x="1358442" y="355750"/>
            <a:ext cx="9729177" cy="34932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465562"/>
                </a:solidFill>
                <a:latin typeface="Euphemia"/>
              </a:rPr>
              <a:t>New Group! Gather in groups of four – be sure you have at least one of each Leadership Style in your group.</a:t>
            </a:r>
          </a:p>
          <a:p>
            <a:endParaRPr lang="en-US" sz="2500">
              <a:solidFill>
                <a:srgbClr val="465562"/>
              </a:solidFill>
              <a:latin typeface="Euphemia"/>
            </a:endParaRPr>
          </a:p>
          <a:p>
            <a:pPr marL="457200" indent="-457200">
              <a:buFont typeface="Arial"/>
              <a:buChar char="•"/>
            </a:pPr>
            <a:r>
              <a:rPr lang="en-US" sz="2500" i="1">
                <a:solidFill>
                  <a:srgbClr val="000000"/>
                </a:solidFill>
                <a:latin typeface="Euphemia"/>
                <a:ea typeface="Calibri"/>
                <a:cs typeface="Calibri"/>
              </a:rPr>
              <a:t>When am I at my best? </a:t>
            </a:r>
            <a:endParaRPr lang="en-US" sz="2500">
              <a:solidFill>
                <a:srgbClr val="000000"/>
              </a:solidFill>
              <a:latin typeface="Euphemia"/>
              <a:ea typeface="Calibri"/>
              <a:cs typeface="Calibri"/>
            </a:endParaRPr>
          </a:p>
          <a:p>
            <a:pPr marL="457200" indent="-457200">
              <a:buFont typeface="Arial"/>
              <a:buChar char="•"/>
            </a:pPr>
            <a:r>
              <a:rPr lang="en-US" sz="2500" i="1">
                <a:solidFill>
                  <a:srgbClr val="000000"/>
                </a:solidFill>
                <a:latin typeface="Euphemia"/>
                <a:ea typeface="Calibri"/>
                <a:cs typeface="Calibri"/>
              </a:rPr>
              <a:t>When am I at my worst?  </a:t>
            </a:r>
          </a:p>
          <a:p>
            <a:pPr marL="457200" indent="-457200">
              <a:buFont typeface="Arial"/>
              <a:buChar char="•"/>
            </a:pPr>
            <a:endParaRPr lang="en-US" sz="2500" i="1">
              <a:solidFill>
                <a:srgbClr val="000000"/>
              </a:solidFill>
              <a:latin typeface="Euphemia"/>
              <a:ea typeface="Calibri"/>
              <a:cs typeface="Calibri"/>
            </a:endParaRPr>
          </a:p>
          <a:p>
            <a:r>
              <a:rPr lang="en-US" sz="2500" i="1">
                <a:solidFill>
                  <a:srgbClr val="000000"/>
                </a:solidFill>
                <a:latin typeface="Euphemia"/>
                <a:ea typeface="Calibri"/>
                <a:cs typeface="Calibri"/>
              </a:rPr>
              <a:t>Talk as a group for 4 minutes. </a:t>
            </a:r>
          </a:p>
        </p:txBody>
      </p:sp>
      <p:graphicFrame>
        <p:nvGraphicFramePr>
          <p:cNvPr id="12" name="Diagram 11">
            <a:extLst>
              <a:ext uri="{FF2B5EF4-FFF2-40B4-BE49-F238E27FC236}">
                <a16:creationId xmlns:a16="http://schemas.microsoft.com/office/drawing/2014/main" id="{06C7DF15-BF14-BC15-98C8-4694B30AB45F}"/>
              </a:ext>
            </a:extLst>
          </p:cNvPr>
          <p:cNvGraphicFramePr/>
          <p:nvPr/>
        </p:nvGraphicFramePr>
        <p:xfrm>
          <a:off x="1002989" y="3118337"/>
          <a:ext cx="9891070" cy="3218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616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5FF0F-10D5-BB0E-128E-F7B9CA35509B}"/>
              </a:ext>
            </a:extLst>
          </p:cNvPr>
          <p:cNvSpPr>
            <a:spLocks noGrp="1"/>
          </p:cNvSpPr>
          <p:nvPr>
            <p:ph type="title"/>
          </p:nvPr>
        </p:nvSpPr>
        <p:spPr/>
        <p:txBody>
          <a:bodyPr/>
          <a:lstStyle/>
          <a:p>
            <a:r>
              <a:rPr lang="en-US"/>
              <a:t>Josh</a:t>
            </a:r>
          </a:p>
        </p:txBody>
      </p:sp>
      <p:sp>
        <p:nvSpPr>
          <p:cNvPr id="3" name="Text Placeholder 2">
            <a:extLst>
              <a:ext uri="{FF2B5EF4-FFF2-40B4-BE49-F238E27FC236}">
                <a16:creationId xmlns:a16="http://schemas.microsoft.com/office/drawing/2014/main" id="{24A164AD-E2BF-EA08-AFD2-D5C006B4A1B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19248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2B40-F38E-9738-7D2E-20DCA0D2E0BC}"/>
              </a:ext>
            </a:extLst>
          </p:cNvPr>
          <p:cNvSpPr>
            <a:spLocks noGrp="1"/>
          </p:cNvSpPr>
          <p:nvPr>
            <p:ph type="title"/>
          </p:nvPr>
        </p:nvSpPr>
        <p:spPr/>
        <p:txBody>
          <a:bodyPr/>
          <a:lstStyle/>
          <a:p>
            <a:r>
              <a:rPr lang="en-US" b="1"/>
              <a:t>Turn and Talk</a:t>
            </a:r>
          </a:p>
        </p:txBody>
      </p:sp>
      <p:sp>
        <p:nvSpPr>
          <p:cNvPr id="3" name="Content Placeholder 2">
            <a:extLst>
              <a:ext uri="{FF2B5EF4-FFF2-40B4-BE49-F238E27FC236}">
                <a16:creationId xmlns:a16="http://schemas.microsoft.com/office/drawing/2014/main" id="{FC0B1A8F-F8B9-4705-9B05-19A9944108E1}"/>
              </a:ext>
            </a:extLst>
          </p:cNvPr>
          <p:cNvSpPr>
            <a:spLocks noGrp="1"/>
          </p:cNvSpPr>
          <p:nvPr>
            <p:ph idx="1"/>
          </p:nvPr>
        </p:nvSpPr>
        <p:spPr/>
        <p:txBody>
          <a:bodyPr vert="horz" lIns="91440" tIns="45720" rIns="91440" bIns="45720" rtlCol="0" anchor="t">
            <a:normAutofit/>
          </a:bodyPr>
          <a:lstStyle/>
          <a:p>
            <a:endParaRPr lang="en-US"/>
          </a:p>
          <a:p>
            <a:pPr marL="246380" indent="-246380"/>
            <a:r>
              <a:rPr lang="en-US" b="1"/>
              <a:t>How you dealt with an issue or incident when you felt harmed</a:t>
            </a:r>
          </a:p>
          <a:p>
            <a:pPr marL="246380" indent="-246380"/>
            <a:r>
              <a:rPr lang="en-US"/>
              <a:t>4 minutes </a:t>
            </a:r>
          </a:p>
          <a:p>
            <a:pPr marL="246380" indent="-246380"/>
            <a:endParaRPr lang="en-US"/>
          </a:p>
          <a:p>
            <a:pPr marL="246380" indent="-246380"/>
            <a:endParaRPr lang="en-US"/>
          </a:p>
        </p:txBody>
      </p:sp>
      <p:pic>
        <p:nvPicPr>
          <p:cNvPr id="5" name="Picture 4" descr="A group of purple and grey speech bubbles&#10;&#10;AI-generated content may be incorrect.">
            <a:extLst>
              <a:ext uri="{FF2B5EF4-FFF2-40B4-BE49-F238E27FC236}">
                <a16:creationId xmlns:a16="http://schemas.microsoft.com/office/drawing/2014/main" id="{6C250350-64FD-9037-0D81-D5B13A661B7A}"/>
              </a:ext>
            </a:extLst>
          </p:cNvPr>
          <p:cNvPicPr>
            <a:picLocks noChangeAspect="1"/>
          </p:cNvPicPr>
          <p:nvPr/>
        </p:nvPicPr>
        <p:blipFill>
          <a:blip r:embed="rId2"/>
          <a:stretch>
            <a:fillRect/>
          </a:stretch>
        </p:blipFill>
        <p:spPr>
          <a:xfrm>
            <a:off x="5490626" y="2931051"/>
            <a:ext cx="4183051" cy="2888282"/>
          </a:xfrm>
          <a:prstGeom prst="rect">
            <a:avLst/>
          </a:prstGeom>
        </p:spPr>
      </p:pic>
    </p:spTree>
    <p:extLst>
      <p:ext uri="{BB962C8B-B14F-4D97-AF65-F5344CB8AC3E}">
        <p14:creationId xmlns:p14="http://schemas.microsoft.com/office/powerpoint/2010/main" val="3961934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1351988" y="1277416"/>
            <a:ext cx="9122719" cy="4797159"/>
          </a:xfrm>
        </p:spPr>
        <p:txBody>
          <a:bodyPr vert="horz" lIns="91440" tIns="45720" rIns="91440" bIns="45720" rtlCol="0" anchor="t">
            <a:noAutofit/>
          </a:bodyPr>
          <a:lstStyle/>
          <a:p>
            <a:pPr marL="0" indent="0">
              <a:buNone/>
            </a:pPr>
            <a:r>
              <a:rPr lang="en-US" sz="3200">
                <a:solidFill>
                  <a:srgbClr val="000000"/>
                </a:solidFill>
                <a:latin typeface="Euphemia"/>
                <a:ea typeface="Calibri"/>
                <a:cs typeface="Calibri"/>
              </a:rPr>
              <a:t>Things to consider:</a:t>
            </a:r>
          </a:p>
          <a:p>
            <a:pPr marL="0" indent="0">
              <a:buNone/>
            </a:pPr>
            <a:endParaRPr lang="en-US" sz="3200">
              <a:solidFill>
                <a:srgbClr val="000000"/>
              </a:solidFill>
              <a:latin typeface="Euphemia"/>
              <a:ea typeface="Calibri"/>
              <a:cs typeface="Calibri"/>
            </a:endParaRPr>
          </a:p>
          <a:p>
            <a:pPr marL="977900" lvl="2" indent="-246380">
              <a:buFont typeface="Arial" pitchFamily="34" charset="0"/>
              <a:buChar char="•"/>
            </a:pPr>
            <a:r>
              <a:rPr lang="en-US" sz="3200">
                <a:solidFill>
                  <a:srgbClr val="000000"/>
                </a:solidFill>
                <a:latin typeface="Euphemia"/>
                <a:ea typeface="Calibri"/>
                <a:cs typeface="Calibri"/>
              </a:rPr>
              <a:t>Communication styles</a:t>
            </a:r>
            <a:endParaRPr lang="en-US" sz="3200">
              <a:solidFill>
                <a:schemeClr val="tx2"/>
              </a:solidFill>
              <a:latin typeface="Euphemia"/>
              <a:ea typeface="Calibri"/>
              <a:cs typeface="Calibri"/>
            </a:endParaRPr>
          </a:p>
          <a:p>
            <a:pPr marL="977900" lvl="2" indent="-246380">
              <a:buFont typeface="Arial" pitchFamily="34" charset="0"/>
              <a:buChar char="•"/>
            </a:pPr>
            <a:r>
              <a:rPr lang="en-US" sz="3200">
                <a:solidFill>
                  <a:schemeClr val="tx2"/>
                </a:solidFill>
                <a:latin typeface="Euphemia"/>
                <a:ea typeface="Calibri"/>
                <a:cs typeface="Calibri"/>
              </a:rPr>
              <a:t>Cultural</a:t>
            </a:r>
            <a:r>
              <a:rPr lang="en-US" sz="3200">
                <a:solidFill>
                  <a:srgbClr val="000000"/>
                </a:solidFill>
                <a:latin typeface="Euphemia"/>
                <a:ea typeface="Calibri"/>
                <a:cs typeface="Calibri"/>
              </a:rPr>
              <a:t> differences</a:t>
            </a:r>
            <a:endParaRPr lang="en-US" sz="3200">
              <a:solidFill>
                <a:schemeClr val="tx2"/>
              </a:solidFill>
              <a:latin typeface="Euphemia"/>
              <a:ea typeface="Calibri"/>
              <a:cs typeface="Calibri"/>
            </a:endParaRPr>
          </a:p>
          <a:p>
            <a:pPr marL="977900" lvl="2" indent="-246380">
              <a:buFont typeface="Arial" pitchFamily="34" charset="0"/>
              <a:buChar char="•"/>
            </a:pPr>
            <a:r>
              <a:rPr lang="en-US" sz="3200">
                <a:solidFill>
                  <a:srgbClr val="000000"/>
                </a:solidFill>
                <a:latin typeface="Euphemia"/>
                <a:ea typeface="Calibri"/>
                <a:cs typeface="Calibri"/>
              </a:rPr>
              <a:t>Assuming best intentions while self-advocating</a:t>
            </a:r>
          </a:p>
          <a:p>
            <a:pPr marL="977900" lvl="2" indent="-246380">
              <a:buFont typeface="Arial" pitchFamily="34" charset="0"/>
              <a:buChar char="•"/>
            </a:pPr>
            <a:r>
              <a:rPr lang="en-US" sz="3200">
                <a:solidFill>
                  <a:srgbClr val="000000"/>
                </a:solidFill>
                <a:latin typeface="Euphemia"/>
                <a:ea typeface="Calibri"/>
                <a:cs typeface="Calibri"/>
              </a:rPr>
              <a:t>Timing </a:t>
            </a:r>
          </a:p>
          <a:p>
            <a:pPr marL="977900" lvl="2" indent="-246380">
              <a:buFont typeface="Arial" pitchFamily="34" charset="0"/>
              <a:buChar char="•"/>
            </a:pPr>
            <a:r>
              <a:rPr lang="en-US" sz="3200">
                <a:solidFill>
                  <a:srgbClr val="000000"/>
                </a:solidFill>
                <a:latin typeface="Euphemia"/>
                <a:ea typeface="Calibri"/>
                <a:cs typeface="Calibri"/>
              </a:rPr>
              <a:t>Call out v. Call in</a:t>
            </a:r>
          </a:p>
          <a:p>
            <a:pPr marL="1069340" lvl="1" indent="-457200">
              <a:buFont typeface="Arial" pitchFamily="34" charset="0"/>
              <a:buChar char="•"/>
            </a:pPr>
            <a:endParaRPr lang="en-US" sz="2800">
              <a:solidFill>
                <a:schemeClr val="tx2"/>
              </a:solidFill>
              <a:latin typeface="Euphemia"/>
              <a:ea typeface="Calibri"/>
              <a:cs typeface="Calibri"/>
            </a:endParaRPr>
          </a:p>
          <a:p>
            <a:pPr marL="0" indent="0">
              <a:buNone/>
            </a:pPr>
            <a:endParaRPr lang="en-US" sz="3200">
              <a:solidFill>
                <a:schemeClr val="tx2"/>
              </a:solidFill>
              <a:latin typeface="Euphemia"/>
              <a:cs typeface="Calibri"/>
            </a:endParaRPr>
          </a:p>
          <a:p>
            <a:pPr marL="365760" lvl="1" indent="0">
              <a:buNone/>
            </a:pPr>
            <a:endParaRPr lang="en-US" sz="3200">
              <a:solidFill>
                <a:srgbClr val="000000"/>
              </a:solidFill>
              <a:latin typeface="Euphemia"/>
              <a:cs typeface="Arial"/>
            </a:endParaRPr>
          </a:p>
          <a:p>
            <a:pPr marL="457200" indent="-457200">
              <a:buFont typeface="Arial"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sp>
        <p:nvSpPr>
          <p:cNvPr id="4" name="TextBox 3">
            <a:extLst>
              <a:ext uri="{FF2B5EF4-FFF2-40B4-BE49-F238E27FC236}">
                <a16:creationId xmlns:a16="http://schemas.microsoft.com/office/drawing/2014/main" id="{458E6DBA-A904-23D1-89AE-439A4374953F}"/>
              </a:ext>
            </a:extLst>
          </p:cNvPr>
          <p:cNvSpPr txBox="1"/>
          <p:nvPr/>
        </p:nvSpPr>
        <p:spPr>
          <a:xfrm>
            <a:off x="1038300" y="391041"/>
            <a:ext cx="635832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00000"/>
                </a:solidFill>
                <a:latin typeface="Euphemia"/>
                <a:ea typeface="Calibri"/>
                <a:cs typeface="Calibri"/>
              </a:rPr>
              <a:t>When you feel harm</a:t>
            </a:r>
            <a:endParaRPr lang="en-US" b="1">
              <a:solidFill>
                <a:srgbClr val="000000"/>
              </a:solidFill>
              <a:latin typeface="Euphemia"/>
            </a:endParaRPr>
          </a:p>
        </p:txBody>
      </p:sp>
      <p:pic>
        <p:nvPicPr>
          <p:cNvPr id="6" name="Picture 5" descr="A white square notepad with purple writing on it&#10;&#10;Description automatically generated">
            <a:extLst>
              <a:ext uri="{FF2B5EF4-FFF2-40B4-BE49-F238E27FC236}">
                <a16:creationId xmlns:a16="http://schemas.microsoft.com/office/drawing/2014/main" id="{BE3EC429-4277-950B-2F13-9433469BFC49}"/>
              </a:ext>
            </a:extLst>
          </p:cNvPr>
          <p:cNvPicPr>
            <a:picLocks noChangeAspect="1"/>
          </p:cNvPicPr>
          <p:nvPr/>
        </p:nvPicPr>
        <p:blipFill>
          <a:blip r:embed="rId2"/>
          <a:stretch>
            <a:fillRect/>
          </a:stretch>
        </p:blipFill>
        <p:spPr>
          <a:xfrm>
            <a:off x="7212581" y="686562"/>
            <a:ext cx="3828651" cy="2165700"/>
          </a:xfrm>
          <a:prstGeom prst="rect">
            <a:avLst/>
          </a:prstGeom>
        </p:spPr>
      </p:pic>
    </p:spTree>
    <p:extLst>
      <p:ext uri="{BB962C8B-B14F-4D97-AF65-F5344CB8AC3E}">
        <p14:creationId xmlns:p14="http://schemas.microsoft.com/office/powerpoint/2010/main" val="3738280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1034442" y="1155387"/>
            <a:ext cx="10063138" cy="4797159"/>
          </a:xfrm>
        </p:spPr>
        <p:txBody>
          <a:bodyPr vert="horz" lIns="91440" tIns="45720" rIns="91440" bIns="45720" rtlCol="0" anchor="t">
            <a:noAutofit/>
          </a:bodyPr>
          <a:lstStyle/>
          <a:p>
            <a:pPr marL="612140" lvl="1" indent="0">
              <a:buNone/>
            </a:pPr>
            <a:r>
              <a:rPr lang="en-US" sz="2800">
                <a:solidFill>
                  <a:srgbClr val="000000"/>
                </a:solidFill>
                <a:latin typeface="Euphemia"/>
                <a:ea typeface="Calibri"/>
                <a:cs typeface="Calibri"/>
              </a:rPr>
              <a:t>Steps to address it:</a:t>
            </a:r>
            <a:endParaRPr lang="en-US" sz="2800">
              <a:solidFill>
                <a:srgbClr val="000000"/>
              </a:solidFill>
              <a:ea typeface="Calibri"/>
              <a:cs typeface="Calibri"/>
            </a:endParaRPr>
          </a:p>
          <a:p>
            <a:pPr marL="1435100" lvl="2" indent="-457200">
              <a:buFont typeface="Arial"/>
              <a:buChar char="•"/>
            </a:pPr>
            <a:r>
              <a:rPr lang="en-US" sz="2800">
                <a:solidFill>
                  <a:srgbClr val="000000"/>
                </a:solidFill>
                <a:latin typeface="Euphemia"/>
                <a:ea typeface="Calibri"/>
                <a:cs typeface="Calibri"/>
              </a:rPr>
              <a:t>(Maybe) get coaching/advocacy</a:t>
            </a:r>
          </a:p>
          <a:p>
            <a:pPr marL="1435100" lvl="2" indent="-457200">
              <a:buFont typeface="Arial"/>
              <a:buChar char="•"/>
            </a:pPr>
            <a:r>
              <a:rPr lang="en-US" sz="2800">
                <a:solidFill>
                  <a:srgbClr val="000000"/>
                </a:solidFill>
                <a:latin typeface="Euphemia"/>
                <a:ea typeface="Calibri"/>
                <a:cs typeface="Calibri"/>
              </a:rPr>
              <a:t>Speak with colleague/advocate speaks with colleague</a:t>
            </a:r>
          </a:p>
          <a:p>
            <a:pPr marL="1435100" lvl="2" indent="-457200">
              <a:buFont typeface="Arial"/>
              <a:buChar char="•"/>
            </a:pPr>
            <a:r>
              <a:rPr lang="en-US" sz="2800">
                <a:solidFill>
                  <a:srgbClr val="000000"/>
                </a:solidFill>
                <a:latin typeface="Euphemia"/>
                <a:ea typeface="Calibri"/>
                <a:cs typeface="Calibri"/>
              </a:rPr>
              <a:t>Seek mutual understanding</a:t>
            </a:r>
            <a:endParaRPr lang="en-US" sz="2800">
              <a:solidFill>
                <a:schemeClr val="tx2"/>
              </a:solidFill>
              <a:latin typeface="Euphemia"/>
              <a:ea typeface="Calibri"/>
              <a:cs typeface="Calibri"/>
            </a:endParaRPr>
          </a:p>
          <a:p>
            <a:pPr marL="1435100" lvl="2" indent="-457200">
              <a:buFont typeface="Arial"/>
              <a:buChar char="•"/>
            </a:pPr>
            <a:r>
              <a:rPr lang="en-US" sz="2800" b="1">
                <a:solidFill>
                  <a:schemeClr val="tx2"/>
                </a:solidFill>
                <a:latin typeface="Euphemia"/>
                <a:ea typeface="Calibri"/>
                <a:cs typeface="Calibri"/>
              </a:rPr>
              <a:t>State what you need for repair</a:t>
            </a:r>
          </a:p>
          <a:p>
            <a:pPr marL="1435100" lvl="2" indent="-457200">
              <a:buFont typeface="Arial"/>
              <a:buChar char="•"/>
            </a:pPr>
            <a:r>
              <a:rPr lang="en-US" sz="2800">
                <a:solidFill>
                  <a:srgbClr val="000000"/>
                </a:solidFill>
                <a:latin typeface="Euphemia"/>
                <a:ea typeface="Calibri"/>
                <a:cs typeface="Calibri"/>
              </a:rPr>
              <a:t>Consider together whether there is harm to the group and determine if the group needs for repair</a:t>
            </a:r>
          </a:p>
          <a:p>
            <a:pPr marL="977900" lvl="2" indent="0">
              <a:buNone/>
            </a:pPr>
            <a:endParaRPr lang="en-US" sz="2800">
              <a:solidFill>
                <a:srgbClr val="000000"/>
              </a:solidFill>
              <a:latin typeface="Euphemia"/>
              <a:ea typeface="Calibri"/>
              <a:cs typeface="Calibri"/>
            </a:endParaRPr>
          </a:p>
          <a:p>
            <a:pPr marL="612140" lvl="1" indent="0">
              <a:buNone/>
            </a:pPr>
            <a:r>
              <a:rPr lang="en-US" sz="2800">
                <a:solidFill>
                  <a:srgbClr val="000000"/>
                </a:solidFill>
                <a:latin typeface="Euphemia"/>
                <a:ea typeface="Calibri"/>
                <a:cs typeface="Calibri"/>
              </a:rPr>
              <a:t>Seek Team Lead support if you are unable to resolve the issue</a:t>
            </a:r>
          </a:p>
          <a:p>
            <a:pPr marL="0" indent="0">
              <a:buNone/>
            </a:pPr>
            <a:endParaRPr lang="en-US" sz="3200">
              <a:solidFill>
                <a:srgbClr val="000000"/>
              </a:solidFill>
              <a:latin typeface="Euphemia"/>
              <a:ea typeface="Calibri"/>
              <a:cs typeface="Calibri"/>
            </a:endParaRPr>
          </a:p>
          <a:p>
            <a:pPr marL="1069340" lvl="1" indent="-457200">
              <a:buFont typeface="Arial" pitchFamily="34" charset="0"/>
              <a:buChar char="•"/>
            </a:pPr>
            <a:endParaRPr lang="en-US" sz="2800">
              <a:solidFill>
                <a:schemeClr val="tx2"/>
              </a:solidFill>
              <a:latin typeface="Euphemia"/>
              <a:ea typeface="Calibri"/>
              <a:cs typeface="Calibri"/>
            </a:endParaRPr>
          </a:p>
          <a:p>
            <a:pPr marL="0" indent="0">
              <a:buNone/>
            </a:pPr>
            <a:endParaRPr lang="en-US" sz="3200">
              <a:solidFill>
                <a:schemeClr val="tx2"/>
              </a:solidFill>
              <a:latin typeface="Euphemia"/>
              <a:cs typeface="Calibri"/>
            </a:endParaRPr>
          </a:p>
          <a:p>
            <a:pPr marL="365760" lvl="1" indent="0">
              <a:buNone/>
            </a:pPr>
            <a:endParaRPr lang="en-US" sz="3200">
              <a:solidFill>
                <a:srgbClr val="000000"/>
              </a:solidFill>
              <a:latin typeface="Euphemia"/>
              <a:cs typeface="Arial"/>
            </a:endParaRPr>
          </a:p>
          <a:p>
            <a:pPr marL="457200" indent="-457200">
              <a:buFont typeface="Arial"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sp>
        <p:nvSpPr>
          <p:cNvPr id="4" name="TextBox 3">
            <a:extLst>
              <a:ext uri="{FF2B5EF4-FFF2-40B4-BE49-F238E27FC236}">
                <a16:creationId xmlns:a16="http://schemas.microsoft.com/office/drawing/2014/main" id="{458E6DBA-A904-23D1-89AE-439A4374953F}"/>
              </a:ext>
            </a:extLst>
          </p:cNvPr>
          <p:cNvSpPr txBox="1"/>
          <p:nvPr/>
        </p:nvSpPr>
        <p:spPr>
          <a:xfrm>
            <a:off x="1038300" y="391041"/>
            <a:ext cx="635832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00000"/>
                </a:solidFill>
                <a:latin typeface="Euphemia"/>
                <a:ea typeface="Calibri"/>
                <a:cs typeface="Calibri"/>
              </a:rPr>
              <a:t>When you feel harm</a:t>
            </a:r>
            <a:endParaRPr lang="en-US" b="1">
              <a:solidFill>
                <a:srgbClr val="000000"/>
              </a:solidFill>
              <a:latin typeface="Euphemia"/>
            </a:endParaRPr>
          </a:p>
        </p:txBody>
      </p:sp>
      <p:pic>
        <p:nvPicPr>
          <p:cNvPr id="5" name="Picture 4" descr="A light bulb with words in the shape of a light bulb&#10;&#10;Description automatically generated">
            <a:extLst>
              <a:ext uri="{FF2B5EF4-FFF2-40B4-BE49-F238E27FC236}">
                <a16:creationId xmlns:a16="http://schemas.microsoft.com/office/drawing/2014/main" id="{BD437EC9-4335-19BE-E29D-F0EA16EFCAEA}"/>
              </a:ext>
            </a:extLst>
          </p:cNvPr>
          <p:cNvPicPr>
            <a:picLocks noChangeAspect="1"/>
          </p:cNvPicPr>
          <p:nvPr/>
        </p:nvPicPr>
        <p:blipFill>
          <a:blip r:embed="rId2"/>
          <a:stretch>
            <a:fillRect/>
          </a:stretch>
        </p:blipFill>
        <p:spPr>
          <a:xfrm>
            <a:off x="9296890" y="52303"/>
            <a:ext cx="2469078" cy="1847850"/>
          </a:xfrm>
          <a:prstGeom prst="rect">
            <a:avLst/>
          </a:prstGeom>
        </p:spPr>
      </p:pic>
    </p:spTree>
    <p:extLst>
      <p:ext uri="{BB962C8B-B14F-4D97-AF65-F5344CB8AC3E}">
        <p14:creationId xmlns:p14="http://schemas.microsoft.com/office/powerpoint/2010/main" val="3333562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8D14B-0CAF-F86D-5696-464C2B3AE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E5A0B-2EA2-C844-451F-827DA9109A35}"/>
              </a:ext>
            </a:extLst>
          </p:cNvPr>
          <p:cNvSpPr>
            <a:spLocks noGrp="1"/>
          </p:cNvSpPr>
          <p:nvPr>
            <p:ph type="title"/>
          </p:nvPr>
        </p:nvSpPr>
        <p:spPr/>
        <p:txBody>
          <a:bodyPr/>
          <a:lstStyle/>
          <a:p>
            <a:r>
              <a:rPr lang="en-US"/>
              <a:t>Scott</a:t>
            </a:r>
            <a:br>
              <a:rPr lang="en-US"/>
            </a:br>
            <a:endParaRPr lang="en-US"/>
          </a:p>
        </p:txBody>
      </p:sp>
      <p:sp>
        <p:nvSpPr>
          <p:cNvPr id="3" name="Text Placeholder 2">
            <a:extLst>
              <a:ext uri="{FF2B5EF4-FFF2-40B4-BE49-F238E27FC236}">
                <a16:creationId xmlns:a16="http://schemas.microsoft.com/office/drawing/2014/main" id="{2D8F7990-D8E1-AA59-43AD-AE9B02D5127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0462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586C-8237-6388-06C4-0EA96B4F18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E7E3AE-9E66-D708-68F3-92CB64448611}"/>
              </a:ext>
            </a:extLst>
          </p:cNvPr>
          <p:cNvSpPr>
            <a:spLocks noGrp="1"/>
          </p:cNvSpPr>
          <p:nvPr>
            <p:ph type="title"/>
          </p:nvPr>
        </p:nvSpPr>
        <p:spPr/>
        <p:txBody>
          <a:bodyPr/>
          <a:lstStyle/>
          <a:p>
            <a:r>
              <a:rPr lang="en-US" b="1"/>
              <a:t>Turn and Talk</a:t>
            </a:r>
          </a:p>
        </p:txBody>
      </p:sp>
      <p:sp>
        <p:nvSpPr>
          <p:cNvPr id="3" name="Content Placeholder 2">
            <a:extLst>
              <a:ext uri="{FF2B5EF4-FFF2-40B4-BE49-F238E27FC236}">
                <a16:creationId xmlns:a16="http://schemas.microsoft.com/office/drawing/2014/main" id="{F30C4F77-E235-8A49-A21B-2B02D1A6E6FE}"/>
              </a:ext>
            </a:extLst>
          </p:cNvPr>
          <p:cNvSpPr>
            <a:spLocks noGrp="1"/>
          </p:cNvSpPr>
          <p:nvPr>
            <p:ph idx="1"/>
          </p:nvPr>
        </p:nvSpPr>
        <p:spPr/>
        <p:txBody>
          <a:bodyPr vert="horz" lIns="91440" tIns="45720" rIns="91440" bIns="45720" rtlCol="0" anchor="t">
            <a:normAutofit/>
          </a:bodyPr>
          <a:lstStyle/>
          <a:p>
            <a:endParaRPr lang="en-US"/>
          </a:p>
          <a:p>
            <a:pPr marL="246380" indent="-246380"/>
            <a:r>
              <a:rPr lang="en-US" b="1"/>
              <a:t>How you dealt with an issue or incident when you harmed someone.  What taking accountability looked like?</a:t>
            </a:r>
          </a:p>
          <a:p>
            <a:pPr marL="246380" indent="-246380"/>
            <a:r>
              <a:rPr lang="en-US"/>
              <a:t>4 minutes </a:t>
            </a:r>
          </a:p>
          <a:p>
            <a:pPr marL="246380" indent="-246380"/>
            <a:endParaRPr lang="en-US"/>
          </a:p>
          <a:p>
            <a:pPr marL="246380" indent="-246380"/>
            <a:endParaRPr lang="en-US"/>
          </a:p>
        </p:txBody>
      </p:sp>
      <p:pic>
        <p:nvPicPr>
          <p:cNvPr id="5" name="Picture 4" descr="A group of purple and grey speech bubbles&#10;&#10;AI-generated content may be incorrect.">
            <a:extLst>
              <a:ext uri="{FF2B5EF4-FFF2-40B4-BE49-F238E27FC236}">
                <a16:creationId xmlns:a16="http://schemas.microsoft.com/office/drawing/2014/main" id="{C54F6A3E-BEA2-B2FF-9D20-84986E05FF17}"/>
              </a:ext>
            </a:extLst>
          </p:cNvPr>
          <p:cNvPicPr>
            <a:picLocks noChangeAspect="1"/>
          </p:cNvPicPr>
          <p:nvPr/>
        </p:nvPicPr>
        <p:blipFill>
          <a:blip r:embed="rId2"/>
          <a:stretch>
            <a:fillRect/>
          </a:stretch>
        </p:blipFill>
        <p:spPr>
          <a:xfrm>
            <a:off x="5936940" y="3018137"/>
            <a:ext cx="4183051" cy="2888282"/>
          </a:xfrm>
          <a:prstGeom prst="rect">
            <a:avLst/>
          </a:prstGeom>
        </p:spPr>
      </p:pic>
    </p:spTree>
    <p:extLst>
      <p:ext uri="{BB962C8B-B14F-4D97-AF65-F5344CB8AC3E}">
        <p14:creationId xmlns:p14="http://schemas.microsoft.com/office/powerpoint/2010/main" val="1056567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1034442" y="980443"/>
            <a:ext cx="10734866" cy="5485075"/>
          </a:xfrm>
        </p:spPr>
        <p:txBody>
          <a:bodyPr vert="horz" lIns="91440" tIns="45720" rIns="91440" bIns="45720" rtlCol="0" anchor="t">
            <a:noAutofit/>
          </a:bodyPr>
          <a:lstStyle/>
          <a:p>
            <a:pPr marL="0" indent="0">
              <a:buNone/>
            </a:pPr>
            <a:endParaRPr lang="en-US" sz="2400">
              <a:solidFill>
                <a:srgbClr val="000000"/>
              </a:solidFill>
              <a:latin typeface="Euphemia"/>
              <a:ea typeface="Calibri"/>
              <a:cs typeface="Calibri"/>
            </a:endParaRPr>
          </a:p>
          <a:p>
            <a:pPr marL="0" indent="0">
              <a:buNone/>
            </a:pPr>
            <a:r>
              <a:rPr lang="en-US" sz="2400">
                <a:solidFill>
                  <a:srgbClr val="000000"/>
                </a:solidFill>
                <a:latin typeface="Euphemia"/>
                <a:ea typeface="Calibri"/>
                <a:cs typeface="Calibri"/>
              </a:rPr>
              <a:t>Something to consider:</a:t>
            </a:r>
            <a:endParaRPr lang="en-US" sz="2400">
              <a:solidFill>
                <a:srgbClr val="465562"/>
              </a:solidFill>
              <a:latin typeface="Euphemia"/>
              <a:ea typeface="Calibri"/>
              <a:cs typeface="Calibri"/>
            </a:endParaRPr>
          </a:p>
          <a:p>
            <a:pPr marL="0" indent="0">
              <a:buNone/>
            </a:pPr>
            <a:endParaRPr lang="en-US">
              <a:solidFill>
                <a:srgbClr val="000000"/>
              </a:solidFill>
              <a:latin typeface="Euphemia"/>
              <a:ea typeface="Calibri"/>
              <a:cs typeface="Calibri"/>
            </a:endParaRPr>
          </a:p>
          <a:p>
            <a:pPr marL="897890" lvl="1" indent="-285750">
              <a:buFont typeface="Arial"/>
              <a:buChar char="•"/>
            </a:pPr>
            <a:r>
              <a:rPr lang="en-US" b="1">
                <a:solidFill>
                  <a:srgbClr val="000000"/>
                </a:solidFill>
                <a:latin typeface="Euphemia"/>
                <a:ea typeface="Calibri"/>
                <a:cs typeface="Calibri"/>
              </a:rPr>
              <a:t>Impact matters </a:t>
            </a:r>
            <a:r>
              <a:rPr lang="en-US">
                <a:solidFill>
                  <a:srgbClr val="000000"/>
                </a:solidFill>
                <a:latin typeface="Euphemia"/>
                <a:ea typeface="Calibri"/>
                <a:cs typeface="Calibri"/>
              </a:rPr>
              <a:t>more than intention</a:t>
            </a:r>
          </a:p>
          <a:p>
            <a:pPr marL="897890" lvl="1" indent="-285750">
              <a:buFont typeface="Arial"/>
              <a:buChar char="•"/>
            </a:pPr>
            <a:endParaRPr lang="en-US">
              <a:solidFill>
                <a:srgbClr val="000000"/>
              </a:solidFill>
              <a:latin typeface="Euphemia"/>
              <a:ea typeface="Calibri"/>
              <a:cs typeface="Calibri"/>
            </a:endParaRPr>
          </a:p>
          <a:p>
            <a:pPr marL="897890" lvl="1" indent="-285750">
              <a:buFont typeface="Arial"/>
              <a:buChar char="•"/>
            </a:pPr>
            <a:r>
              <a:rPr lang="en-US">
                <a:solidFill>
                  <a:srgbClr val="000000"/>
                </a:solidFill>
                <a:latin typeface="Euphemia"/>
                <a:ea typeface="Calibri"/>
                <a:cs typeface="Calibri"/>
              </a:rPr>
              <a:t>Steps to address it</a:t>
            </a:r>
            <a:endParaRPr lang="en-US"/>
          </a:p>
          <a:p>
            <a:pPr marL="1263650" lvl="2" indent="-285750">
              <a:buFont typeface="Arial"/>
              <a:buChar char="•"/>
            </a:pPr>
            <a:r>
              <a:rPr lang="en-US" sz="2400" b="1">
                <a:solidFill>
                  <a:srgbClr val="000000"/>
                </a:solidFill>
                <a:latin typeface="Euphemia"/>
                <a:ea typeface="Calibri"/>
                <a:cs typeface="Calibri"/>
              </a:rPr>
              <a:t>Listen/Hear</a:t>
            </a:r>
            <a:r>
              <a:rPr lang="en-US" sz="2400">
                <a:solidFill>
                  <a:srgbClr val="000000"/>
                </a:solidFill>
                <a:latin typeface="Euphemia"/>
                <a:ea typeface="Calibri"/>
                <a:cs typeface="Calibri"/>
              </a:rPr>
              <a:t> to understand harm</a:t>
            </a:r>
          </a:p>
          <a:p>
            <a:pPr marL="1263650" lvl="2" indent="-285750">
              <a:buFont typeface="Arial"/>
              <a:buChar char="•"/>
            </a:pPr>
            <a:r>
              <a:rPr lang="en-US" sz="2400" b="1">
                <a:solidFill>
                  <a:srgbClr val="000000"/>
                </a:solidFill>
                <a:latin typeface="Euphemia"/>
                <a:ea typeface="Calibri"/>
                <a:cs typeface="Calibri"/>
              </a:rPr>
              <a:t>Reflect</a:t>
            </a:r>
            <a:r>
              <a:rPr lang="en-US" sz="2400">
                <a:solidFill>
                  <a:srgbClr val="000000"/>
                </a:solidFill>
                <a:latin typeface="Euphemia"/>
                <a:ea typeface="Calibri"/>
                <a:cs typeface="Calibri"/>
              </a:rPr>
              <a:t> on where/how/why the disconnect</a:t>
            </a:r>
            <a:endParaRPr lang="en-US" sz="2400">
              <a:solidFill>
                <a:schemeClr val="tx2"/>
              </a:solidFill>
              <a:latin typeface="Euphemia"/>
              <a:ea typeface="Calibri"/>
              <a:cs typeface="Calibri"/>
            </a:endParaRPr>
          </a:p>
          <a:p>
            <a:pPr marL="1263650" lvl="2" indent="-285750">
              <a:buFont typeface="Arial"/>
              <a:buChar char="•"/>
            </a:pPr>
            <a:r>
              <a:rPr lang="en-US" sz="2400" b="1">
                <a:solidFill>
                  <a:schemeClr val="tx2"/>
                </a:solidFill>
                <a:latin typeface="Euphemia"/>
                <a:ea typeface="Calibri"/>
                <a:cs typeface="Calibri"/>
              </a:rPr>
              <a:t>Suggest and solicit </a:t>
            </a:r>
            <a:r>
              <a:rPr lang="en-US" sz="2400">
                <a:solidFill>
                  <a:schemeClr val="tx2"/>
                </a:solidFill>
                <a:latin typeface="Euphemia"/>
                <a:ea typeface="Calibri"/>
                <a:cs typeface="Calibri"/>
              </a:rPr>
              <a:t>means for repair</a:t>
            </a:r>
          </a:p>
          <a:p>
            <a:pPr marL="1263650" lvl="2" indent="-285750">
              <a:buFont typeface="Arial"/>
              <a:buChar char="•"/>
            </a:pPr>
            <a:r>
              <a:rPr lang="en-US" sz="2400" b="1">
                <a:solidFill>
                  <a:srgbClr val="000000"/>
                </a:solidFill>
                <a:latin typeface="Euphemia"/>
                <a:ea typeface="Calibri"/>
                <a:cs typeface="Calibri"/>
              </a:rPr>
              <a:t>Consider together</a:t>
            </a:r>
            <a:r>
              <a:rPr lang="en-US" sz="2400">
                <a:solidFill>
                  <a:srgbClr val="000000"/>
                </a:solidFill>
                <a:latin typeface="Euphemia"/>
                <a:ea typeface="Calibri"/>
                <a:cs typeface="Calibri"/>
              </a:rPr>
              <a:t> whether there is harm to the group and determine group needs for repair</a:t>
            </a:r>
          </a:p>
          <a:p>
            <a:pPr marL="1263650" lvl="2" indent="-285750">
              <a:buFont typeface="Arial"/>
              <a:buChar char="•"/>
            </a:pPr>
            <a:endParaRPr lang="en-US">
              <a:solidFill>
                <a:srgbClr val="000000"/>
              </a:solidFill>
              <a:latin typeface="Euphemia"/>
              <a:ea typeface="Calibri"/>
              <a:cs typeface="Calibri"/>
            </a:endParaRPr>
          </a:p>
          <a:p>
            <a:pPr marL="1069340" lvl="1" indent="-457200">
              <a:buFont typeface="Arial" pitchFamily="34" charset="0"/>
              <a:buChar char="•"/>
            </a:pPr>
            <a:r>
              <a:rPr lang="en-US" b="1">
                <a:solidFill>
                  <a:srgbClr val="000000"/>
                </a:solidFill>
                <a:latin typeface="Euphemia"/>
                <a:ea typeface="Calibri"/>
                <a:cs typeface="Calibri"/>
              </a:rPr>
              <a:t>Seek </a:t>
            </a:r>
            <a:r>
              <a:rPr lang="en-US">
                <a:solidFill>
                  <a:srgbClr val="000000"/>
                </a:solidFill>
                <a:latin typeface="Euphemia"/>
                <a:ea typeface="Calibri"/>
                <a:cs typeface="Calibri"/>
              </a:rPr>
              <a:t>Team Lead </a:t>
            </a:r>
            <a:r>
              <a:rPr lang="en-US" b="1">
                <a:solidFill>
                  <a:srgbClr val="000000"/>
                </a:solidFill>
                <a:latin typeface="Euphemia"/>
                <a:ea typeface="Calibri"/>
                <a:cs typeface="Calibri"/>
              </a:rPr>
              <a:t>support</a:t>
            </a:r>
            <a:r>
              <a:rPr lang="en-US">
                <a:solidFill>
                  <a:srgbClr val="000000"/>
                </a:solidFill>
                <a:latin typeface="Euphemia"/>
                <a:ea typeface="Calibri"/>
                <a:cs typeface="Calibri"/>
              </a:rPr>
              <a:t> if you are unable to resolve the issue</a:t>
            </a:r>
          </a:p>
          <a:p>
            <a:pPr marL="612140" lvl="1" indent="0">
              <a:buNone/>
            </a:pPr>
            <a:endParaRPr lang="en-US" sz="2800">
              <a:solidFill>
                <a:srgbClr val="000000"/>
              </a:solidFill>
              <a:latin typeface="Euphemia"/>
              <a:ea typeface="Calibri"/>
              <a:cs typeface="Calibri"/>
            </a:endParaRPr>
          </a:p>
          <a:p>
            <a:pPr marL="0" indent="0">
              <a:buNone/>
            </a:pPr>
            <a:endParaRPr lang="en-US" sz="3200">
              <a:solidFill>
                <a:srgbClr val="000000"/>
              </a:solidFill>
              <a:latin typeface="Euphemia"/>
              <a:ea typeface="Calibri"/>
              <a:cs typeface="Calibri"/>
            </a:endParaRPr>
          </a:p>
          <a:p>
            <a:pPr marL="1069340" lvl="1" indent="-457200">
              <a:buFont typeface="Arial" pitchFamily="34" charset="0"/>
              <a:buChar char="•"/>
            </a:pPr>
            <a:endParaRPr lang="en-US" sz="2800">
              <a:solidFill>
                <a:schemeClr val="tx2"/>
              </a:solidFill>
              <a:latin typeface="Euphemia"/>
              <a:ea typeface="Calibri"/>
              <a:cs typeface="Calibri"/>
            </a:endParaRPr>
          </a:p>
          <a:p>
            <a:pPr marL="0" indent="0">
              <a:buNone/>
            </a:pPr>
            <a:endParaRPr lang="en-US" sz="3200">
              <a:solidFill>
                <a:schemeClr val="tx2"/>
              </a:solidFill>
              <a:latin typeface="Euphemia"/>
              <a:cs typeface="Calibri"/>
            </a:endParaRPr>
          </a:p>
          <a:p>
            <a:pPr marL="365760" lvl="1" indent="0">
              <a:buNone/>
            </a:pPr>
            <a:endParaRPr lang="en-US" sz="3200">
              <a:solidFill>
                <a:srgbClr val="000000"/>
              </a:solidFill>
              <a:latin typeface="Euphemia"/>
              <a:cs typeface="Arial"/>
            </a:endParaRPr>
          </a:p>
          <a:p>
            <a:pPr marL="457200" indent="-457200"/>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sp>
        <p:nvSpPr>
          <p:cNvPr id="4" name="TextBox 3">
            <a:extLst>
              <a:ext uri="{FF2B5EF4-FFF2-40B4-BE49-F238E27FC236}">
                <a16:creationId xmlns:a16="http://schemas.microsoft.com/office/drawing/2014/main" id="{458E6DBA-A904-23D1-89AE-439A4374953F}"/>
              </a:ext>
            </a:extLst>
          </p:cNvPr>
          <p:cNvSpPr txBox="1"/>
          <p:nvPr/>
        </p:nvSpPr>
        <p:spPr>
          <a:xfrm>
            <a:off x="1038300" y="391041"/>
            <a:ext cx="635832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00000"/>
                </a:solidFill>
                <a:latin typeface="Euphemia"/>
                <a:ea typeface="Calibri"/>
                <a:cs typeface="Calibri"/>
              </a:rPr>
              <a:t>When you do harm</a:t>
            </a:r>
            <a:endParaRPr lang="en-US" b="1">
              <a:solidFill>
                <a:srgbClr val="000000"/>
              </a:solidFill>
              <a:latin typeface="Euphemia"/>
            </a:endParaRPr>
          </a:p>
        </p:txBody>
      </p:sp>
      <p:pic>
        <p:nvPicPr>
          <p:cNvPr id="5" name="Picture 4" descr="It's Me. I'm the Problem.. Taylor Swift, female leadership &amp;… | by Martha  Tatarnic | Medium">
            <a:extLst>
              <a:ext uri="{FF2B5EF4-FFF2-40B4-BE49-F238E27FC236}">
                <a16:creationId xmlns:a16="http://schemas.microsoft.com/office/drawing/2014/main" id="{D4D093FA-1FF3-32DA-9416-34E79C483C29}"/>
              </a:ext>
            </a:extLst>
          </p:cNvPr>
          <p:cNvPicPr>
            <a:picLocks noChangeAspect="1"/>
          </p:cNvPicPr>
          <p:nvPr/>
        </p:nvPicPr>
        <p:blipFill>
          <a:blip r:embed="rId2"/>
          <a:stretch>
            <a:fillRect/>
          </a:stretch>
        </p:blipFill>
        <p:spPr>
          <a:xfrm>
            <a:off x="7624234" y="676910"/>
            <a:ext cx="4351866" cy="2286847"/>
          </a:xfrm>
          <a:prstGeom prst="rect">
            <a:avLst/>
          </a:prstGeom>
        </p:spPr>
      </p:pic>
    </p:spTree>
    <p:extLst>
      <p:ext uri="{BB962C8B-B14F-4D97-AF65-F5344CB8AC3E}">
        <p14:creationId xmlns:p14="http://schemas.microsoft.com/office/powerpoint/2010/main" val="2107799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ea typeface="+mj-lt"/>
              <a:cs typeface="+mj-lt"/>
            </a:endParaRPr>
          </a:p>
          <a:p>
            <a:endParaRPr lang="en-US"/>
          </a:p>
        </p:txBody>
      </p:sp>
      <p:sp>
        <p:nvSpPr>
          <p:cNvPr id="3" name="Content Placeholder 2"/>
          <p:cNvSpPr>
            <a:spLocks noGrp="1"/>
          </p:cNvSpPr>
          <p:nvPr>
            <p:ph sz="half" idx="1"/>
          </p:nvPr>
        </p:nvSpPr>
        <p:spPr/>
        <p:txBody>
          <a:bodyPr vert="horz" lIns="91440" tIns="45720" rIns="91440" bIns="45720" rtlCol="0" anchor="t">
            <a:noAutofit/>
          </a:bodyPr>
          <a:lstStyle/>
          <a:p>
            <a:pPr marL="0" indent="0">
              <a:buNone/>
            </a:pPr>
            <a:r>
              <a:rPr lang="en-US" sz="3000" b="1">
                <a:solidFill>
                  <a:srgbClr val="000000"/>
                </a:solidFill>
                <a:latin typeface="Euphemia"/>
                <a:ea typeface="Calibri"/>
                <a:cs typeface="Calibri"/>
              </a:rPr>
              <a:t>Exceptions</a:t>
            </a:r>
            <a:r>
              <a:rPr lang="en-US" sz="3000">
                <a:solidFill>
                  <a:srgbClr val="000000"/>
                </a:solidFill>
                <a:latin typeface="Euphemia"/>
                <a:ea typeface="Calibri"/>
                <a:cs typeface="Calibri"/>
              </a:rPr>
              <a:t> that go straight to Ellen </a:t>
            </a:r>
            <a:endParaRPr lang="en-US"/>
          </a:p>
          <a:p>
            <a:pPr marL="246380" indent="-246380">
              <a:buFont typeface="Euphemia"/>
              <a:buChar char="›"/>
            </a:pPr>
            <a:endParaRPr lang="en-US" sz="3000">
              <a:solidFill>
                <a:srgbClr val="000000"/>
              </a:solidFill>
              <a:latin typeface="Euphemia"/>
              <a:ea typeface="Calibri"/>
              <a:cs typeface="Calibri"/>
            </a:endParaRPr>
          </a:p>
          <a:p>
            <a:pPr marL="1069340" lvl="1" indent="-457200">
              <a:buFont typeface="Arial" pitchFamily="34" charset="0"/>
              <a:buChar char="•"/>
            </a:pPr>
            <a:r>
              <a:rPr lang="en-US" sz="3000">
                <a:solidFill>
                  <a:srgbClr val="000000"/>
                </a:solidFill>
                <a:latin typeface="Euphemia"/>
                <a:ea typeface="Calibri"/>
                <a:cs typeface="Calibri"/>
              </a:rPr>
              <a:t>Slurs</a:t>
            </a:r>
          </a:p>
          <a:p>
            <a:pPr marL="1069340" lvl="1" indent="-457200">
              <a:buFont typeface="Arial" pitchFamily="34" charset="0"/>
              <a:buChar char="•"/>
            </a:pPr>
            <a:r>
              <a:rPr lang="en-US" sz="3000">
                <a:solidFill>
                  <a:srgbClr val="000000"/>
                </a:solidFill>
                <a:latin typeface="Euphemia"/>
                <a:ea typeface="Calibri"/>
                <a:cs typeface="Calibri"/>
              </a:rPr>
              <a:t>Discriminatory speech</a:t>
            </a:r>
            <a:endParaRPr lang="en-US" sz="3000">
              <a:solidFill>
                <a:schemeClr val="tx2"/>
              </a:solidFill>
              <a:latin typeface="Euphemia"/>
              <a:ea typeface="Calibri"/>
              <a:cs typeface="Calibri"/>
            </a:endParaRPr>
          </a:p>
          <a:p>
            <a:pPr marL="1069340" lvl="1" indent="-457200">
              <a:buFont typeface="Arial" pitchFamily="34" charset="0"/>
              <a:buChar char="•"/>
            </a:pPr>
            <a:r>
              <a:rPr lang="en-US" sz="3000">
                <a:solidFill>
                  <a:srgbClr val="000000"/>
                </a:solidFill>
                <a:latin typeface="Euphemia"/>
                <a:ea typeface="Calibri"/>
                <a:cs typeface="Calibri"/>
              </a:rPr>
              <a:t>Sexual harassment </a:t>
            </a:r>
          </a:p>
          <a:p>
            <a:pPr marL="1069340" lvl="1" indent="-457200">
              <a:buFont typeface="Arial" pitchFamily="34" charset="0"/>
              <a:buChar char="•"/>
            </a:pPr>
            <a:r>
              <a:rPr lang="en-US" sz="3000">
                <a:solidFill>
                  <a:srgbClr val="000000"/>
                </a:solidFill>
                <a:latin typeface="Euphemia"/>
                <a:ea typeface="Calibri"/>
                <a:cs typeface="Calibri"/>
              </a:rPr>
              <a:t>Etc.</a:t>
            </a:r>
          </a:p>
          <a:p>
            <a:pPr marL="0" indent="0">
              <a:buNone/>
            </a:pPr>
            <a:endParaRPr lang="en-US">
              <a:solidFill>
                <a:srgbClr val="000000"/>
              </a:solidFill>
              <a:latin typeface="Euphemia"/>
              <a:ea typeface="Calibri"/>
              <a:cs typeface="Calibri"/>
            </a:endParaRPr>
          </a:p>
          <a:p>
            <a:pPr marL="612140" lvl="1" indent="0">
              <a:buNone/>
            </a:pPr>
            <a:endParaRPr lang="en-US" sz="2800">
              <a:solidFill>
                <a:srgbClr val="000000"/>
              </a:solidFill>
              <a:latin typeface="Euphemia"/>
              <a:ea typeface="Calibri"/>
              <a:cs typeface="Calibri"/>
            </a:endParaRPr>
          </a:p>
          <a:p>
            <a:pPr marL="0" indent="0">
              <a:buNone/>
            </a:pPr>
            <a:endParaRPr lang="en-US" sz="3200">
              <a:solidFill>
                <a:srgbClr val="000000"/>
              </a:solidFill>
              <a:latin typeface="Euphemia"/>
              <a:ea typeface="Calibri"/>
              <a:cs typeface="Calibri"/>
            </a:endParaRPr>
          </a:p>
          <a:p>
            <a:pPr marL="1069340" lvl="1" indent="-457200">
              <a:buFont typeface="Arial" pitchFamily="34" charset="0"/>
              <a:buChar char="•"/>
            </a:pPr>
            <a:endParaRPr lang="en-US" sz="2800">
              <a:solidFill>
                <a:schemeClr val="tx2"/>
              </a:solidFill>
              <a:latin typeface="Euphemia"/>
              <a:ea typeface="Calibri"/>
              <a:cs typeface="Calibri"/>
            </a:endParaRPr>
          </a:p>
          <a:p>
            <a:pPr marL="0" indent="0">
              <a:buNone/>
            </a:pPr>
            <a:endParaRPr lang="en-US" sz="3200">
              <a:solidFill>
                <a:schemeClr val="tx2"/>
              </a:solidFill>
              <a:latin typeface="Euphemia"/>
              <a:cs typeface="Calibri"/>
            </a:endParaRPr>
          </a:p>
          <a:p>
            <a:pPr marL="365760" lvl="1" indent="0">
              <a:buNone/>
            </a:pPr>
            <a:endParaRPr lang="en-US" sz="3200">
              <a:solidFill>
                <a:srgbClr val="000000"/>
              </a:solidFill>
              <a:latin typeface="Euphemia"/>
              <a:cs typeface="Arial"/>
            </a:endParaRPr>
          </a:p>
          <a:p>
            <a:pPr marL="457200" indent="-457200">
              <a:buFont typeface="Arial"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p>
        </p:txBody>
      </p:sp>
      <p:pic>
        <p:nvPicPr>
          <p:cNvPr id="5" name="Picture 4" descr="A board game with a person in top hat&#10;&#10;Description automatically generated">
            <a:extLst>
              <a:ext uri="{FF2B5EF4-FFF2-40B4-BE49-F238E27FC236}">
                <a16:creationId xmlns:a16="http://schemas.microsoft.com/office/drawing/2014/main" id="{E0852C36-4237-128F-3D03-5CAE3B79B83D}"/>
              </a:ext>
            </a:extLst>
          </p:cNvPr>
          <p:cNvPicPr>
            <a:picLocks noChangeAspect="1"/>
          </p:cNvPicPr>
          <p:nvPr/>
        </p:nvPicPr>
        <p:blipFill>
          <a:blip r:embed="rId3"/>
          <a:stretch>
            <a:fillRect/>
          </a:stretch>
        </p:blipFill>
        <p:spPr>
          <a:xfrm rot="19850091">
            <a:off x="6926024" y="1017239"/>
            <a:ext cx="4638857" cy="4605808"/>
          </a:xfrm>
          <a:prstGeom prst="rect">
            <a:avLst/>
          </a:prstGeom>
        </p:spPr>
      </p:pic>
    </p:spTree>
    <p:extLst>
      <p:ext uri="{BB962C8B-B14F-4D97-AF65-F5344CB8AC3E}">
        <p14:creationId xmlns:p14="http://schemas.microsoft.com/office/powerpoint/2010/main" val="216497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CCB68-D90D-F769-364D-596AAAF04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071F97-F988-784C-4732-B7EEF1427F0B}"/>
              </a:ext>
            </a:extLst>
          </p:cNvPr>
          <p:cNvSpPr>
            <a:spLocks noGrp="1"/>
          </p:cNvSpPr>
          <p:nvPr>
            <p:ph type="title"/>
          </p:nvPr>
        </p:nvSpPr>
        <p:spPr/>
        <p:txBody>
          <a:bodyPr>
            <a:normAutofit/>
          </a:bodyPr>
          <a:lstStyle/>
          <a:p>
            <a:endParaRPr lang="en-US">
              <a:ea typeface="+mj-lt"/>
              <a:cs typeface="+mj-lt"/>
            </a:endParaRPr>
          </a:p>
          <a:p>
            <a:endParaRPr lang="en-US"/>
          </a:p>
        </p:txBody>
      </p:sp>
      <p:sp>
        <p:nvSpPr>
          <p:cNvPr id="3" name="Content Placeholder 2">
            <a:extLst>
              <a:ext uri="{FF2B5EF4-FFF2-40B4-BE49-F238E27FC236}">
                <a16:creationId xmlns:a16="http://schemas.microsoft.com/office/drawing/2014/main" id="{F2CCF716-FD8E-69CA-72E4-371133E6CB42}"/>
              </a:ext>
            </a:extLst>
          </p:cNvPr>
          <p:cNvSpPr>
            <a:spLocks noGrp="1"/>
          </p:cNvSpPr>
          <p:nvPr>
            <p:ph sz="half" idx="1"/>
          </p:nvPr>
        </p:nvSpPr>
        <p:spPr>
          <a:xfrm>
            <a:off x="1593851" y="1600200"/>
            <a:ext cx="7184070" cy="4572000"/>
          </a:xfrm>
        </p:spPr>
        <p:txBody>
          <a:bodyPr vert="horz" lIns="91440" tIns="45720" rIns="91440" bIns="45720" rtlCol="0" anchor="t">
            <a:noAutofit/>
          </a:bodyPr>
          <a:lstStyle/>
          <a:p>
            <a:pPr marL="0" indent="0">
              <a:buNone/>
            </a:pPr>
            <a:endParaRPr lang="en-US" sz="3000">
              <a:solidFill>
                <a:srgbClr val="000000"/>
              </a:solidFill>
              <a:ea typeface="Calibri"/>
              <a:cs typeface="Calibri"/>
            </a:endParaRPr>
          </a:p>
          <a:p>
            <a:pPr marL="246380" indent="-246380">
              <a:buFont typeface="Euphemia"/>
              <a:buChar char="›"/>
            </a:pPr>
            <a:endParaRPr lang="en-US" sz="3000">
              <a:solidFill>
                <a:srgbClr val="000000"/>
              </a:solidFill>
              <a:latin typeface="Euphemia"/>
              <a:ea typeface="Calibri"/>
              <a:cs typeface="Calibri"/>
            </a:endParaRPr>
          </a:p>
          <a:p>
            <a:pPr marL="0" indent="0">
              <a:buNone/>
            </a:pPr>
            <a:endParaRPr lang="en-US">
              <a:solidFill>
                <a:srgbClr val="000000"/>
              </a:solidFill>
              <a:latin typeface="Euphemia"/>
              <a:ea typeface="Calibri"/>
              <a:cs typeface="Calibri"/>
            </a:endParaRPr>
          </a:p>
          <a:p>
            <a:pPr marL="612140" lvl="1" indent="0">
              <a:buNone/>
            </a:pPr>
            <a:endParaRPr lang="en-US">
              <a:solidFill>
                <a:srgbClr val="000000"/>
              </a:solidFill>
              <a:latin typeface="Euphemia"/>
              <a:ea typeface="Calibri"/>
              <a:cs typeface="Calibri"/>
            </a:endParaRPr>
          </a:p>
          <a:p>
            <a:pPr marL="0" indent="0">
              <a:buNone/>
            </a:pPr>
            <a:endParaRPr lang="en-US" sz="3200">
              <a:solidFill>
                <a:srgbClr val="000000"/>
              </a:solidFill>
              <a:latin typeface="Euphemia"/>
              <a:ea typeface="Calibri"/>
              <a:cs typeface="Calibri"/>
            </a:endParaRPr>
          </a:p>
          <a:p>
            <a:pPr marL="1069340" lvl="1" indent="-457200">
              <a:buFont typeface="Arial" pitchFamily="34" charset="0"/>
              <a:buChar char="•"/>
            </a:pPr>
            <a:endParaRPr lang="en-US" sz="2800">
              <a:solidFill>
                <a:srgbClr val="000000"/>
              </a:solidFill>
              <a:latin typeface="Euphemia"/>
              <a:ea typeface="Calibri"/>
              <a:cs typeface="Calibri"/>
            </a:endParaRPr>
          </a:p>
          <a:p>
            <a:pPr marL="0" indent="0">
              <a:buNone/>
            </a:pPr>
            <a:endParaRPr lang="en-US" sz="3200">
              <a:solidFill>
                <a:schemeClr val="tx2"/>
              </a:solidFill>
              <a:latin typeface="Euphemia"/>
              <a:ea typeface="Calibri"/>
              <a:cs typeface="Calibri"/>
            </a:endParaRPr>
          </a:p>
          <a:p>
            <a:pPr marL="365760" lvl="1" indent="0">
              <a:buNone/>
            </a:pPr>
            <a:endParaRPr lang="en-US" sz="3200">
              <a:solidFill>
                <a:schemeClr val="tx2"/>
              </a:solidFill>
              <a:latin typeface="Euphemia"/>
              <a:cs typeface="Arial"/>
            </a:endParaRPr>
          </a:p>
          <a:p>
            <a:pPr marL="457200" indent="-457200">
              <a:buFont typeface="Arial" pitchFamily="34" charset="0"/>
              <a:buChar char="•"/>
            </a:pPr>
            <a:endParaRPr lang="en-US" sz="3200">
              <a:solidFill>
                <a:srgbClr val="465562"/>
              </a:solidFill>
              <a:latin typeface="Arial"/>
              <a:cs typeface="Arial"/>
            </a:endParaRPr>
          </a:p>
          <a:p>
            <a:pPr marL="612140" lvl="1" indent="-246380">
              <a:buFont typeface="Arial" pitchFamily="34" charset="0"/>
              <a:buChar char="•"/>
            </a:pPr>
            <a:endParaRPr lang="en-US" sz="3200">
              <a:solidFill>
                <a:srgbClr val="000000"/>
              </a:solidFill>
              <a:latin typeface="Euphemia"/>
              <a:cs typeface="Calibri"/>
            </a:endParaRPr>
          </a:p>
          <a:p>
            <a:pPr marL="0" indent="0">
              <a:buNone/>
            </a:pPr>
            <a:endParaRPr lang="en-US" sz="3200">
              <a:solidFill>
                <a:srgbClr val="000000"/>
              </a:solidFill>
              <a:latin typeface="Euphemia"/>
              <a:cs typeface="Calibri"/>
            </a:endParaRPr>
          </a:p>
          <a:p>
            <a:pPr marL="612140" lvl="1" indent="-246380">
              <a:buFont typeface="Arial" pitchFamily="34" charset="0"/>
              <a:buChar char="•"/>
            </a:pPr>
            <a:endParaRPr lang="en-US" sz="2800">
              <a:solidFill>
                <a:srgbClr val="465562"/>
              </a:solidFill>
              <a:latin typeface="Euphemia"/>
              <a:cs typeface="Calibri"/>
            </a:endParaRPr>
          </a:p>
        </p:txBody>
      </p:sp>
      <p:sp>
        <p:nvSpPr>
          <p:cNvPr id="4" name="TextBox 3">
            <a:extLst>
              <a:ext uri="{FF2B5EF4-FFF2-40B4-BE49-F238E27FC236}">
                <a16:creationId xmlns:a16="http://schemas.microsoft.com/office/drawing/2014/main" id="{1D1E4CE1-C41C-3658-59F0-CB02FCA9D9F3}"/>
              </a:ext>
            </a:extLst>
          </p:cNvPr>
          <p:cNvSpPr txBox="1"/>
          <p:nvPr/>
        </p:nvSpPr>
        <p:spPr>
          <a:xfrm>
            <a:off x="1724017" y="810268"/>
            <a:ext cx="8541812"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t>Scenario Time! </a:t>
            </a:r>
          </a:p>
          <a:p>
            <a:endParaRPr lang="en-US" sz="2400" b="1"/>
          </a:p>
          <a:p>
            <a:r>
              <a:rPr lang="en-US" sz="2400" b="1"/>
              <a:t>3 Different Scenario </a:t>
            </a:r>
          </a:p>
          <a:p>
            <a:endParaRPr lang="en-US" sz="2400" b="1"/>
          </a:p>
          <a:p>
            <a:pPr marL="285750" indent="-285750">
              <a:buFont typeface="Calibri"/>
              <a:buChar char="-"/>
            </a:pPr>
            <a:r>
              <a:rPr lang="en-US" sz="2400" b="1"/>
              <a:t>Read Scenario </a:t>
            </a:r>
          </a:p>
          <a:p>
            <a:pPr marL="285750" indent="-285750">
              <a:buFont typeface="Calibri"/>
              <a:buChar char="-"/>
            </a:pPr>
            <a:r>
              <a:rPr lang="en-US" sz="2400" b="1"/>
              <a:t>Same questions at the end of the different scenarios. </a:t>
            </a:r>
          </a:p>
          <a:p>
            <a:pPr marL="285750" indent="-285750">
              <a:buFont typeface="Calibri"/>
              <a:buChar char="-"/>
            </a:pPr>
            <a:r>
              <a:rPr lang="en-US" sz="2400" b="1"/>
              <a:t>Discuss with your group and answer questions. </a:t>
            </a:r>
          </a:p>
          <a:p>
            <a:pPr marL="285750" indent="-285750">
              <a:buFont typeface="Calibri"/>
              <a:buChar char="-"/>
            </a:pPr>
            <a:r>
              <a:rPr lang="en-US" sz="2400" b="1"/>
              <a:t>Be ready to share your scenario and the answer to your question</a:t>
            </a:r>
            <a:endParaRPr lang="en-US" b="1"/>
          </a:p>
        </p:txBody>
      </p:sp>
    </p:spTree>
    <p:extLst>
      <p:ext uri="{BB962C8B-B14F-4D97-AF65-F5344CB8AC3E}">
        <p14:creationId xmlns:p14="http://schemas.microsoft.com/office/powerpoint/2010/main" val="15909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D1B8E-B4DC-01CC-12CC-477BC419259E}"/>
              </a:ext>
            </a:extLst>
          </p:cNvPr>
          <p:cNvSpPr>
            <a:spLocks noGrp="1"/>
          </p:cNvSpPr>
          <p:nvPr>
            <p:ph type="title"/>
          </p:nvPr>
        </p:nvSpPr>
        <p:spPr/>
        <p:txBody>
          <a:bodyPr/>
          <a:lstStyle/>
          <a:p>
            <a:r>
              <a:rPr lang="en-US"/>
              <a:t>Debrief Questions</a:t>
            </a:r>
          </a:p>
        </p:txBody>
      </p:sp>
      <p:sp>
        <p:nvSpPr>
          <p:cNvPr id="3" name="Content Placeholder 2">
            <a:extLst>
              <a:ext uri="{FF2B5EF4-FFF2-40B4-BE49-F238E27FC236}">
                <a16:creationId xmlns:a16="http://schemas.microsoft.com/office/drawing/2014/main" id="{4AE70CC4-61DE-3C3D-FCED-0C7F6E86618B}"/>
              </a:ext>
            </a:extLst>
          </p:cNvPr>
          <p:cNvSpPr>
            <a:spLocks noGrp="1"/>
          </p:cNvSpPr>
          <p:nvPr>
            <p:ph idx="1"/>
          </p:nvPr>
        </p:nvSpPr>
        <p:spPr/>
        <p:txBody>
          <a:bodyPr vert="horz" lIns="91440" tIns="45720" rIns="91440" bIns="45720" rtlCol="0" anchor="t">
            <a:normAutofit/>
          </a:bodyPr>
          <a:lstStyle/>
          <a:p>
            <a:pPr marL="246380" indent="-246380"/>
            <a:r>
              <a:rPr lang="en-US">
                <a:solidFill>
                  <a:srgbClr val="000000"/>
                </a:solidFill>
                <a:ea typeface="+mn-lt"/>
                <a:cs typeface="+mn-lt"/>
              </a:rPr>
              <a:t>What harm, if any, occurred?</a:t>
            </a:r>
            <a:endParaRPr lang="en-US"/>
          </a:p>
          <a:p>
            <a:pPr marL="246380" indent="-246380"/>
            <a:r>
              <a:rPr lang="en-US">
                <a:solidFill>
                  <a:srgbClr val="000000"/>
                </a:solidFill>
                <a:ea typeface="+mn-lt"/>
                <a:cs typeface="+mn-lt"/>
              </a:rPr>
              <a:t>What assumptions may have been operating?</a:t>
            </a:r>
            <a:endParaRPr lang="en-US"/>
          </a:p>
          <a:p>
            <a:pPr marL="246380" indent="-246380"/>
            <a:r>
              <a:rPr lang="en-US">
                <a:solidFill>
                  <a:srgbClr val="000000"/>
                </a:solidFill>
                <a:ea typeface="+mn-lt"/>
                <a:cs typeface="+mn-lt"/>
              </a:rPr>
              <a:t>How might the harmed person have experienced the interaction?</a:t>
            </a:r>
            <a:endParaRPr lang="en-US"/>
          </a:p>
          <a:p>
            <a:pPr marL="246380" indent="-246380"/>
            <a:r>
              <a:rPr lang="en-US">
                <a:solidFill>
                  <a:srgbClr val="000000"/>
                </a:solidFill>
                <a:ea typeface="+mn-lt"/>
                <a:cs typeface="+mn-lt"/>
              </a:rPr>
              <a:t>What responsibilities do facilitators have in the moment?</a:t>
            </a:r>
            <a:endParaRPr lang="en-US"/>
          </a:p>
          <a:p>
            <a:pPr marL="246380" indent="-246380"/>
            <a:r>
              <a:rPr lang="en-US">
                <a:solidFill>
                  <a:srgbClr val="000000"/>
                </a:solidFill>
                <a:ea typeface="+mn-lt"/>
                <a:cs typeface="+mn-lt"/>
              </a:rPr>
              <a:t>How can repair occur after harm has happened?</a:t>
            </a:r>
            <a:endParaRPr lang="en-US"/>
          </a:p>
          <a:p>
            <a:pPr marL="246380" indent="-246380"/>
            <a:endParaRPr lang="en-US"/>
          </a:p>
        </p:txBody>
      </p:sp>
    </p:spTree>
    <p:extLst>
      <p:ext uri="{BB962C8B-B14F-4D97-AF65-F5344CB8AC3E}">
        <p14:creationId xmlns:p14="http://schemas.microsoft.com/office/powerpoint/2010/main" val="320011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4EC2-6792-2079-7608-6CCF2DA6B7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10114-2B9F-5C62-CCE0-36A75B7DFB2B}"/>
              </a:ext>
            </a:extLst>
          </p:cNvPr>
          <p:cNvSpPr>
            <a:spLocks noGrp="1"/>
          </p:cNvSpPr>
          <p:nvPr>
            <p:ph type="title"/>
          </p:nvPr>
        </p:nvSpPr>
        <p:spPr/>
        <p:txBody>
          <a:bodyPr/>
          <a:lstStyle/>
          <a:p>
            <a:r>
              <a:rPr lang="en-US"/>
              <a:t>Katie </a:t>
            </a:r>
            <a:br>
              <a:rPr lang="en-US"/>
            </a:br>
            <a:endParaRPr lang="en-US"/>
          </a:p>
        </p:txBody>
      </p:sp>
      <p:sp>
        <p:nvSpPr>
          <p:cNvPr id="3" name="Text Placeholder 2">
            <a:extLst>
              <a:ext uri="{FF2B5EF4-FFF2-40B4-BE49-F238E27FC236}">
                <a16:creationId xmlns:a16="http://schemas.microsoft.com/office/drawing/2014/main" id="{40012532-25DD-A4E1-26CC-D1E42D00E8F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48436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5652" y="1828800"/>
            <a:ext cx="3653774" cy="4369904"/>
          </a:xfrm>
          <a:prstGeom prst="rect">
            <a:avLst/>
          </a:prstGeom>
        </p:spPr>
      </p:pic>
      <p:sp>
        <p:nvSpPr>
          <p:cNvPr id="2" name="Rectangle 1"/>
          <p:cNvSpPr/>
          <p:nvPr/>
        </p:nvSpPr>
        <p:spPr>
          <a:xfrm>
            <a:off x="5242283" y="502530"/>
            <a:ext cx="6075680" cy="3604192"/>
          </a:xfrm>
          <a:prstGeom prst="rect">
            <a:avLst/>
          </a:prstGeom>
        </p:spPr>
        <p:txBody>
          <a:bodyPr wrap="square" lIns="91440" tIns="45720" rIns="91440" bIns="45720" anchor="t">
            <a:spAutoFit/>
          </a:bodyPr>
          <a:lstStyle/>
          <a:p>
            <a:pPr marL="342900" indent="-342900">
              <a:buFont typeface="Arial"/>
              <a:buChar char="•"/>
            </a:pPr>
            <a:r>
              <a:rPr lang="en-US" sz="2200">
                <a:solidFill>
                  <a:srgbClr val="000000"/>
                </a:solidFill>
                <a:latin typeface="Euphemia"/>
                <a:ea typeface="Calibri"/>
                <a:cs typeface="Calibri"/>
              </a:rPr>
              <a:t>Our leadership styles work is for more than internal self-reflection, it’s for interpersonal understanding. </a:t>
            </a:r>
            <a:r>
              <a:rPr lang="en-US" sz="2200" b="1">
                <a:solidFill>
                  <a:srgbClr val="000000"/>
                </a:solidFill>
                <a:latin typeface="Euphemia"/>
                <a:ea typeface="Calibri"/>
                <a:cs typeface="Calibri"/>
              </a:rPr>
              <a:t>It isn’t just how the wheels turn in our own heads, but how the wheels fit with everyone else’s to move the team</a:t>
            </a:r>
            <a:r>
              <a:rPr lang="en-US" sz="2200">
                <a:solidFill>
                  <a:srgbClr val="000000"/>
                </a:solidFill>
                <a:latin typeface="Euphemia"/>
                <a:ea typeface="Calibri"/>
                <a:cs typeface="Calibri"/>
              </a:rPr>
              <a:t>. (slide animations: one gear, and interlocking gears)</a:t>
            </a:r>
            <a:endParaRPr lang="en-US" sz="2200">
              <a:solidFill>
                <a:srgbClr val="465562"/>
              </a:solidFill>
              <a:latin typeface="Euphemia"/>
            </a:endParaRPr>
          </a:p>
          <a:p>
            <a:pPr marL="342900" indent="-342900">
              <a:buFont typeface="Arial"/>
              <a:buChar char="•"/>
            </a:pPr>
            <a:endParaRPr lang="en-US" sz="2200">
              <a:solidFill>
                <a:srgbClr val="000000"/>
              </a:solidFill>
              <a:latin typeface="Euphemia"/>
              <a:ea typeface="Calibri"/>
              <a:cs typeface="Calibri"/>
            </a:endParaRPr>
          </a:p>
          <a:p>
            <a:pPr marL="285750" indent="-285750">
              <a:buFont typeface="Arial"/>
              <a:buChar char="•"/>
            </a:pPr>
            <a:endParaRPr lang="en-US" sz="2400">
              <a:solidFill>
                <a:srgbClr val="000000"/>
              </a:solidFill>
              <a:latin typeface="Euphemia"/>
              <a:ea typeface="Times New Roman" panose="02020603050405020304" pitchFamily="18" charset="0"/>
              <a:cs typeface="Calibri"/>
            </a:endParaRPr>
          </a:p>
          <a:p>
            <a:pPr marL="32385">
              <a:lnSpc>
                <a:spcPct val="105000"/>
              </a:lnSpc>
            </a:pPr>
            <a:endParaRPr lang="en-US" sz="2800">
              <a:solidFill>
                <a:srgbClr val="465562"/>
              </a:solidFill>
              <a:latin typeface="Calibri"/>
              <a:ea typeface="Times New Roman" panose="02020603050405020304" pitchFamily="18" charset="0"/>
              <a:cs typeface="Calibri"/>
            </a:endParaRPr>
          </a:p>
        </p:txBody>
      </p:sp>
      <p:pic>
        <p:nvPicPr>
          <p:cNvPr id="4" name="Picture 3" descr="A close-up of several gears&#10;&#10;Description automatically generated">
            <a:extLst>
              <a:ext uri="{FF2B5EF4-FFF2-40B4-BE49-F238E27FC236}">
                <a16:creationId xmlns:a16="http://schemas.microsoft.com/office/drawing/2014/main" id="{44F1115F-F52F-D43F-B791-CAE9D78250A1}"/>
              </a:ext>
            </a:extLst>
          </p:cNvPr>
          <p:cNvPicPr>
            <a:picLocks noChangeAspect="1"/>
          </p:cNvPicPr>
          <p:nvPr/>
        </p:nvPicPr>
        <p:blipFill>
          <a:blip r:embed="rId3"/>
          <a:stretch>
            <a:fillRect/>
          </a:stretch>
        </p:blipFill>
        <p:spPr>
          <a:xfrm>
            <a:off x="6034581" y="3636584"/>
            <a:ext cx="4491084" cy="2535616"/>
          </a:xfrm>
          <a:prstGeom prst="rect">
            <a:avLst/>
          </a:prstGeom>
        </p:spPr>
      </p:pic>
    </p:spTree>
    <p:extLst>
      <p:ext uri="{BB962C8B-B14F-4D97-AF65-F5344CB8AC3E}">
        <p14:creationId xmlns:p14="http://schemas.microsoft.com/office/powerpoint/2010/main" val="413215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5652" y="1828800"/>
            <a:ext cx="3653774" cy="4369904"/>
          </a:xfrm>
          <a:prstGeom prst="rect">
            <a:avLst/>
          </a:prstGeom>
        </p:spPr>
      </p:pic>
      <p:sp>
        <p:nvSpPr>
          <p:cNvPr id="2" name="Rectangle 1"/>
          <p:cNvSpPr/>
          <p:nvPr/>
        </p:nvSpPr>
        <p:spPr>
          <a:xfrm>
            <a:off x="5254497" y="197459"/>
            <a:ext cx="6185599" cy="6835846"/>
          </a:xfrm>
          <a:prstGeom prst="rect">
            <a:avLst/>
          </a:prstGeom>
        </p:spPr>
        <p:txBody>
          <a:bodyPr wrap="square" lIns="91440" tIns="45720" rIns="91440" bIns="45720" anchor="t">
            <a:spAutoFit/>
          </a:bodyPr>
          <a:lstStyle/>
          <a:p>
            <a:pPr marL="342900" indent="-342900">
              <a:buFont typeface="Arial"/>
              <a:buChar char="•"/>
            </a:pPr>
            <a:endParaRPr lang="en-US" sz="2200">
              <a:solidFill>
                <a:srgbClr val="000000"/>
              </a:solidFill>
              <a:latin typeface="Euphemia"/>
              <a:ea typeface="Calibri"/>
              <a:cs typeface="Calibri"/>
            </a:endParaRPr>
          </a:p>
          <a:p>
            <a:pPr marL="342900" indent="-342900">
              <a:buFont typeface="Arial"/>
              <a:buChar char="•"/>
            </a:pPr>
            <a:endParaRPr lang="en-US" sz="2800">
              <a:solidFill>
                <a:srgbClr val="000000"/>
              </a:solidFill>
              <a:latin typeface="Euphemia"/>
              <a:ea typeface="Calibri"/>
              <a:cs typeface="Calibri"/>
            </a:endParaRPr>
          </a:p>
          <a:p>
            <a:pPr marL="342900" indent="-342900">
              <a:buFont typeface="Arial"/>
              <a:buChar char="•"/>
            </a:pPr>
            <a:r>
              <a:rPr lang="en-US" sz="2800" b="1">
                <a:solidFill>
                  <a:srgbClr val="000000"/>
                </a:solidFill>
                <a:latin typeface="Euphemia"/>
                <a:ea typeface="Calibri"/>
                <a:cs typeface="Calibri"/>
              </a:rPr>
              <a:t>We are all human and fallible</a:t>
            </a:r>
            <a:r>
              <a:rPr lang="en-US" sz="2800">
                <a:solidFill>
                  <a:srgbClr val="000000"/>
                </a:solidFill>
                <a:latin typeface="Euphemia"/>
                <a:ea typeface="Calibri"/>
                <a:cs typeface="Calibri"/>
              </a:rPr>
              <a:t>. What makes or breaks the group isn’t whether harm is caused, it’s how we respond to it and what we do next.</a:t>
            </a:r>
          </a:p>
          <a:p>
            <a:pPr marL="342900" indent="-342900">
              <a:buFont typeface="Arial"/>
              <a:buChar char="•"/>
            </a:pPr>
            <a:endParaRPr lang="en-US" sz="2800">
              <a:solidFill>
                <a:srgbClr val="000000"/>
              </a:solidFill>
              <a:latin typeface="Euphemia"/>
              <a:ea typeface="Calibri"/>
              <a:cs typeface="Calibri"/>
            </a:endParaRPr>
          </a:p>
          <a:p>
            <a:pPr marL="342900" indent="-342900">
              <a:buFont typeface="Arial"/>
              <a:buChar char="•"/>
            </a:pPr>
            <a:r>
              <a:rPr lang="en-US" sz="2800" b="1">
                <a:solidFill>
                  <a:srgbClr val="000000"/>
                </a:solidFill>
                <a:latin typeface="Euphemia"/>
                <a:ea typeface="Calibri"/>
                <a:cs typeface="Calibri"/>
              </a:rPr>
              <a:t>This knowledge and understanding is not a free pass for bad behavior.</a:t>
            </a:r>
            <a:r>
              <a:rPr lang="en-US" sz="2800">
                <a:solidFill>
                  <a:srgbClr val="000000"/>
                </a:solidFill>
                <a:latin typeface="Euphemia"/>
                <a:ea typeface="Calibri"/>
                <a:cs typeface="Calibri"/>
              </a:rPr>
              <a:t> It's a guide for how to prevent and repair harm so we bring our best to the participants and cultivate a safe space for all.</a:t>
            </a:r>
            <a:endParaRPr lang="en-US" sz="2800">
              <a:solidFill>
                <a:srgbClr val="465562"/>
              </a:solidFill>
              <a:latin typeface="Euphemia"/>
            </a:endParaRPr>
          </a:p>
          <a:p>
            <a:pPr marL="285750" indent="-285750">
              <a:buFont typeface="Arial"/>
              <a:buChar char="•"/>
            </a:pPr>
            <a:endParaRPr lang="en-US" sz="2400">
              <a:solidFill>
                <a:srgbClr val="000000"/>
              </a:solidFill>
              <a:latin typeface="Euphemia"/>
              <a:ea typeface="Times New Roman" panose="02020603050405020304" pitchFamily="18" charset="0"/>
              <a:cs typeface="Calibri"/>
            </a:endParaRPr>
          </a:p>
          <a:p>
            <a:pPr marL="32385">
              <a:lnSpc>
                <a:spcPct val="105000"/>
              </a:lnSpc>
            </a:pPr>
            <a:endParaRPr lang="en-US" sz="2800">
              <a:solidFill>
                <a:srgbClr val="465562"/>
              </a:solidFill>
              <a:latin typeface="Calibri"/>
              <a:ea typeface="Times New Roman" panose="02020603050405020304" pitchFamily="18" charset="0"/>
              <a:cs typeface="Calibri"/>
            </a:endParaRPr>
          </a:p>
        </p:txBody>
      </p:sp>
    </p:spTree>
    <p:extLst>
      <p:ext uri="{BB962C8B-B14F-4D97-AF65-F5344CB8AC3E}">
        <p14:creationId xmlns:p14="http://schemas.microsoft.com/office/powerpoint/2010/main" val="34873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80EE-3C76-4905-B6BA-8587D2A20E45}"/>
              </a:ext>
            </a:extLst>
          </p:cNvPr>
          <p:cNvSpPr>
            <a:spLocks noGrp="1"/>
          </p:cNvSpPr>
          <p:nvPr>
            <p:ph type="title"/>
          </p:nvPr>
        </p:nvSpPr>
        <p:spPr/>
        <p:txBody>
          <a:bodyPr/>
          <a:lstStyle/>
          <a:p>
            <a:r>
              <a:rPr lang="en-US" b="1"/>
              <a:t>Wonderings.</a:t>
            </a:r>
            <a:r>
              <a:rPr lang="en-US"/>
              <a:t>...</a:t>
            </a:r>
          </a:p>
        </p:txBody>
      </p:sp>
      <p:sp>
        <p:nvSpPr>
          <p:cNvPr id="3" name="Content Placeholder 2">
            <a:extLst>
              <a:ext uri="{FF2B5EF4-FFF2-40B4-BE49-F238E27FC236}">
                <a16:creationId xmlns:a16="http://schemas.microsoft.com/office/drawing/2014/main" id="{F9CE492F-125E-A288-DE52-2038BBFA10D9}"/>
              </a:ext>
            </a:extLst>
          </p:cNvPr>
          <p:cNvSpPr>
            <a:spLocks noGrp="1"/>
          </p:cNvSpPr>
          <p:nvPr>
            <p:ph idx="1"/>
          </p:nvPr>
        </p:nvSpPr>
        <p:spPr/>
        <p:txBody>
          <a:bodyPr vert="horz" lIns="91440" tIns="45720" rIns="91440" bIns="45720" rtlCol="0" anchor="t">
            <a:normAutofit/>
          </a:bodyPr>
          <a:lstStyle/>
          <a:p>
            <a:pPr marL="246380" indent="-246380"/>
            <a:r>
              <a:rPr lang="en-US"/>
              <a:t>Questions.... </a:t>
            </a:r>
          </a:p>
          <a:p>
            <a:pPr marL="0" indent="0">
              <a:buNone/>
            </a:pPr>
            <a:endParaRPr lang="en-US"/>
          </a:p>
          <a:p>
            <a:pPr marL="246380" indent="-246380"/>
            <a:r>
              <a:rPr lang="en-US"/>
              <a:t>Final Thoughts to share as you leave </a:t>
            </a:r>
          </a:p>
        </p:txBody>
      </p:sp>
    </p:spTree>
    <p:extLst>
      <p:ext uri="{BB962C8B-B14F-4D97-AF65-F5344CB8AC3E}">
        <p14:creationId xmlns:p14="http://schemas.microsoft.com/office/powerpoint/2010/main" val="80030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50D9EE-7F86-47B4-9D41-4CB2B2B4D640}">
  <ds:schemaRefs>
    <ds:schemaRef ds:uri="http://schemas.microsoft.com/sharepoint/v3/contenttype/forms"/>
  </ds:schemaRefs>
</ds:datastoreItem>
</file>

<file path=customXml/itemProps2.xml><?xml version="1.0" encoding="utf-8"?>
<ds:datastoreItem xmlns:ds="http://schemas.openxmlformats.org/officeDocument/2006/customXml" ds:itemID="{106E4C6D-0D52-4834-9F47-503755E24758}">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3.xml><?xml version="1.0" encoding="utf-8"?>
<ds:datastoreItem xmlns:ds="http://schemas.openxmlformats.org/officeDocument/2006/customXml" ds:itemID="{4554BBFD-4EFE-4E62-9F69-B2F271042DE0}">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42</Slides>
  <Notes>6</Notes>
  <HiddenSlides>0</HiddenSlide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Math 16x9</vt:lpstr>
      <vt:lpstr>PowerPoint Presentation</vt:lpstr>
      <vt:lpstr>PowerPoint Presentation</vt:lpstr>
      <vt:lpstr>Scott </vt:lpstr>
      <vt:lpstr>How did I get here?</vt:lpstr>
      <vt:lpstr>Katie </vt:lpstr>
      <vt:lpstr>PEPs!</vt:lpstr>
      <vt:lpstr>How do I use the tools?</vt:lpstr>
      <vt:lpstr>Scott </vt:lpstr>
      <vt:lpstr>The Basics: Adults Need to Know </vt:lpstr>
      <vt:lpstr>TABLE SHARE</vt:lpstr>
      <vt:lpstr>PowerPoint Presentation</vt:lpstr>
      <vt:lpstr>What do adults and goldfish have in common?</vt:lpstr>
      <vt:lpstr>Goldfish and adults…</vt:lpstr>
      <vt:lpstr>How do we design learning that sticks? </vt:lpstr>
      <vt:lpstr>How do we design learning that sticks?</vt:lpstr>
      <vt:lpstr>PowerPoint Presentation</vt:lpstr>
      <vt:lpstr>Training, Presenting, Facilitating?</vt:lpstr>
      <vt:lpstr>Adult Learning: Key Reminders</vt:lpstr>
      <vt:lpstr>Josh </vt:lpstr>
      <vt:lpstr>Expectations</vt:lpstr>
      <vt:lpstr>Meeting with the Team</vt:lpstr>
      <vt:lpstr> Meeting with the Team - Committments </vt:lpstr>
      <vt:lpstr> Commitments  </vt:lpstr>
      <vt:lpstr> </vt:lpstr>
      <vt:lpstr>PowerPoint Presentation</vt:lpstr>
      <vt:lpstr> </vt:lpstr>
      <vt:lpstr> </vt:lpstr>
      <vt:lpstr> </vt:lpstr>
      <vt:lpstr>Josh</vt:lpstr>
      <vt:lpstr>Turn and Talk</vt:lpstr>
      <vt:lpstr> </vt:lpstr>
      <vt:lpstr> </vt:lpstr>
      <vt:lpstr>Scott </vt:lpstr>
      <vt:lpstr>Turn and Talk</vt:lpstr>
      <vt:lpstr> </vt:lpstr>
      <vt:lpstr> </vt:lpstr>
      <vt:lpstr> </vt:lpstr>
      <vt:lpstr>Debrief Questions</vt:lpstr>
      <vt:lpstr>Katie  </vt:lpstr>
      <vt:lpstr>Key Ideas</vt:lpstr>
      <vt:lpstr>Key Ideas</vt:lpstr>
      <vt:lpstr>Wonderings....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Yvie Johnson</dc:creator>
  <cp:revision>15</cp:revision>
  <dcterms:created xsi:type="dcterms:W3CDTF">2024-06-03T16:40:53Z</dcterms:created>
  <dcterms:modified xsi:type="dcterms:W3CDTF">2026-06-10T13:04:54Z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