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changesInfos/changesInfo1.xml" ContentType="application/vnd.ms-powerpoint.changesinfo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340" r:id="rId2"/>
    <p:sldId id="259" r:id="rId3"/>
    <p:sldId id="258" r:id="rId4"/>
    <p:sldId id="263" r:id="rId5"/>
    <p:sldId id="339" r:id="rId6"/>
    <p:sldId id="338" r:id="rId7"/>
    <p:sldId id="264" r:id="rId8"/>
    <p:sldId id="260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Libre Franklin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01" roundtripDataSignature="AMtx7mgW14W2sLiHZiAsw1U806fzDy+W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C1ABEE-6D36-608B-CAC1-958270C6C548}" v="378" dt="2022-09-26T16:12:35.651"/>
    <p1510:client id="{2D2E9F65-CC04-EEFC-04E7-59CF42E883A2}" v="3" dt="2022-09-26T14:03:23.187"/>
    <p1510:client id="{61738467-5A12-E9A7-41FF-1193C29B2765}" v="424" dt="2022-09-26T16:42:12.529"/>
    <p1510:client id="{663A48EF-4E7D-F0F1-1093-33AEE4970AEA}" v="249" dt="2022-09-26T15:54:01.744"/>
    <p1510:client id="{74FF6F88-DD21-2B32-9592-43B1FF4EF863}" v="298" dt="2022-09-26T14:31:48.006"/>
    <p1510:client id="{BBF6CEF4-B1F6-FBF5-4FC2-128A0D98F4F1}" v="5" dt="2022-09-26T20:33:40.889"/>
    <p1510:client id="{C3DF005D-D022-D847-60ED-8797E7D353D0}" v="34" dt="2022-09-26T16:09:55.074"/>
    <p1510:client id="{C7C76B78-C1AA-2201-F400-74122A0B50A1}" v="18" dt="2022-09-26T13:55:38.020"/>
    <p1510:client id="{F8FA400A-AB77-BA5D-7202-9F6C8A94C95A}" v="195" dt="2022-09-26T15:23:35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04" autoAdjust="0"/>
  </p:normalViewPr>
  <p:slideViewPr>
    <p:cSldViewPr snapToGrid="0">
      <p:cViewPr varScale="1">
        <p:scale>
          <a:sx n="88" d="100"/>
          <a:sy n="88" d="100"/>
        </p:scale>
        <p:origin x="9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109" Type="http://schemas.openxmlformats.org/officeDocument/2006/relationships/customXml" Target="../customXml/item2.xml"/><Relationship Id="rId3" Type="http://schemas.openxmlformats.org/officeDocument/2006/relationships/slide" Target="slides/slide2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103" Type="http://schemas.openxmlformats.org/officeDocument/2006/relationships/viewProps" Target="viewProps.xml"/><Relationship Id="rId10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107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6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0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10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81ffc8f1b61c1cd72a9f60d20c20297788de4b3d59dbfb173ed3f2b908d6254c::" providerId="AD" clId="Web-{2D2E9F65-CC04-EEFC-04E7-59CF42E883A2}"/>
    <pc:docChg chg="modSld">
      <pc:chgData name="Guest User" userId="S::urn:spo:anon#81ffc8f1b61c1cd72a9f60d20c20297788de4b3d59dbfb173ed3f2b908d6254c::" providerId="AD" clId="Web-{2D2E9F65-CC04-EEFC-04E7-59CF42E883A2}" dt="2022-09-26T14:03:23.187" v="1" actId="1076"/>
      <pc:docMkLst>
        <pc:docMk/>
      </pc:docMkLst>
      <pc:sldChg chg="addSp modSp">
        <pc:chgData name="Guest User" userId="S::urn:spo:anon#81ffc8f1b61c1cd72a9f60d20c20297788de4b3d59dbfb173ed3f2b908d6254c::" providerId="AD" clId="Web-{2D2E9F65-CC04-EEFC-04E7-59CF42E883A2}" dt="2022-09-26T14:03:23.187" v="1" actId="1076"/>
        <pc:sldMkLst>
          <pc:docMk/>
          <pc:sldMk cId="0" sldId="258"/>
        </pc:sldMkLst>
        <pc:picChg chg="add mod">
          <ac:chgData name="Guest User" userId="S::urn:spo:anon#81ffc8f1b61c1cd72a9f60d20c20297788de4b3d59dbfb173ed3f2b908d6254c::" providerId="AD" clId="Web-{2D2E9F65-CC04-EEFC-04E7-59CF42E883A2}" dt="2022-09-26T14:03:23.187" v="1" actId="1076"/>
          <ac:picMkLst>
            <pc:docMk/>
            <pc:sldMk cId="0" sldId="258"/>
            <ac:picMk id="2" creationId="{03D00124-0EB5-9CE7-A663-BCFF0774E09E}"/>
          </ac:picMkLst>
        </pc:picChg>
      </pc:sldChg>
    </pc:docChg>
  </pc:docChgLst>
  <pc:docChgLst>
    <pc:chgData name="Guest User" userId="S::urn:spo:anon#16fd63fe8307f6013eedd440a8b6eff24fca752f22be58a56e70e05b0cb33cfa::" providerId="AD" clId="Web-{C3DF005D-D022-D847-60ED-8797E7D353D0}"/>
    <pc:docChg chg="delSld modSld">
      <pc:chgData name="Guest User" userId="S::urn:spo:anon#16fd63fe8307f6013eedd440a8b6eff24fca752f22be58a56e70e05b0cb33cfa::" providerId="AD" clId="Web-{C3DF005D-D022-D847-60ED-8797E7D353D0}" dt="2022-09-26T16:09:55.074" v="19"/>
      <pc:docMkLst>
        <pc:docMk/>
      </pc:docMkLst>
      <pc:sldChg chg="addSp delSp modSp del">
        <pc:chgData name="Guest User" userId="S::urn:spo:anon#16fd63fe8307f6013eedd440a8b6eff24fca752f22be58a56e70e05b0cb33cfa::" providerId="AD" clId="Web-{C3DF005D-D022-D847-60ED-8797E7D353D0}" dt="2022-09-26T16:09:55.074" v="19"/>
        <pc:sldMkLst>
          <pc:docMk/>
          <pc:sldMk cId="1910211230" sldId="336"/>
        </pc:sldMkLst>
        <pc:spChg chg="add del">
          <ac:chgData name="Guest User" userId="S::urn:spo:anon#16fd63fe8307f6013eedd440a8b6eff24fca752f22be58a56e70e05b0cb33cfa::" providerId="AD" clId="Web-{C3DF005D-D022-D847-60ED-8797E7D353D0}" dt="2022-09-26T16:09:18.542" v="12"/>
          <ac:spMkLst>
            <pc:docMk/>
            <pc:sldMk cId="1910211230" sldId="336"/>
            <ac:spMk id="2" creationId="{245EEE6B-C82C-0F39-3E19-2CC7D74272F0}"/>
          </ac:spMkLst>
        </pc:spChg>
        <pc:spChg chg="mod">
          <ac:chgData name="Guest User" userId="S::urn:spo:anon#16fd63fe8307f6013eedd440a8b6eff24fca752f22be58a56e70e05b0cb33cfa::" providerId="AD" clId="Web-{C3DF005D-D022-D847-60ED-8797E7D353D0}" dt="2022-09-26T16:09:54.840" v="18" actId="20577"/>
          <ac:spMkLst>
            <pc:docMk/>
            <pc:sldMk cId="1910211230" sldId="336"/>
            <ac:spMk id="5" creationId="{F5EC14C5-5925-8186-80A6-D6733C55888F}"/>
          </ac:spMkLst>
        </pc:spChg>
      </pc:sldChg>
    </pc:docChg>
  </pc:docChgLst>
  <pc:docChgLst>
    <pc:chgData name="Holmes, Ellen [NEA]" userId="S::eholmes@nea.org::8df78491-616d-4641-a13e-176bb27a1b7f" providerId="AD" clId="Web-{74FF6F88-DD21-2B32-9592-43B1FF4EF863}"/>
    <pc:docChg chg="addSld modSld sldOrd">
      <pc:chgData name="Holmes, Ellen [NEA]" userId="S::eholmes@nea.org::8df78491-616d-4641-a13e-176bb27a1b7f" providerId="AD" clId="Web-{74FF6F88-DD21-2B32-9592-43B1FF4EF863}" dt="2022-09-26T14:31:48.006" v="270" actId="20577"/>
      <pc:docMkLst>
        <pc:docMk/>
      </pc:docMkLst>
      <pc:sldChg chg="addSp delSp modSp">
        <pc:chgData name="Holmes, Ellen [NEA]" userId="S::eholmes@nea.org::8df78491-616d-4641-a13e-176bb27a1b7f" providerId="AD" clId="Web-{74FF6F88-DD21-2B32-9592-43B1FF4EF863}" dt="2022-09-26T13:51:16.660" v="85"/>
        <pc:sldMkLst>
          <pc:docMk/>
          <pc:sldMk cId="0" sldId="257"/>
        </pc:sldMkLst>
        <pc:spChg chg="mod">
          <ac:chgData name="Holmes, Ellen [NEA]" userId="S::eholmes@nea.org::8df78491-616d-4641-a13e-176bb27a1b7f" providerId="AD" clId="Web-{74FF6F88-DD21-2B32-9592-43B1FF4EF863}" dt="2022-09-26T13:44:02.883" v="58" actId="20577"/>
          <ac:spMkLst>
            <pc:docMk/>
            <pc:sldMk cId="0" sldId="257"/>
            <ac:spMk id="99" creationId="{00000000-0000-0000-0000-000000000000}"/>
          </ac:spMkLst>
        </pc:spChg>
        <pc:picChg chg="add del">
          <ac:chgData name="Holmes, Ellen [NEA]" userId="S::eholmes@nea.org::8df78491-616d-4641-a13e-176bb27a1b7f" providerId="AD" clId="Web-{74FF6F88-DD21-2B32-9592-43B1FF4EF863}" dt="2022-09-26T13:49:46.423" v="79"/>
          <ac:picMkLst>
            <pc:docMk/>
            <pc:sldMk cId="0" sldId="257"/>
            <ac:picMk id="4" creationId="{70FB687E-DF24-CFD5-F0AC-2B371661E857}"/>
          </ac:picMkLst>
        </pc:picChg>
        <pc:picChg chg="add mod">
          <ac:chgData name="Holmes, Ellen [NEA]" userId="S::eholmes@nea.org::8df78491-616d-4641-a13e-176bb27a1b7f" providerId="AD" clId="Web-{74FF6F88-DD21-2B32-9592-43B1FF4EF863}" dt="2022-09-26T13:50:07.580" v="81" actId="1076"/>
          <ac:picMkLst>
            <pc:docMk/>
            <pc:sldMk cId="0" sldId="257"/>
            <ac:picMk id="6" creationId="{8B948F76-53EC-C9E2-1800-50AC24D6B0DA}"/>
          </ac:picMkLst>
        </pc:picChg>
        <pc:picChg chg="add mod modCrop">
          <ac:chgData name="Holmes, Ellen [NEA]" userId="S::eholmes@nea.org::8df78491-616d-4641-a13e-176bb27a1b7f" providerId="AD" clId="Web-{74FF6F88-DD21-2B32-9592-43B1FF4EF863}" dt="2022-09-26T13:51:16.660" v="85"/>
          <ac:picMkLst>
            <pc:docMk/>
            <pc:sldMk cId="0" sldId="257"/>
            <ac:picMk id="7" creationId="{574ED15F-2931-25EA-A5E5-FB109337F5D9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3:58:27.999" v="105" actId="14100"/>
        <pc:sldMkLst>
          <pc:docMk/>
          <pc:sldMk cId="0" sldId="258"/>
        </pc:sldMkLst>
        <pc:spChg chg="mod">
          <ac:chgData name="Holmes, Ellen [NEA]" userId="S::eholmes@nea.org::8df78491-616d-4641-a13e-176bb27a1b7f" providerId="AD" clId="Web-{74FF6F88-DD21-2B32-9592-43B1FF4EF863}" dt="2022-09-26T13:58:27.999" v="105" actId="14100"/>
          <ac:spMkLst>
            <pc:docMk/>
            <pc:sldMk cId="0" sldId="258"/>
            <ac:spMk id="106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56:53.716" v="94" actId="20577"/>
        <pc:sldMkLst>
          <pc:docMk/>
          <pc:sldMk cId="0" sldId="259"/>
        </pc:sldMkLst>
        <pc:spChg chg="mod">
          <ac:chgData name="Holmes, Ellen [NEA]" userId="S::eholmes@nea.org::8df78491-616d-4641-a13e-176bb27a1b7f" providerId="AD" clId="Web-{74FF6F88-DD21-2B32-9592-43B1FF4EF863}" dt="2022-09-26T13:56:53.716" v="94" actId="20577"/>
          <ac:spMkLst>
            <pc:docMk/>
            <pc:sldMk cId="0" sldId="259"/>
            <ac:spMk id="11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7:58.232" v="20" actId="20577"/>
        <pc:sldMkLst>
          <pc:docMk/>
          <pc:sldMk cId="0" sldId="262"/>
        </pc:sldMkLst>
        <pc:spChg chg="mod">
          <ac:chgData name="Holmes, Ellen [NEA]" userId="S::eholmes@nea.org::8df78491-616d-4641-a13e-176bb27a1b7f" providerId="AD" clId="Web-{74FF6F88-DD21-2B32-9592-43B1FF4EF863}" dt="2022-09-26T13:37:58.232" v="20" actId="20577"/>
          <ac:spMkLst>
            <pc:docMk/>
            <pc:sldMk cId="0" sldId="262"/>
            <ac:spMk id="135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74FF6F88-DD21-2B32-9592-43B1FF4EF863}" dt="2022-09-26T13:39:29.938" v="39" actId="20577"/>
        <pc:sldMkLst>
          <pc:docMk/>
          <pc:sldMk cId="0" sldId="263"/>
        </pc:sldMkLst>
        <pc:spChg chg="mod">
          <ac:chgData name="Holmes, Ellen [NEA]" userId="S::eholmes@nea.org::8df78491-616d-4641-a13e-176bb27a1b7f" providerId="AD" clId="Web-{74FF6F88-DD21-2B32-9592-43B1FF4EF863}" dt="2022-09-26T13:39:29.938" v="39" actId="20577"/>
          <ac:spMkLst>
            <pc:docMk/>
            <pc:sldMk cId="0" sldId="263"/>
            <ac:spMk id="157" creationId="{00000000-0000-0000-0000-000000000000}"/>
          </ac:spMkLst>
        </pc:spChg>
        <pc:picChg chg="add del">
          <ac:chgData name="Holmes, Ellen [NEA]" userId="S::eholmes@nea.org::8df78491-616d-4641-a13e-176bb27a1b7f" providerId="AD" clId="Web-{74FF6F88-DD21-2B32-9592-43B1FF4EF863}" dt="2022-09-26T13:38:55.781" v="29"/>
          <ac:picMkLst>
            <pc:docMk/>
            <pc:sldMk cId="0" sldId="263"/>
            <ac:picMk id="159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3:39:37.547" v="40" actId="20577"/>
        <pc:sldMkLst>
          <pc:docMk/>
          <pc:sldMk cId="0" sldId="264"/>
        </pc:sldMkLst>
        <pc:spChg chg="mod">
          <ac:chgData name="Holmes, Ellen [NEA]" userId="S::eholmes@nea.org::8df78491-616d-4641-a13e-176bb27a1b7f" providerId="AD" clId="Web-{74FF6F88-DD21-2B32-9592-43B1FF4EF863}" dt="2022-09-26T13:39:37.547" v="40" actId="20577"/>
          <ac:spMkLst>
            <pc:docMk/>
            <pc:sldMk cId="0" sldId="264"/>
            <ac:spMk id="167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9:00.734" v="36" actId="20577"/>
        <pc:sldMkLst>
          <pc:docMk/>
          <pc:sldMk cId="0" sldId="265"/>
        </pc:sldMkLst>
        <pc:spChg chg="mod">
          <ac:chgData name="Holmes, Ellen [NEA]" userId="S::eholmes@nea.org::8df78491-616d-4641-a13e-176bb27a1b7f" providerId="AD" clId="Web-{74FF6F88-DD21-2B32-9592-43B1FF4EF863}" dt="2022-09-26T13:39:00.734" v="36" actId="20577"/>
          <ac:spMkLst>
            <pc:docMk/>
            <pc:sldMk cId="0" sldId="265"/>
            <ac:spMk id="17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58:00.280" v="99" actId="20577"/>
        <pc:sldMkLst>
          <pc:docMk/>
          <pc:sldMk cId="0" sldId="267"/>
        </pc:sldMkLst>
        <pc:spChg chg="mod">
          <ac:chgData name="Holmes, Ellen [NEA]" userId="S::eholmes@nea.org::8df78491-616d-4641-a13e-176bb27a1b7f" providerId="AD" clId="Web-{74FF6F88-DD21-2B32-9592-43B1FF4EF863}" dt="2022-09-26T13:58:00.280" v="99" actId="20577"/>
          <ac:spMkLst>
            <pc:docMk/>
            <pc:sldMk cId="0" sldId="267"/>
            <ac:spMk id="190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3:35:50.526" v="10" actId="20577"/>
        <pc:sldMkLst>
          <pc:docMk/>
          <pc:sldMk cId="0" sldId="268"/>
        </pc:sldMkLst>
        <pc:spChg chg="mod">
          <ac:chgData name="Holmes, Ellen [NEA]" userId="S::eholmes@nea.org::8df78491-616d-4641-a13e-176bb27a1b7f" providerId="AD" clId="Web-{74FF6F88-DD21-2B32-9592-43B1FF4EF863}" dt="2022-09-26T13:35:50.526" v="10" actId="20577"/>
          <ac:spMkLst>
            <pc:docMk/>
            <pc:sldMk cId="0" sldId="268"/>
            <ac:spMk id="199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74FF6F88-DD21-2B32-9592-43B1FF4EF863}" dt="2022-09-26T13:49:27.126" v="77" actId="1076"/>
        <pc:sldMkLst>
          <pc:docMk/>
          <pc:sldMk cId="0" sldId="269"/>
        </pc:sldMkLst>
        <pc:spChg chg="mod">
          <ac:chgData name="Holmes, Ellen [NEA]" userId="S::eholmes@nea.org::8df78491-616d-4641-a13e-176bb27a1b7f" providerId="AD" clId="Web-{74FF6F88-DD21-2B32-9592-43B1FF4EF863}" dt="2022-09-26T13:48:23.077" v="70" actId="20577"/>
          <ac:spMkLst>
            <pc:docMk/>
            <pc:sldMk cId="0" sldId="269"/>
            <ac:spMk id="207" creationId="{00000000-0000-0000-0000-000000000000}"/>
          </ac:spMkLst>
        </pc:spChg>
        <pc:picChg chg="add mod">
          <ac:chgData name="Holmes, Ellen [NEA]" userId="S::eholmes@nea.org::8df78491-616d-4641-a13e-176bb27a1b7f" providerId="AD" clId="Web-{74FF6F88-DD21-2B32-9592-43B1FF4EF863}" dt="2022-09-26T13:49:09.828" v="74" actId="14100"/>
          <ac:picMkLst>
            <pc:docMk/>
            <pc:sldMk cId="0" sldId="269"/>
            <ac:picMk id="2" creationId="{80E8BFCF-CEB9-62B9-B213-189B2019ABCD}"/>
          </ac:picMkLst>
        </pc:picChg>
        <pc:picChg chg="add mod">
          <ac:chgData name="Holmes, Ellen [NEA]" userId="S::eholmes@nea.org::8df78491-616d-4641-a13e-176bb27a1b7f" providerId="AD" clId="Web-{74FF6F88-DD21-2B32-9592-43B1FF4EF863}" dt="2022-09-26T13:49:27.126" v="77" actId="1076"/>
          <ac:picMkLst>
            <pc:docMk/>
            <pc:sldMk cId="0" sldId="269"/>
            <ac:picMk id="3" creationId="{641DC1BE-BD4F-912C-0E87-A0F4A64BEF1D}"/>
          </ac:picMkLst>
        </pc:picChg>
        <pc:picChg chg="del">
          <ac:chgData name="Holmes, Ellen [NEA]" userId="S::eholmes@nea.org::8df78491-616d-4641-a13e-176bb27a1b7f" providerId="AD" clId="Web-{74FF6F88-DD21-2B32-9592-43B1FF4EF863}" dt="2022-09-26T13:49:19.610" v="75"/>
          <ac:picMkLst>
            <pc:docMk/>
            <pc:sldMk cId="0" sldId="269"/>
            <ac:picMk id="208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74FF6F88-DD21-2B32-9592-43B1FF4EF863}" dt="2022-09-26T14:15:08.542" v="182" actId="20577"/>
        <pc:sldMkLst>
          <pc:docMk/>
          <pc:sldMk cId="0" sldId="272"/>
        </pc:sldMkLst>
        <pc:spChg chg="mod">
          <ac:chgData name="Holmes, Ellen [NEA]" userId="S::eholmes@nea.org::8df78491-616d-4641-a13e-176bb27a1b7f" providerId="AD" clId="Web-{74FF6F88-DD21-2B32-9592-43B1FF4EF863}" dt="2022-09-26T14:15:08.542" v="182" actId="20577"/>
          <ac:spMkLst>
            <pc:docMk/>
            <pc:sldMk cId="0" sldId="272"/>
            <ac:spMk id="23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19:00.704" v="186" actId="20577"/>
        <pc:sldMkLst>
          <pc:docMk/>
          <pc:sldMk cId="0" sldId="273"/>
        </pc:sldMkLst>
        <pc:spChg chg="mod">
          <ac:chgData name="Holmes, Ellen [NEA]" userId="S::eholmes@nea.org::8df78491-616d-4641-a13e-176bb27a1b7f" providerId="AD" clId="Web-{74FF6F88-DD21-2B32-9592-43B1FF4EF863}" dt="2022-09-26T14:19:00.704" v="186" actId="20577"/>
          <ac:spMkLst>
            <pc:docMk/>
            <pc:sldMk cId="0" sldId="273"/>
            <ac:spMk id="239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1:27.130" v="205" actId="20577"/>
        <pc:sldMkLst>
          <pc:docMk/>
          <pc:sldMk cId="0" sldId="275"/>
        </pc:sldMkLst>
        <pc:spChg chg="mod">
          <ac:chgData name="Holmes, Ellen [NEA]" userId="S::eholmes@nea.org::8df78491-616d-4641-a13e-176bb27a1b7f" providerId="AD" clId="Web-{74FF6F88-DD21-2B32-9592-43B1FF4EF863}" dt="2022-09-26T14:21:27.130" v="205" actId="20577"/>
          <ac:spMkLst>
            <pc:docMk/>
            <pc:sldMk cId="0" sldId="275"/>
            <ac:spMk id="2" creationId="{00000000-0000-0000-0000-000000000000}"/>
          </ac:spMkLst>
        </pc:spChg>
        <pc:spChg chg="mod">
          <ac:chgData name="Holmes, Ellen [NEA]" userId="S::eholmes@nea.org::8df78491-616d-4641-a13e-176bb27a1b7f" providerId="AD" clId="Web-{74FF6F88-DD21-2B32-9592-43B1FF4EF863}" dt="2022-09-26T14:20:46.066" v="192" actId="20577"/>
          <ac:spMkLst>
            <pc:docMk/>
            <pc:sldMk cId="0" sldId="275"/>
            <ac:spMk id="254" creationId="{00000000-0000-0000-0000-000000000000}"/>
          </ac:spMkLst>
        </pc:spChg>
      </pc:sldChg>
      <pc:sldChg chg="ord">
        <pc:chgData name="Holmes, Ellen [NEA]" userId="S::eholmes@nea.org::8df78491-616d-4641-a13e-176bb27a1b7f" providerId="AD" clId="Web-{74FF6F88-DD21-2B32-9592-43B1FF4EF863}" dt="2022-09-26T14:23:15.039" v="206"/>
        <pc:sldMkLst>
          <pc:docMk/>
          <pc:sldMk cId="0" sldId="276"/>
        </pc:sldMkLst>
      </pc:sldChg>
      <pc:sldChg chg="modSp">
        <pc:chgData name="Holmes, Ellen [NEA]" userId="S::eholmes@nea.org::8df78491-616d-4641-a13e-176bb27a1b7f" providerId="AD" clId="Web-{74FF6F88-DD21-2B32-9592-43B1FF4EF863}" dt="2022-09-26T14:02:00.802" v="130" actId="1076"/>
        <pc:sldMkLst>
          <pc:docMk/>
          <pc:sldMk cId="2559468572" sldId="295"/>
        </pc:sldMkLst>
        <pc:spChg chg="mod">
          <ac:chgData name="Holmes, Ellen [NEA]" userId="S::eholmes@nea.org::8df78491-616d-4641-a13e-176bb27a1b7f" providerId="AD" clId="Web-{74FF6F88-DD21-2B32-9592-43B1FF4EF863}" dt="2022-09-26T14:02:00.802" v="130" actId="1076"/>
          <ac:spMkLst>
            <pc:docMk/>
            <pc:sldMk cId="2559468572" sldId="295"/>
            <ac:spMk id="3" creationId="{518173DE-CAF6-4D7F-817B-8F3D44D66298}"/>
          </ac:spMkLst>
        </pc:spChg>
        <pc:spChg chg="mod">
          <ac:chgData name="Holmes, Ellen [NEA]" userId="S::eholmes@nea.org::8df78491-616d-4641-a13e-176bb27a1b7f" providerId="AD" clId="Web-{74FF6F88-DD21-2B32-9592-43B1FF4EF863}" dt="2022-09-26T13:54:10.336" v="91" actId="14100"/>
          <ac:spMkLst>
            <pc:docMk/>
            <pc:sldMk cId="2559468572" sldId="295"/>
            <ac:spMk id="4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0:07.628" v="188" actId="20577"/>
        <pc:sldMkLst>
          <pc:docMk/>
          <pc:sldMk cId="2868337535" sldId="305"/>
        </pc:sldMkLst>
        <pc:spChg chg="mod">
          <ac:chgData name="Holmes, Ellen [NEA]" userId="S::eholmes@nea.org::8df78491-616d-4641-a13e-176bb27a1b7f" providerId="AD" clId="Web-{74FF6F88-DD21-2B32-9592-43B1FF4EF863}" dt="2022-09-26T14:20:07.628" v="188" actId="20577"/>
          <ac:spMkLst>
            <pc:docMk/>
            <pc:sldMk cId="2868337535" sldId="305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26:42.139" v="248" actId="20577"/>
        <pc:sldMkLst>
          <pc:docMk/>
          <pc:sldMk cId="1076577161" sldId="306"/>
        </pc:sldMkLst>
        <pc:spChg chg="mod">
          <ac:chgData name="Holmes, Ellen [NEA]" userId="S::eholmes@nea.org::8df78491-616d-4641-a13e-176bb27a1b7f" providerId="AD" clId="Web-{74FF6F88-DD21-2B32-9592-43B1FF4EF863}" dt="2022-09-26T14:26:42.139" v="248" actId="20577"/>
          <ac:spMkLst>
            <pc:docMk/>
            <pc:sldMk cId="1076577161" sldId="306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13:10.476" v="177" actId="20577"/>
        <pc:sldMkLst>
          <pc:docMk/>
          <pc:sldMk cId="1287244359" sldId="309"/>
        </pc:sldMkLst>
        <pc:spChg chg="mod">
          <ac:chgData name="Holmes, Ellen [NEA]" userId="S::eholmes@nea.org::8df78491-616d-4641-a13e-176bb27a1b7f" providerId="AD" clId="Web-{74FF6F88-DD21-2B32-9592-43B1FF4EF863}" dt="2022-09-26T14:13:10.476" v="177" actId="20577"/>
          <ac:spMkLst>
            <pc:docMk/>
            <pc:sldMk cId="1287244359" sldId="309"/>
            <ac:spMk id="3" creationId="{00000000-0000-0000-0000-000000000000}"/>
          </ac:spMkLst>
        </pc:spChg>
        <pc:picChg chg="mod">
          <ac:chgData name="Holmes, Ellen [NEA]" userId="S::eholmes@nea.org::8df78491-616d-4641-a13e-176bb27a1b7f" providerId="AD" clId="Web-{74FF6F88-DD21-2B32-9592-43B1FF4EF863}" dt="2022-09-26T14:11:41.661" v="162" actId="1076"/>
          <ac:picMkLst>
            <pc:docMk/>
            <pc:sldMk cId="1287244359" sldId="309"/>
            <ac:picMk id="4" creationId="{00000000-0000-0000-0000-000000000000}"/>
          </ac:picMkLst>
        </pc:picChg>
      </pc:sldChg>
      <pc:sldChg chg="delSp modSp">
        <pc:chgData name="Holmes, Ellen [NEA]" userId="S::eholmes@nea.org::8df78491-616d-4641-a13e-176bb27a1b7f" providerId="AD" clId="Web-{74FF6F88-DD21-2B32-9592-43B1FF4EF863}" dt="2022-09-26T14:28:25.298" v="256" actId="20577"/>
        <pc:sldMkLst>
          <pc:docMk/>
          <pc:sldMk cId="1116512366" sldId="311"/>
        </pc:sldMkLst>
        <pc:spChg chg="del">
          <ac:chgData name="Holmes, Ellen [NEA]" userId="S::eholmes@nea.org::8df78491-616d-4641-a13e-176bb27a1b7f" providerId="AD" clId="Web-{74FF6F88-DD21-2B32-9592-43B1FF4EF863}" dt="2022-09-26T14:26:56.514" v="249"/>
          <ac:spMkLst>
            <pc:docMk/>
            <pc:sldMk cId="1116512366" sldId="311"/>
            <ac:spMk id="12" creationId="{00000000-0000-0000-0000-000000000000}"/>
          </ac:spMkLst>
        </pc:spChg>
        <pc:spChg chg="mod">
          <ac:chgData name="Holmes, Ellen [NEA]" userId="S::eholmes@nea.org::8df78491-616d-4641-a13e-176bb27a1b7f" providerId="AD" clId="Web-{74FF6F88-DD21-2B32-9592-43B1FF4EF863}" dt="2022-09-26T14:28:25.298" v="256" actId="20577"/>
          <ac:spMkLst>
            <pc:docMk/>
            <pc:sldMk cId="1116512366" sldId="311"/>
            <ac:spMk id="299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74FF6F88-DD21-2B32-9592-43B1FF4EF863}" dt="2022-09-26T14:31:48.006" v="270" actId="20577"/>
        <pc:sldMkLst>
          <pc:docMk/>
          <pc:sldMk cId="959977037" sldId="313"/>
        </pc:sldMkLst>
        <pc:spChg chg="mod">
          <ac:chgData name="Holmes, Ellen [NEA]" userId="S::eholmes@nea.org::8df78491-616d-4641-a13e-176bb27a1b7f" providerId="AD" clId="Web-{74FF6F88-DD21-2B32-9592-43B1FF4EF863}" dt="2022-09-26T14:31:48.006" v="270" actId="20577"/>
          <ac:spMkLst>
            <pc:docMk/>
            <pc:sldMk cId="959977037" sldId="313"/>
            <ac:spMk id="65" creationId="{00000000-0000-0000-0000-000000000000}"/>
          </ac:spMkLst>
        </pc:spChg>
      </pc:sldChg>
      <pc:sldChg chg="addSp modSp new">
        <pc:chgData name="Holmes, Ellen [NEA]" userId="S::eholmes@nea.org::8df78491-616d-4641-a13e-176bb27a1b7f" providerId="AD" clId="Web-{74FF6F88-DD21-2B32-9592-43B1FF4EF863}" dt="2022-09-26T14:25:41.356" v="244" actId="20577"/>
        <pc:sldMkLst>
          <pc:docMk/>
          <pc:sldMk cId="2698204419" sldId="323"/>
        </pc:sldMkLst>
        <pc:spChg chg="mod">
          <ac:chgData name="Holmes, Ellen [NEA]" userId="S::eholmes@nea.org::8df78491-616d-4641-a13e-176bb27a1b7f" providerId="AD" clId="Web-{74FF6F88-DD21-2B32-9592-43B1FF4EF863}" dt="2022-09-26T14:24:23.494" v="214" actId="20577"/>
          <ac:spMkLst>
            <pc:docMk/>
            <pc:sldMk cId="2698204419" sldId="323"/>
            <ac:spMk id="2" creationId="{569AE74C-D9FB-7C3B-948A-8D81FC868884}"/>
          </ac:spMkLst>
        </pc:spChg>
        <pc:spChg chg="mod">
          <ac:chgData name="Holmes, Ellen [NEA]" userId="S::eholmes@nea.org::8df78491-616d-4641-a13e-176bb27a1b7f" providerId="AD" clId="Web-{74FF6F88-DD21-2B32-9592-43B1FF4EF863}" dt="2022-09-26T14:25:41.356" v="244" actId="20577"/>
          <ac:spMkLst>
            <pc:docMk/>
            <pc:sldMk cId="2698204419" sldId="323"/>
            <ac:spMk id="3" creationId="{893FB424-53D7-AE0B-FBC8-08B9F1EA49C1}"/>
          </ac:spMkLst>
        </pc:spChg>
        <pc:picChg chg="add">
          <ac:chgData name="Holmes, Ellen [NEA]" userId="S::eholmes@nea.org::8df78491-616d-4641-a13e-176bb27a1b7f" providerId="AD" clId="Web-{74FF6F88-DD21-2B32-9592-43B1FF4EF863}" dt="2022-09-26T14:24:30.729" v="215"/>
          <ac:picMkLst>
            <pc:docMk/>
            <pc:sldMk cId="2698204419" sldId="323"/>
            <ac:picMk id="5" creationId="{EDEC9BE0-9C3D-6E2F-BE91-BF21F12C40D1}"/>
          </ac:picMkLst>
        </pc:picChg>
      </pc:sldChg>
    </pc:docChg>
  </pc:docChgLst>
  <pc:docChgLst>
    <pc:chgData name="Dalton, Grat" userId="S::gdalton_mea.org#ext#@neahq.onmicrosoft.com::fcc231d0-bc93-4490-9655-12b279f7fbc5" providerId="AD" clId="Web-{C7C76B78-C1AA-2201-F400-74122A0B50A1}"/>
    <pc:docChg chg="modSld">
      <pc:chgData name="Dalton, Grat" userId="S::gdalton_mea.org#ext#@neahq.onmicrosoft.com::fcc231d0-bc93-4490-9655-12b279f7fbc5" providerId="AD" clId="Web-{C7C76B78-C1AA-2201-F400-74122A0B50A1}" dt="2022-09-26T13:55:38.020" v="15"/>
      <pc:docMkLst>
        <pc:docMk/>
      </pc:docMkLst>
      <pc:sldChg chg="modSp">
        <pc:chgData name="Dalton, Grat" userId="S::gdalton_mea.org#ext#@neahq.onmicrosoft.com::fcc231d0-bc93-4490-9655-12b279f7fbc5" providerId="AD" clId="Web-{C7C76B78-C1AA-2201-F400-74122A0B50A1}" dt="2022-09-26T13:45:37.093" v="0" actId="14100"/>
        <pc:sldMkLst>
          <pc:docMk/>
          <pc:sldMk cId="0" sldId="257"/>
        </pc:sldMkLst>
        <pc:spChg chg="mod">
          <ac:chgData name="Dalton, Grat" userId="S::gdalton_mea.org#ext#@neahq.onmicrosoft.com::fcc231d0-bc93-4490-9655-12b279f7fbc5" providerId="AD" clId="Web-{C7C76B78-C1AA-2201-F400-74122A0B50A1}" dt="2022-09-26T13:45:37.093" v="0" actId="14100"/>
          <ac:spMkLst>
            <pc:docMk/>
            <pc:sldMk cId="0" sldId="257"/>
            <ac:spMk id="99" creationId="{00000000-0000-0000-0000-000000000000}"/>
          </ac:spMkLst>
        </pc:spChg>
      </pc:sldChg>
      <pc:sldChg chg="addSp delSp modSp">
        <pc:chgData name="Dalton, Grat" userId="S::gdalton_mea.org#ext#@neahq.onmicrosoft.com::fcc231d0-bc93-4490-9655-12b279f7fbc5" providerId="AD" clId="Web-{C7C76B78-C1AA-2201-F400-74122A0B50A1}" dt="2022-09-26T13:55:38.020" v="15"/>
        <pc:sldMkLst>
          <pc:docMk/>
          <pc:sldMk cId="0" sldId="269"/>
        </pc:sldMkLst>
        <pc:picChg chg="del">
          <ac:chgData name="Dalton, Grat" userId="S::gdalton_mea.org#ext#@neahq.onmicrosoft.com::fcc231d0-bc93-4490-9655-12b279f7fbc5" providerId="AD" clId="Web-{C7C76B78-C1AA-2201-F400-74122A0B50A1}" dt="2022-09-26T13:54:46.925" v="11"/>
          <ac:picMkLst>
            <pc:docMk/>
            <pc:sldMk cId="0" sldId="269"/>
            <ac:picMk id="2" creationId="{80E8BFCF-CEB9-62B9-B213-189B2019ABCD}"/>
          </ac:picMkLst>
        </pc:picChg>
        <pc:picChg chg="del">
          <ac:chgData name="Dalton, Grat" userId="S::gdalton_mea.org#ext#@neahq.onmicrosoft.com::fcc231d0-bc93-4490-9655-12b279f7fbc5" providerId="AD" clId="Web-{C7C76B78-C1AA-2201-F400-74122A0B50A1}" dt="2022-09-26T13:54:50.159" v="12"/>
          <ac:picMkLst>
            <pc:docMk/>
            <pc:sldMk cId="0" sldId="269"/>
            <ac:picMk id="3" creationId="{641DC1BE-BD4F-912C-0E87-A0F4A64BEF1D}"/>
          </ac:picMkLst>
        </pc:picChg>
        <pc:picChg chg="add del mod">
          <ac:chgData name="Dalton, Grat" userId="S::gdalton_mea.org#ext#@neahq.onmicrosoft.com::fcc231d0-bc93-4490-9655-12b279f7fbc5" providerId="AD" clId="Web-{C7C76B78-C1AA-2201-F400-74122A0B50A1}" dt="2022-09-26T13:55:38.020" v="15"/>
          <ac:picMkLst>
            <pc:docMk/>
            <pc:sldMk cId="0" sldId="269"/>
            <ac:picMk id="4" creationId="{31F844F1-2E58-EB3B-CA42-F5A12275E7B6}"/>
          </ac:picMkLst>
        </pc:picChg>
      </pc:sldChg>
      <pc:sldChg chg="addSp delSp modSp">
        <pc:chgData name="Dalton, Grat" userId="S::gdalton_mea.org#ext#@neahq.onmicrosoft.com::fcc231d0-bc93-4490-9655-12b279f7fbc5" providerId="AD" clId="Web-{C7C76B78-C1AA-2201-F400-74122A0B50A1}" dt="2022-09-26T13:54:38.065" v="10" actId="1076"/>
        <pc:sldMkLst>
          <pc:docMk/>
          <pc:sldMk cId="3271449797" sldId="298"/>
        </pc:sldMkLst>
        <pc:spChg chg="add mod">
          <ac:chgData name="Dalton, Grat" userId="S::gdalton_mea.org#ext#@neahq.onmicrosoft.com::fcc231d0-bc93-4490-9655-12b279f7fbc5" providerId="AD" clId="Web-{C7C76B78-C1AA-2201-F400-74122A0B50A1}" dt="2022-09-26T13:54:38.065" v="10" actId="1076"/>
          <ac:spMkLst>
            <pc:docMk/>
            <pc:sldMk cId="3271449797" sldId="298"/>
            <ac:spMk id="3" creationId="{43956AFB-5FFB-59EF-13D0-9D43479F7BFA}"/>
          </ac:spMkLst>
        </pc:spChg>
        <pc:spChg chg="mod">
          <ac:chgData name="Dalton, Grat" userId="S::gdalton_mea.org#ext#@neahq.onmicrosoft.com::fcc231d0-bc93-4490-9655-12b279f7fbc5" providerId="AD" clId="Web-{C7C76B78-C1AA-2201-F400-74122A0B50A1}" dt="2022-09-26T13:54:34.049" v="9" actId="1076"/>
          <ac:spMkLst>
            <pc:docMk/>
            <pc:sldMk cId="3271449797" sldId="298"/>
            <ac:spMk id="65" creationId="{00000000-0000-0000-0000-000000000000}"/>
          </ac:spMkLst>
        </pc:spChg>
        <pc:grpChg chg="del">
          <ac:chgData name="Dalton, Grat" userId="S::gdalton_mea.org#ext#@neahq.onmicrosoft.com::fcc231d0-bc93-4490-9655-12b279f7fbc5" providerId="AD" clId="Web-{C7C76B78-C1AA-2201-F400-74122A0B50A1}" dt="2022-09-26T13:52:32.123" v="2"/>
          <ac:grpSpMkLst>
            <pc:docMk/>
            <pc:sldMk cId="3271449797" sldId="298"/>
            <ac:grpSpMk id="58" creationId="{00000000-0000-0000-0000-000000000000}"/>
          </ac:grpSpMkLst>
        </pc:grpChg>
        <pc:picChg chg="add del mod">
          <ac:chgData name="Dalton, Grat" userId="S::gdalton_mea.org#ext#@neahq.onmicrosoft.com::fcc231d0-bc93-4490-9655-12b279f7fbc5" providerId="AD" clId="Web-{C7C76B78-C1AA-2201-F400-74122A0B50A1}" dt="2022-09-26T13:52:42.014" v="5"/>
          <ac:picMkLst>
            <pc:docMk/>
            <pc:sldMk cId="3271449797" sldId="298"/>
            <ac:picMk id="2" creationId="{0D1DB0F3-4A55-9AEF-8FDE-7017B342AA98}"/>
          </ac:picMkLst>
        </pc:picChg>
      </pc:sldChg>
    </pc:docChg>
  </pc:docChgLst>
  <pc:docChgLst>
    <pc:chgData name="Guest User" userId="S::urn:spo:anon#16fd63fe8307f6013eedd440a8b6eff24fca752f22be58a56e70e05b0cb33cfa::" providerId="AD" clId="Web-{BBF6CEF4-B1F6-FBF5-4FC2-128A0D98F4F1}"/>
    <pc:docChg chg="modSld">
      <pc:chgData name="Guest User" userId="S::urn:spo:anon#16fd63fe8307f6013eedd440a8b6eff24fca752f22be58a56e70e05b0cb33cfa::" providerId="AD" clId="Web-{BBF6CEF4-B1F6-FBF5-4FC2-128A0D98F4F1}" dt="2022-09-26T20:33:40.889" v="5" actId="14100"/>
      <pc:docMkLst>
        <pc:docMk/>
      </pc:docMkLst>
      <pc:sldChg chg="addSp modSp modMedia addAnim modNotes">
        <pc:chgData name="Guest User" userId="S::urn:spo:anon#16fd63fe8307f6013eedd440a8b6eff24fca752f22be58a56e70e05b0cb33cfa::" providerId="AD" clId="Web-{BBF6CEF4-B1F6-FBF5-4FC2-128A0D98F4F1}" dt="2022-09-26T20:33:40.889" v="5" actId="14100"/>
        <pc:sldMkLst>
          <pc:docMk/>
          <pc:sldMk cId="0" sldId="290"/>
        </pc:sldMkLst>
        <pc:spChg chg="mod">
          <ac:chgData name="Guest User" userId="S::urn:spo:anon#16fd63fe8307f6013eedd440a8b6eff24fca752f22be58a56e70e05b0cb33cfa::" providerId="AD" clId="Web-{BBF6CEF4-B1F6-FBF5-4FC2-128A0D98F4F1}" dt="2022-09-26T20:33:11.607" v="3" actId="20577"/>
          <ac:spMkLst>
            <pc:docMk/>
            <pc:sldMk cId="0" sldId="290"/>
            <ac:spMk id="379" creationId="{00000000-0000-0000-0000-000000000000}"/>
          </ac:spMkLst>
        </pc:spChg>
        <pc:picChg chg="add mod">
          <ac:chgData name="Guest User" userId="S::urn:spo:anon#16fd63fe8307f6013eedd440a8b6eff24fca752f22be58a56e70e05b0cb33cfa::" providerId="AD" clId="Web-{BBF6CEF4-B1F6-FBF5-4FC2-128A0D98F4F1}" dt="2022-09-26T20:33:40.889" v="5" actId="14100"/>
          <ac:picMkLst>
            <pc:docMk/>
            <pc:sldMk cId="0" sldId="290"/>
            <ac:picMk id="3" creationId="{E08155E2-4DE9-D5E2-9209-6F90C9A46ADF}"/>
          </ac:picMkLst>
        </pc:picChg>
      </pc:sldChg>
    </pc:docChg>
  </pc:docChgLst>
  <pc:docChgLst>
    <pc:chgData name="Guest User" userId="S::urn:spo:anon#16fd63fe8307f6013eedd440a8b6eff24fca752f22be58a56e70e05b0cb33cfa::" providerId="AD" clId="Web-{0EC1ABEE-6D36-608B-CAC1-958270C6C548}"/>
    <pc:docChg chg="addSld delSld modSld">
      <pc:chgData name="Guest User" userId="S::urn:spo:anon#16fd63fe8307f6013eedd440a8b6eff24fca752f22be58a56e70e05b0cb33cfa::" providerId="AD" clId="Web-{0EC1ABEE-6D36-608B-CAC1-958270C6C548}" dt="2022-09-26T16:12:35.651" v="360" actId="14100"/>
      <pc:docMkLst>
        <pc:docMk/>
      </pc:docMkLst>
      <pc:sldChg chg="modSp">
        <pc:chgData name="Guest User" userId="S::urn:spo:anon#16fd63fe8307f6013eedd440a8b6eff24fca752f22be58a56e70e05b0cb33cfa::" providerId="AD" clId="Web-{0EC1ABEE-6D36-608B-CAC1-958270C6C548}" dt="2022-09-26T13:58:15.263" v="3" actId="20577"/>
        <pc:sldMkLst>
          <pc:docMk/>
          <pc:sldMk cId="0" sldId="264"/>
        </pc:sldMkLst>
        <pc:spChg chg="mod">
          <ac:chgData name="Guest User" userId="S::urn:spo:anon#16fd63fe8307f6013eedd440a8b6eff24fca752f22be58a56e70e05b0cb33cfa::" providerId="AD" clId="Web-{0EC1ABEE-6D36-608B-CAC1-958270C6C548}" dt="2022-09-26T13:58:15.263" v="3" actId="20577"/>
          <ac:spMkLst>
            <pc:docMk/>
            <pc:sldMk cId="0" sldId="264"/>
            <ac:spMk id="168" creationId="{00000000-0000-0000-0000-000000000000}"/>
          </ac:spMkLst>
        </pc:spChg>
      </pc:sldChg>
      <pc:sldChg chg="modSp">
        <pc:chgData name="Guest User" userId="S::urn:spo:anon#16fd63fe8307f6013eedd440a8b6eff24fca752f22be58a56e70e05b0cb33cfa::" providerId="AD" clId="Web-{0EC1ABEE-6D36-608B-CAC1-958270C6C548}" dt="2022-09-26T15:53:28.883" v="285" actId="20577"/>
        <pc:sldMkLst>
          <pc:docMk/>
          <pc:sldMk cId="0" sldId="290"/>
        </pc:sldMkLst>
        <pc:spChg chg="mod">
          <ac:chgData name="Guest User" userId="S::urn:spo:anon#16fd63fe8307f6013eedd440a8b6eff24fca752f22be58a56e70e05b0cb33cfa::" providerId="AD" clId="Web-{0EC1ABEE-6D36-608B-CAC1-958270C6C548}" dt="2022-09-26T15:53:28.883" v="285" actId="20577"/>
          <ac:spMkLst>
            <pc:docMk/>
            <pc:sldMk cId="0" sldId="290"/>
            <ac:spMk id="379" creationId="{00000000-0000-0000-0000-000000000000}"/>
          </ac:spMkLst>
        </pc:spChg>
        <pc:picChg chg="mod">
          <ac:chgData name="Guest User" userId="S::urn:spo:anon#16fd63fe8307f6013eedd440a8b6eff24fca752f22be58a56e70e05b0cb33cfa::" providerId="AD" clId="Web-{0EC1ABEE-6D36-608B-CAC1-958270C6C548}" dt="2022-09-26T15:53:11.585" v="283" actId="1076"/>
          <ac:picMkLst>
            <pc:docMk/>
            <pc:sldMk cId="0" sldId="290"/>
            <ac:picMk id="2" creationId="{CEFB67ED-4BA8-60A9-D5D4-24AEEBFAEFF3}"/>
          </ac:picMkLst>
        </pc:picChg>
      </pc:sldChg>
      <pc:sldChg chg="modSp add replId">
        <pc:chgData name="Guest User" userId="S::urn:spo:anon#16fd63fe8307f6013eedd440a8b6eff24fca752f22be58a56e70e05b0cb33cfa::" providerId="AD" clId="Web-{0EC1ABEE-6D36-608B-CAC1-958270C6C548}" dt="2022-09-26T16:09:48.329" v="323" actId="20577"/>
        <pc:sldMkLst>
          <pc:docMk/>
          <pc:sldMk cId="1339018207" sldId="329"/>
        </pc:sldMkLst>
        <pc:spChg chg="mod">
          <ac:chgData name="Guest User" userId="S::urn:spo:anon#16fd63fe8307f6013eedd440a8b6eff24fca752f22be58a56e70e05b0cb33cfa::" providerId="AD" clId="Web-{0EC1ABEE-6D36-608B-CAC1-958270C6C548}" dt="2022-09-26T16:09:48.329" v="323" actId="20577"/>
          <ac:spMkLst>
            <pc:docMk/>
            <pc:sldMk cId="1339018207" sldId="329"/>
            <ac:spMk id="316" creationId="{00000000-0000-0000-0000-000000000000}"/>
          </ac:spMkLst>
        </pc:spChg>
        <pc:picChg chg="mod modCrop">
          <ac:chgData name="Guest User" userId="S::urn:spo:anon#16fd63fe8307f6013eedd440a8b6eff24fca752f22be58a56e70e05b0cb33cfa::" providerId="AD" clId="Web-{0EC1ABEE-6D36-608B-CAC1-958270C6C548}" dt="2022-09-26T15:15:16.281" v="69"/>
          <ac:picMkLst>
            <pc:docMk/>
            <pc:sldMk cId="1339018207" sldId="329"/>
            <ac:picMk id="4098" creationId="{00000000-0000-0000-0000-000000000000}"/>
          </ac:picMkLst>
        </pc:picChg>
      </pc:sldChg>
      <pc:sldChg chg="add del replId">
        <pc:chgData name="Guest User" userId="S::urn:spo:anon#16fd63fe8307f6013eedd440a8b6eff24fca752f22be58a56e70e05b0cb33cfa::" providerId="AD" clId="Web-{0EC1ABEE-6D36-608B-CAC1-958270C6C548}" dt="2022-09-26T15:12:22.599" v="5"/>
        <pc:sldMkLst>
          <pc:docMk/>
          <pc:sldMk cId="3901953951" sldId="329"/>
        </pc:sldMkLst>
      </pc:sldChg>
      <pc:sldChg chg="modSp">
        <pc:chgData name="Guest User" userId="S::urn:spo:anon#16fd63fe8307f6013eedd440a8b6eff24fca752f22be58a56e70e05b0cb33cfa::" providerId="AD" clId="Web-{0EC1ABEE-6D36-608B-CAC1-958270C6C548}" dt="2022-09-26T16:12:35.651" v="360" actId="14100"/>
        <pc:sldMkLst>
          <pc:docMk/>
          <pc:sldMk cId="2923335205" sldId="331"/>
        </pc:sldMkLst>
        <pc:spChg chg="mod">
          <ac:chgData name="Guest User" userId="S::urn:spo:anon#16fd63fe8307f6013eedd440a8b6eff24fca752f22be58a56e70e05b0cb33cfa::" providerId="AD" clId="Web-{0EC1ABEE-6D36-608B-CAC1-958270C6C548}" dt="2022-09-26T16:12:35.651" v="360" actId="14100"/>
          <ac:spMkLst>
            <pc:docMk/>
            <pc:sldMk cId="2923335205" sldId="331"/>
            <ac:spMk id="372" creationId="{00000000-0000-0000-0000-000000000000}"/>
          </ac:spMkLst>
        </pc:spChg>
      </pc:sldChg>
      <pc:sldChg chg="addSp delSp modSp add replId">
        <pc:chgData name="Guest User" userId="S::urn:spo:anon#16fd63fe8307f6013eedd440a8b6eff24fca752f22be58a56e70e05b0cb33cfa::" providerId="AD" clId="Web-{0EC1ABEE-6D36-608B-CAC1-958270C6C548}" dt="2022-09-26T16:08:11.042" v="319"/>
        <pc:sldMkLst>
          <pc:docMk/>
          <pc:sldMk cId="1910211230" sldId="336"/>
        </pc:sldMkLst>
        <pc:spChg chg="add del mod">
          <ac:chgData name="Guest User" userId="S::urn:spo:anon#16fd63fe8307f6013eedd440a8b6eff24fca752f22be58a56e70e05b0cb33cfa::" providerId="AD" clId="Web-{0EC1ABEE-6D36-608B-CAC1-958270C6C548}" dt="2022-09-26T16:06:45.428" v="314"/>
          <ac:spMkLst>
            <pc:docMk/>
            <pc:sldMk cId="1910211230" sldId="336"/>
            <ac:spMk id="3" creationId="{DB988D68-7B7E-303C-8D96-E34F405646EF}"/>
          </ac:spMkLst>
        </pc:spChg>
        <pc:spChg chg="add del mod">
          <ac:chgData name="Guest User" userId="S::urn:spo:anon#16fd63fe8307f6013eedd440a8b6eff24fca752f22be58a56e70e05b0cb33cfa::" providerId="AD" clId="Web-{0EC1ABEE-6D36-608B-CAC1-958270C6C548}" dt="2022-09-26T16:07:34.790" v="318"/>
          <ac:spMkLst>
            <pc:docMk/>
            <pc:sldMk cId="1910211230" sldId="336"/>
            <ac:spMk id="4" creationId="{EBF6C72A-04B1-509A-10D6-B67682F8A3B7}"/>
          </ac:spMkLst>
        </pc:spChg>
        <pc:spChg chg="add">
          <ac:chgData name="Guest User" userId="S::urn:spo:anon#16fd63fe8307f6013eedd440a8b6eff24fca752f22be58a56e70e05b0cb33cfa::" providerId="AD" clId="Web-{0EC1ABEE-6D36-608B-CAC1-958270C6C548}" dt="2022-09-26T16:08:11.042" v="319"/>
          <ac:spMkLst>
            <pc:docMk/>
            <pc:sldMk cId="1910211230" sldId="336"/>
            <ac:spMk id="5" creationId="{F5EC14C5-5925-8186-80A6-D6733C55888F}"/>
          </ac:spMkLst>
        </pc:spChg>
        <pc:spChg chg="del">
          <ac:chgData name="Guest User" userId="S::urn:spo:anon#16fd63fe8307f6013eedd440a8b6eff24fca752f22be58a56e70e05b0cb33cfa::" providerId="AD" clId="Web-{0EC1ABEE-6D36-608B-CAC1-958270C6C548}" dt="2022-09-26T16:06:39.303" v="313"/>
          <ac:spMkLst>
            <pc:docMk/>
            <pc:sldMk cId="1910211230" sldId="336"/>
            <ac:spMk id="316" creationId="{00000000-0000-0000-0000-000000000000}"/>
          </ac:spMkLst>
        </pc:spChg>
      </pc:sldChg>
    </pc:docChg>
  </pc:docChgLst>
  <pc:docChgLst>
    <pc:chgData name="Guest User" userId="S::urn:spo:anon#16fd63fe8307f6013eedd440a8b6eff24fca752f22be58a56e70e05b0cb33cfa::" providerId="AD" clId="Web-{F8FA400A-AB77-BA5D-7202-9F6C8A94C95A}"/>
    <pc:docChg chg="modSld sldOrd">
      <pc:chgData name="Guest User" userId="S::urn:spo:anon#16fd63fe8307f6013eedd440a8b6eff24fca752f22be58a56e70e05b0cb33cfa::" providerId="AD" clId="Web-{F8FA400A-AB77-BA5D-7202-9F6C8A94C95A}" dt="2022-09-26T15:23:31.638" v="180" actId="20577"/>
      <pc:docMkLst>
        <pc:docMk/>
      </pc:docMkLst>
      <pc:sldChg chg="addSp delSp modSp ord">
        <pc:chgData name="Guest User" userId="S::urn:spo:anon#16fd63fe8307f6013eedd440a8b6eff24fca752f22be58a56e70e05b0cb33cfa::" providerId="AD" clId="Web-{F8FA400A-AB77-BA5D-7202-9F6C8A94C95A}" dt="2022-09-26T15:20:57.850" v="177" actId="1076"/>
        <pc:sldMkLst>
          <pc:docMk/>
          <pc:sldMk cId="0" sldId="257"/>
        </pc:sldMkLst>
        <pc:spChg chg="mod">
          <ac:chgData name="Guest User" userId="S::urn:spo:anon#16fd63fe8307f6013eedd440a8b6eff24fca752f22be58a56e70e05b0cb33cfa::" providerId="AD" clId="Web-{F8FA400A-AB77-BA5D-7202-9F6C8A94C95A}" dt="2022-09-26T15:06:26.966" v="129" actId="20577"/>
          <ac:spMkLst>
            <pc:docMk/>
            <pc:sldMk cId="0" sldId="257"/>
            <ac:spMk id="98" creationId="{00000000-0000-0000-0000-000000000000}"/>
          </ac:spMkLst>
        </pc:spChg>
        <pc:spChg chg="mod">
          <ac:chgData name="Guest User" userId="S::urn:spo:anon#16fd63fe8307f6013eedd440a8b6eff24fca752f22be58a56e70e05b0cb33cfa::" providerId="AD" clId="Web-{F8FA400A-AB77-BA5D-7202-9F6C8A94C95A}" dt="2022-09-26T15:07:40.782" v="148"/>
          <ac:spMkLst>
            <pc:docMk/>
            <pc:sldMk cId="0" sldId="257"/>
            <ac:spMk id="99" creationId="{00000000-0000-0000-0000-000000000000}"/>
          </ac:spMkLst>
        </pc:spChg>
        <pc:picChg chg="add del mod">
          <ac:chgData name="Guest User" userId="S::urn:spo:anon#16fd63fe8307f6013eedd440a8b6eff24fca752f22be58a56e70e05b0cb33cfa::" providerId="AD" clId="Web-{F8FA400A-AB77-BA5D-7202-9F6C8A94C95A}" dt="2022-09-26T13:45:21.806" v="1"/>
          <ac:picMkLst>
            <pc:docMk/>
            <pc:sldMk cId="0" sldId="257"/>
            <ac:picMk id="2" creationId="{6D94592B-E2D9-5F65-49E4-5CE4B811168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5:20:57.850" v="177" actId="1076"/>
          <ac:picMkLst>
            <pc:docMk/>
            <pc:sldMk cId="0" sldId="257"/>
            <ac:picMk id="2" creationId="{A9C384A0-B0DB-5FD3-BB29-EE6D66A31DCA}"/>
          </ac:picMkLst>
        </pc:picChg>
        <pc:picChg chg="del">
          <ac:chgData name="Guest User" userId="S::urn:spo:anon#16fd63fe8307f6013eedd440a8b6eff24fca752f22be58a56e70e05b0cb33cfa::" providerId="AD" clId="Web-{F8FA400A-AB77-BA5D-7202-9F6C8A94C95A}" dt="2022-09-26T14:37:14.480" v="91"/>
          <ac:picMkLst>
            <pc:docMk/>
            <pc:sldMk cId="0" sldId="257"/>
            <ac:picMk id="6" creationId="{8B948F76-53EC-C9E2-1800-50AC24D6B0DA}"/>
          </ac:picMkLst>
        </pc:picChg>
      </pc:sldChg>
      <pc:sldChg chg="addSp delSp modSp ord">
        <pc:chgData name="Guest User" userId="S::urn:spo:anon#16fd63fe8307f6013eedd440a8b6eff24fca752f22be58a56e70e05b0cb33cfa::" providerId="AD" clId="Web-{F8FA400A-AB77-BA5D-7202-9F6C8A94C95A}" dt="2022-09-26T15:13:25.251" v="173" actId="1076"/>
        <pc:sldMkLst>
          <pc:docMk/>
          <pc:sldMk cId="0" sldId="269"/>
        </pc:sldMkLst>
        <pc:spChg chg="add mod">
          <ac:chgData name="Guest User" userId="S::urn:spo:anon#16fd63fe8307f6013eedd440a8b6eff24fca752f22be58a56e70e05b0cb33cfa::" providerId="AD" clId="Web-{F8FA400A-AB77-BA5D-7202-9F6C8A94C95A}" dt="2022-09-26T15:13:25.251" v="173" actId="1076"/>
          <ac:spMkLst>
            <pc:docMk/>
            <pc:sldMk cId="0" sldId="269"/>
            <ac:spMk id="50" creationId="{406539C4-3982-0577-AC5B-A8009C97F1ED}"/>
          </ac:spMkLst>
        </pc:spChg>
        <pc:spChg chg="mod">
          <ac:chgData name="Guest User" userId="S::urn:spo:anon#16fd63fe8307f6013eedd440a8b6eff24fca752f22be58a56e70e05b0cb33cfa::" providerId="AD" clId="Web-{F8FA400A-AB77-BA5D-7202-9F6C8A94C95A}" dt="2022-09-26T15:06:40.654" v="131" actId="20577"/>
          <ac:spMkLst>
            <pc:docMk/>
            <pc:sldMk cId="0" sldId="269"/>
            <ac:spMk id="206" creationId="{00000000-0000-0000-0000-000000000000}"/>
          </ac:spMkLst>
        </pc:spChg>
        <pc:spChg chg="del mod">
          <ac:chgData name="Guest User" userId="S::urn:spo:anon#16fd63fe8307f6013eedd440a8b6eff24fca752f22be58a56e70e05b0cb33cfa::" providerId="AD" clId="Web-{F8FA400A-AB77-BA5D-7202-9F6C8A94C95A}" dt="2022-09-26T14:24:15.491" v="5"/>
          <ac:spMkLst>
            <pc:docMk/>
            <pc:sldMk cId="0" sldId="269"/>
            <ac:spMk id="207" creationId="{00000000-0000-0000-0000-000000000000}"/>
          </ac:spMkLst>
        </pc:spChg>
        <pc:picChg chg="add mod ord">
          <ac:chgData name="Guest User" userId="S::urn:spo:anon#16fd63fe8307f6013eedd440a8b6eff24fca752f22be58a56e70e05b0cb33cfa::" providerId="AD" clId="Web-{F8FA400A-AB77-BA5D-7202-9F6C8A94C95A}" dt="2022-09-26T15:12:57.328" v="171"/>
          <ac:picMkLst>
            <pc:docMk/>
            <pc:sldMk cId="0" sldId="269"/>
            <ac:picMk id="6" creationId="{EC94D134-4066-F4B8-868B-6A5615D5CFBE}"/>
          </ac:picMkLst>
        </pc:picChg>
        <pc:picChg chg="add del mod">
          <ac:chgData name="Guest User" userId="S::urn:spo:anon#16fd63fe8307f6013eedd440a8b6eff24fca752f22be58a56e70e05b0cb33cfa::" providerId="AD" clId="Web-{F8FA400A-AB77-BA5D-7202-9F6C8A94C95A}" dt="2022-09-26T14:28:52.472" v="13"/>
          <ac:picMkLst>
            <pc:docMk/>
            <pc:sldMk cId="0" sldId="269"/>
            <ac:picMk id="8" creationId="{42385073-CF71-23D0-D5CF-9152A66AB55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29:41.615" v="23" actId="1076"/>
          <ac:picMkLst>
            <pc:docMk/>
            <pc:sldMk cId="0" sldId="269"/>
            <ac:picMk id="9" creationId="{19878D84-B8B1-ABA0-2C51-F4B0BCD941DF}"/>
          </ac:picMkLst>
        </pc:picChg>
        <pc:picChg chg="add del mod">
          <ac:chgData name="Guest User" userId="S::urn:spo:anon#16fd63fe8307f6013eedd440a8b6eff24fca752f22be58a56e70e05b0cb33cfa::" providerId="AD" clId="Web-{F8FA400A-AB77-BA5D-7202-9F6C8A94C95A}" dt="2022-09-26T14:29:26.302" v="20"/>
          <ac:picMkLst>
            <pc:docMk/>
            <pc:sldMk cId="0" sldId="269"/>
            <ac:picMk id="10" creationId="{FA610EAE-27B8-72AD-3F59-1CFD0C9ECB4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29:36.506" v="22" actId="1076"/>
          <ac:picMkLst>
            <pc:docMk/>
            <pc:sldMk cId="0" sldId="269"/>
            <ac:picMk id="11" creationId="{FAF0144B-DDD1-2D6A-EC03-12EB4A8ACAB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0:35.540" v="30" actId="1076"/>
          <ac:picMkLst>
            <pc:docMk/>
            <pc:sldMk cId="0" sldId="269"/>
            <ac:picMk id="12" creationId="{541DCDC3-92AC-FE9F-C76F-B7A48C4CD82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0:35.555" v="31" actId="1076"/>
          <ac:picMkLst>
            <pc:docMk/>
            <pc:sldMk cId="0" sldId="269"/>
            <ac:picMk id="13" creationId="{D3C1BBE9-229A-8B70-C164-3AD0DC758FF6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6" actId="1076"/>
          <ac:picMkLst>
            <pc:docMk/>
            <pc:sldMk cId="0" sldId="269"/>
            <ac:picMk id="14" creationId="{352C2156-DB48-B745-B6E0-BECA1379A0D8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7" actId="1076"/>
          <ac:picMkLst>
            <pc:docMk/>
            <pc:sldMk cId="0" sldId="269"/>
            <ac:picMk id="15" creationId="{B31C566C-2C37-D2E5-9AC0-06E0EC8B04A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35" v="38" actId="1076"/>
          <ac:picMkLst>
            <pc:docMk/>
            <pc:sldMk cId="0" sldId="269"/>
            <ac:picMk id="16" creationId="{88780844-5515-6CA2-6529-486E6D3A534C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31.551" v="39" actId="1076"/>
          <ac:picMkLst>
            <pc:docMk/>
            <pc:sldMk cId="0" sldId="269"/>
            <ac:picMk id="17" creationId="{DD7FF664-33D9-68CD-CB3A-B964D26AE71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36" v="48" actId="1076"/>
          <ac:picMkLst>
            <pc:docMk/>
            <pc:sldMk cId="0" sldId="269"/>
            <ac:picMk id="18" creationId="{AC38FCA1-4927-36B8-9113-CE9F96857A6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36" v="49" actId="1076"/>
          <ac:picMkLst>
            <pc:docMk/>
            <pc:sldMk cId="0" sldId="269"/>
            <ac:picMk id="19" creationId="{4B98CD7D-E2D6-15B4-65DF-D932C9EC1A4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51" v="50" actId="1076"/>
          <ac:picMkLst>
            <pc:docMk/>
            <pc:sldMk cId="0" sldId="269"/>
            <ac:picMk id="20" creationId="{6A73A701-0C6E-D6D0-9E4B-6A4E74A9031C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51" v="51" actId="1076"/>
          <ac:picMkLst>
            <pc:docMk/>
            <pc:sldMk cId="0" sldId="269"/>
            <ac:picMk id="21" creationId="{62DD94AF-5DBA-BC21-18E3-D2A90B1D904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67" v="52" actId="1076"/>
          <ac:picMkLst>
            <pc:docMk/>
            <pc:sldMk cId="0" sldId="269"/>
            <ac:picMk id="22" creationId="{84E964BB-1DAA-3E6B-A967-05DF11EE227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67" v="53" actId="1076"/>
          <ac:picMkLst>
            <pc:docMk/>
            <pc:sldMk cId="0" sldId="269"/>
            <ac:picMk id="23" creationId="{5766D69E-B14F-A640-F32C-8571001E49C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82" v="54" actId="1076"/>
          <ac:picMkLst>
            <pc:docMk/>
            <pc:sldMk cId="0" sldId="269"/>
            <ac:picMk id="24" creationId="{23406C36-6698-D3DC-786A-F004C3CCF42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4:47.082" v="55" actId="1076"/>
          <ac:picMkLst>
            <pc:docMk/>
            <pc:sldMk cId="0" sldId="269"/>
            <ac:picMk id="25" creationId="{88647750-F37D-6A2C-DEDF-CBA38977908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787" v="71" actId="1076"/>
          <ac:picMkLst>
            <pc:docMk/>
            <pc:sldMk cId="0" sldId="269"/>
            <ac:picMk id="26" creationId="{CC5D7647-B0D4-5BFB-4EBD-AFBEB84996A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03" v="72" actId="1076"/>
          <ac:picMkLst>
            <pc:docMk/>
            <pc:sldMk cId="0" sldId="269"/>
            <ac:picMk id="27" creationId="{1257D10A-0F89-13F7-1742-8EF2B4246C6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18" v="73" actId="1076"/>
          <ac:picMkLst>
            <pc:docMk/>
            <pc:sldMk cId="0" sldId="269"/>
            <ac:picMk id="28" creationId="{61F7FECB-D89A-8B4C-1586-2062A55E336E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18" v="74" actId="1076"/>
          <ac:picMkLst>
            <pc:docMk/>
            <pc:sldMk cId="0" sldId="269"/>
            <ac:picMk id="29" creationId="{A64D9A5C-BF99-BF2C-45A8-0781040BBD97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34" v="75" actId="1076"/>
          <ac:picMkLst>
            <pc:docMk/>
            <pc:sldMk cId="0" sldId="269"/>
            <ac:picMk id="30" creationId="{428F0E22-A5C8-721D-97FF-4865AEC7BFF6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34" v="76" actId="1076"/>
          <ac:picMkLst>
            <pc:docMk/>
            <pc:sldMk cId="0" sldId="269"/>
            <ac:picMk id="31" creationId="{48B374A5-2798-1C0A-FA59-C741A3BEBCC2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50" v="77" actId="1076"/>
          <ac:picMkLst>
            <pc:docMk/>
            <pc:sldMk cId="0" sldId="269"/>
            <ac:picMk id="32" creationId="{9BF80C95-3AB0-5E58-4097-CCD0C155E5D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65" v="78" actId="1076"/>
          <ac:picMkLst>
            <pc:docMk/>
            <pc:sldMk cId="0" sldId="269"/>
            <ac:picMk id="33" creationId="{D3976D91-0DF2-3365-4726-C8E5BA7B6E3D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65" v="79" actId="1076"/>
          <ac:picMkLst>
            <pc:docMk/>
            <pc:sldMk cId="0" sldId="269"/>
            <ac:picMk id="34" creationId="{2ED2D2F2-A1ED-4991-5527-58CE59E5B2E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81" v="80" actId="1076"/>
          <ac:picMkLst>
            <pc:docMk/>
            <pc:sldMk cId="0" sldId="269"/>
            <ac:picMk id="35" creationId="{600C754D-2255-309D-04E4-032981FFD5E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81" v="81" actId="1076"/>
          <ac:picMkLst>
            <pc:docMk/>
            <pc:sldMk cId="0" sldId="269"/>
            <ac:picMk id="36" creationId="{76FA7947-A74E-D6AC-BB12-3C976034F770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97" v="82" actId="1076"/>
          <ac:picMkLst>
            <pc:docMk/>
            <pc:sldMk cId="0" sldId="269"/>
            <ac:picMk id="37" creationId="{DB2E5AC3-E71E-A0D4-4CFC-3567955669E1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897" v="83" actId="1076"/>
          <ac:picMkLst>
            <pc:docMk/>
            <pc:sldMk cId="0" sldId="269"/>
            <ac:picMk id="38" creationId="{C782E87C-E06E-1960-705B-52EE78A2DA9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912" v="84" actId="1076"/>
          <ac:picMkLst>
            <pc:docMk/>
            <pc:sldMk cId="0" sldId="269"/>
            <ac:picMk id="39" creationId="{2F8CE287-BCEF-1CD9-1D81-6EC4C955787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22.912" v="85" actId="1076"/>
          <ac:picMkLst>
            <pc:docMk/>
            <pc:sldMk cId="0" sldId="269"/>
            <ac:picMk id="40" creationId="{D2627E63-0F4A-FB58-2F3D-68E628AEFAC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35:44.773" v="89" actId="1076"/>
          <ac:picMkLst>
            <pc:docMk/>
            <pc:sldMk cId="0" sldId="269"/>
            <ac:picMk id="41" creationId="{762D23D0-2CB0-F8D7-D679-56291A7F10E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5" actId="1076"/>
          <ac:picMkLst>
            <pc:docMk/>
            <pc:sldMk cId="0" sldId="269"/>
            <ac:picMk id="42" creationId="{10279119-55CB-15CA-EDFE-62644FB411E9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6" actId="1076"/>
          <ac:picMkLst>
            <pc:docMk/>
            <pc:sldMk cId="0" sldId="269"/>
            <ac:picMk id="43" creationId="{E278D079-842A-B8D9-7CF3-55B82405FD6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490" v="107" actId="1076"/>
          <ac:picMkLst>
            <pc:docMk/>
            <pc:sldMk cId="0" sldId="269"/>
            <ac:picMk id="44" creationId="{66A9FB99-C87F-85E5-DB1C-B4E1F632B79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7:59.505" v="108" actId="1076"/>
          <ac:picMkLst>
            <pc:docMk/>
            <pc:sldMk cId="0" sldId="269"/>
            <ac:picMk id="45" creationId="{13035384-137C-2326-5F1E-94B7AA317C54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58" v="117" actId="1076"/>
          <ac:picMkLst>
            <pc:docMk/>
            <pc:sldMk cId="0" sldId="269"/>
            <ac:picMk id="46" creationId="{F96DE76D-DD13-9B4D-F916-46C04FF2B66F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74" v="118" actId="1076"/>
          <ac:picMkLst>
            <pc:docMk/>
            <pc:sldMk cId="0" sldId="269"/>
            <ac:picMk id="47" creationId="{50411AEA-F616-CD7E-767F-9CD97E573723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74" v="119" actId="1076"/>
          <ac:picMkLst>
            <pc:docMk/>
            <pc:sldMk cId="0" sldId="269"/>
            <ac:picMk id="48" creationId="{C821BCF3-7CF6-B11E-D453-76CE590594C8}"/>
          </ac:picMkLst>
        </pc:picChg>
        <pc:picChg chg="add mod">
          <ac:chgData name="Guest User" userId="S::urn:spo:anon#16fd63fe8307f6013eedd440a8b6eff24fca752f22be58a56e70e05b0cb33cfa::" providerId="AD" clId="Web-{F8FA400A-AB77-BA5D-7202-9F6C8A94C95A}" dt="2022-09-26T14:58:59.789" v="120" actId="1076"/>
          <ac:picMkLst>
            <pc:docMk/>
            <pc:sldMk cId="0" sldId="269"/>
            <ac:picMk id="49" creationId="{8B646F64-B615-A3F7-A950-E11CC0B146D0}"/>
          </ac:picMkLst>
        </pc:picChg>
      </pc:sldChg>
      <pc:sldChg chg="addSp">
        <pc:chgData name="Guest User" userId="S::urn:spo:anon#16fd63fe8307f6013eedd440a8b6eff24fca752f22be58a56e70e05b0cb33cfa::" providerId="AD" clId="Web-{F8FA400A-AB77-BA5D-7202-9F6C8A94C95A}" dt="2022-09-26T14:03:10.027" v="2"/>
        <pc:sldMkLst>
          <pc:docMk/>
          <pc:sldMk cId="3271449797" sldId="298"/>
        </pc:sldMkLst>
        <pc:grpChg chg="add">
          <ac:chgData name="Guest User" userId="S::urn:spo:anon#16fd63fe8307f6013eedd440a8b6eff24fca752f22be58a56e70e05b0cb33cfa::" providerId="AD" clId="Web-{F8FA400A-AB77-BA5D-7202-9F6C8A94C95A}" dt="2022-09-26T14:03:10.027" v="2"/>
          <ac:grpSpMkLst>
            <pc:docMk/>
            <pc:sldMk cId="3271449797" sldId="298"/>
            <ac:grpSpMk id="11" creationId="{1BD23A29-6D5B-AD97-7143-29537EC32320}"/>
          </ac:grpSpMkLst>
        </pc:grpChg>
      </pc:sldChg>
      <pc:sldChg chg="modSp">
        <pc:chgData name="Guest User" userId="S::urn:spo:anon#16fd63fe8307f6013eedd440a8b6eff24fca752f22be58a56e70e05b0cb33cfa::" providerId="AD" clId="Web-{F8FA400A-AB77-BA5D-7202-9F6C8A94C95A}" dt="2022-09-26T15:21:28.867" v="179" actId="20577"/>
        <pc:sldMkLst>
          <pc:docMk/>
          <pc:sldMk cId="1339018207" sldId="329"/>
        </pc:sldMkLst>
        <pc:spChg chg="mod">
          <ac:chgData name="Guest User" userId="S::urn:spo:anon#16fd63fe8307f6013eedd440a8b6eff24fca752f22be58a56e70e05b0cb33cfa::" providerId="AD" clId="Web-{F8FA400A-AB77-BA5D-7202-9F6C8A94C95A}" dt="2022-09-26T15:21:28.867" v="179" actId="20577"/>
          <ac:spMkLst>
            <pc:docMk/>
            <pc:sldMk cId="1339018207" sldId="329"/>
            <ac:spMk id="316" creationId="{00000000-0000-0000-0000-000000000000}"/>
          </ac:spMkLst>
        </pc:spChg>
      </pc:sldChg>
      <pc:sldChg chg="modSp">
        <pc:chgData name="Guest User" userId="S::urn:spo:anon#16fd63fe8307f6013eedd440a8b6eff24fca752f22be58a56e70e05b0cb33cfa::" providerId="AD" clId="Web-{F8FA400A-AB77-BA5D-7202-9F6C8A94C95A}" dt="2022-09-26T15:23:31.638" v="180" actId="20577"/>
        <pc:sldMkLst>
          <pc:docMk/>
          <pc:sldMk cId="4234965251" sldId="330"/>
        </pc:sldMkLst>
        <pc:spChg chg="mod">
          <ac:chgData name="Guest User" userId="S::urn:spo:anon#16fd63fe8307f6013eedd440a8b6eff24fca752f22be58a56e70e05b0cb33cfa::" providerId="AD" clId="Web-{F8FA400A-AB77-BA5D-7202-9F6C8A94C95A}" dt="2022-09-26T15:23:31.638" v="180" actId="20577"/>
          <ac:spMkLst>
            <pc:docMk/>
            <pc:sldMk cId="4234965251" sldId="330"/>
            <ac:spMk id="3" creationId="{79A974AA-A6AB-F49E-73C9-DD1ACEA4BCBB}"/>
          </ac:spMkLst>
        </pc:spChg>
      </pc:sldChg>
    </pc:docChg>
  </pc:docChgLst>
  <pc:docChgLst>
    <pc:chgData name="Fitouri, Sara [CO]" userId="S::sara.fitouri_coloradoea.org#ext#@neahq.onmicrosoft.com::6caa6b50-28ad-40bf-891b-b7c71d09eac5" providerId="AD" clId="Web-{663A48EF-4E7D-F0F1-1093-33AEE4970AEA}"/>
    <pc:docChg chg="addSld delSld modSld sldOrd">
      <pc:chgData name="Fitouri, Sara [CO]" userId="S::sara.fitouri_coloradoea.org#ext#@neahq.onmicrosoft.com::6caa6b50-28ad-40bf-891b-b7c71d09eac5" providerId="AD" clId="Web-{663A48EF-4E7D-F0F1-1093-33AEE4970AEA}" dt="2022-09-26T15:54:01.744" v="220"/>
      <pc:docMkLst>
        <pc:docMk/>
      </pc:docMkLst>
      <pc:sldChg chg="delSp modSp">
        <pc:chgData name="Fitouri, Sara [CO]" userId="S::sara.fitouri_coloradoea.org#ext#@neahq.onmicrosoft.com::6caa6b50-28ad-40bf-891b-b7c71d09eac5" providerId="AD" clId="Web-{663A48EF-4E7D-F0F1-1093-33AEE4970AEA}" dt="2022-09-26T14:01:46.403" v="65" actId="1076"/>
        <pc:sldMkLst>
          <pc:docMk/>
          <pc:sldMk cId="0" sldId="25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01:46.403" v="65" actId="1076"/>
          <ac:spMkLst>
            <pc:docMk/>
            <pc:sldMk cId="0" sldId="257"/>
            <ac:spMk id="99" creationId="{00000000-0000-0000-0000-000000000000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01:39.277" v="60" actId="1076"/>
          <ac:picMkLst>
            <pc:docMk/>
            <pc:sldMk cId="0" sldId="257"/>
            <ac:picMk id="6" creationId="{8B948F76-53EC-C9E2-1800-50AC24D6B0DA}"/>
          </ac:picMkLst>
        </pc:picChg>
        <pc:picChg chg="del">
          <ac:chgData name="Fitouri, Sara [CO]" userId="S::sara.fitouri_coloradoea.org#ext#@neahq.onmicrosoft.com::6caa6b50-28ad-40bf-891b-b7c71d09eac5" providerId="AD" clId="Web-{663A48EF-4E7D-F0F1-1093-33AEE4970AEA}" dt="2022-09-26T14:01:15.620" v="51"/>
          <ac:picMkLst>
            <pc:docMk/>
            <pc:sldMk cId="0" sldId="257"/>
            <ac:picMk id="7" creationId="{574ED15F-2931-25EA-A5E5-FB109337F5D9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45:56.715" v="1" actId="20577"/>
        <pc:sldMkLst>
          <pc:docMk/>
          <pc:sldMk cId="0" sldId="264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45:56.715" v="1" actId="20577"/>
          <ac:spMkLst>
            <pc:docMk/>
            <pc:sldMk cId="0" sldId="264"/>
            <ac:spMk id="168" creationId="{00000000-0000-0000-0000-000000000000}"/>
          </ac:spMkLst>
        </pc:spChg>
      </pc:sldChg>
      <pc:sldChg chg="addSp delSp modSp ord">
        <pc:chgData name="Fitouri, Sara [CO]" userId="S::sara.fitouri_coloradoea.org#ext#@neahq.onmicrosoft.com::6caa6b50-28ad-40bf-891b-b7c71d09eac5" providerId="AD" clId="Web-{663A48EF-4E7D-F0F1-1093-33AEE4970AEA}" dt="2022-09-26T14:02:49.233" v="81" actId="20577"/>
        <pc:sldMkLst>
          <pc:docMk/>
          <pc:sldMk cId="0" sldId="269"/>
        </pc:sldMkLst>
        <pc:spChg chg="add del mod">
          <ac:chgData name="Fitouri, Sara [CO]" userId="S::sara.fitouri_coloradoea.org#ext#@neahq.onmicrosoft.com::6caa6b50-28ad-40bf-891b-b7c71d09eac5" providerId="AD" clId="Web-{663A48EF-4E7D-F0F1-1093-33AEE4970AEA}" dt="2022-09-26T13:59:42.602" v="35"/>
          <ac:spMkLst>
            <pc:docMk/>
            <pc:sldMk cId="0" sldId="269"/>
            <ac:spMk id="5" creationId="{6F839A86-7CDB-59EA-5823-45AE8906D0E5}"/>
          </ac:spMkLst>
        </pc:spChg>
        <pc:spChg chg="mod">
          <ac:chgData name="Fitouri, Sara [CO]" userId="S::sara.fitouri_coloradoea.org#ext#@neahq.onmicrosoft.com::6caa6b50-28ad-40bf-891b-b7c71d09eac5" providerId="AD" clId="Web-{663A48EF-4E7D-F0F1-1093-33AEE4970AEA}" dt="2022-09-26T14:02:49.233" v="81" actId="20577"/>
          <ac:spMkLst>
            <pc:docMk/>
            <pc:sldMk cId="0" sldId="269"/>
            <ac:spMk id="207" creationId="{00000000-0000-0000-0000-000000000000}"/>
          </ac:spMkLst>
        </pc:spChg>
        <pc:picChg chg="add del mod">
          <ac:chgData name="Fitouri, Sara [CO]" userId="S::sara.fitouri_coloradoea.org#ext#@neahq.onmicrosoft.com::6caa6b50-28ad-40bf-891b-b7c71d09eac5" providerId="AD" clId="Web-{663A48EF-4E7D-F0F1-1093-33AEE4970AEA}" dt="2022-09-26T14:02:32.717" v="72"/>
          <ac:picMkLst>
            <pc:docMk/>
            <pc:sldMk cId="0" sldId="269"/>
            <ac:picMk id="7" creationId="{839A4847-6ABA-EA8B-4082-AEEA87DA41D3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15:40.587" v="91" actId="20577"/>
        <pc:sldMkLst>
          <pc:docMk/>
          <pc:sldMk cId="0" sldId="272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15:40.587" v="91" actId="20577"/>
          <ac:spMkLst>
            <pc:docMk/>
            <pc:sldMk cId="0" sldId="272"/>
            <ac:spMk id="233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16:19.604" v="97" actId="20577"/>
        <pc:sldMkLst>
          <pc:docMk/>
          <pc:sldMk cId="0" sldId="273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16:19.604" v="97" actId="20577"/>
          <ac:spMkLst>
            <pc:docMk/>
            <pc:sldMk cId="0" sldId="273"/>
            <ac:spMk id="239" creationId="{00000000-0000-0000-0000-000000000000}"/>
          </ac:spMkLst>
        </pc:spChg>
      </pc:sldChg>
      <pc:sldChg chg="ord">
        <pc:chgData name="Fitouri, Sara [CO]" userId="S::sara.fitouri_coloradoea.org#ext#@neahq.onmicrosoft.com::6caa6b50-28ad-40bf-891b-b7c71d09eac5" providerId="AD" clId="Web-{663A48EF-4E7D-F0F1-1093-33AEE4970AEA}" dt="2022-09-26T14:25:32.935" v="109"/>
        <pc:sldMkLst>
          <pc:docMk/>
          <pc:sldMk cId="0" sldId="278"/>
        </pc:sldMkLst>
      </pc:sldChg>
      <pc:sldChg chg="delSp modSp del">
        <pc:chgData name="Fitouri, Sara [CO]" userId="S::sara.fitouri_coloradoea.org#ext#@neahq.onmicrosoft.com::6caa6b50-28ad-40bf-891b-b7c71d09eac5" providerId="AD" clId="Web-{663A48EF-4E7D-F0F1-1093-33AEE4970AEA}" dt="2022-09-26T14:35:23.595" v="124"/>
        <pc:sldMkLst>
          <pc:docMk/>
          <pc:sldMk cId="0" sldId="281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23:47.603" v="108" actId="20577"/>
          <ac:spMkLst>
            <pc:docMk/>
            <pc:sldMk cId="0" sldId="281"/>
            <ac:spMk id="299" creationId="{00000000-0000-0000-0000-000000000000}"/>
          </ac:spMkLst>
        </pc:spChg>
        <pc:picChg chg="del">
          <ac:chgData name="Fitouri, Sara [CO]" userId="S::sara.fitouri_coloradoea.org#ext#@neahq.onmicrosoft.com::6caa6b50-28ad-40bf-891b-b7c71d09eac5" providerId="AD" clId="Web-{663A48EF-4E7D-F0F1-1093-33AEE4970AEA}" dt="2022-09-26T14:23:37.556" v="101"/>
          <ac:picMkLst>
            <pc:docMk/>
            <pc:sldMk cId="0" sldId="281"/>
            <ac:picMk id="300" creationId="{00000000-0000-0000-0000-000000000000}"/>
          </ac:picMkLst>
        </pc:picChg>
      </pc:sldChg>
      <pc:sldChg chg="addSp modSp">
        <pc:chgData name="Fitouri, Sara [CO]" userId="S::sara.fitouri_coloradoea.org#ext#@neahq.onmicrosoft.com::6caa6b50-28ad-40bf-891b-b7c71d09eac5" providerId="AD" clId="Web-{663A48EF-4E7D-F0F1-1093-33AEE4970AEA}" dt="2022-09-26T15:15:15.428" v="160" actId="14100"/>
        <pc:sldMkLst>
          <pc:docMk/>
          <pc:sldMk cId="0" sldId="28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15:15.428" v="160" actId="14100"/>
          <ac:spMkLst>
            <pc:docMk/>
            <pc:sldMk cId="0" sldId="286"/>
            <ac:spMk id="339" creationId="{00000000-0000-0000-0000-000000000000}"/>
          </ac:spMkLst>
        </pc:spChg>
        <pc:picChg chg="add mod modCrop">
          <ac:chgData name="Fitouri, Sara [CO]" userId="S::sara.fitouri_coloradoea.org#ext#@neahq.onmicrosoft.com::6caa6b50-28ad-40bf-891b-b7c71d09eac5" providerId="AD" clId="Web-{663A48EF-4E7D-F0F1-1093-33AEE4970AEA}" dt="2022-09-26T15:14:33.411" v="158" actId="1076"/>
          <ac:picMkLst>
            <pc:docMk/>
            <pc:sldMk cId="0" sldId="286"/>
            <ac:picMk id="2" creationId="{2BE71026-0DB8-0B72-73B3-6A8E05EAB92D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4:01.319" v="169" actId="20577"/>
        <pc:sldMkLst>
          <pc:docMk/>
          <pc:sldMk cId="0" sldId="289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4:01.319" v="169" actId="20577"/>
          <ac:spMkLst>
            <pc:docMk/>
            <pc:sldMk cId="0" sldId="289"/>
            <ac:spMk id="372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3:54.897" v="167" actId="20577"/>
        <pc:sldMkLst>
          <pc:docMk/>
          <pc:sldMk cId="0" sldId="290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3:54.897" v="167" actId="20577"/>
          <ac:spMkLst>
            <pc:docMk/>
            <pc:sldMk cId="0" sldId="290"/>
            <ac:spMk id="379" creationId="{00000000-0000-0000-0000-000000000000}"/>
          </ac:spMkLst>
        </pc:spChg>
      </pc:sldChg>
      <pc:sldChg chg="del">
        <pc:chgData name="Fitouri, Sara [CO]" userId="S::sara.fitouri_coloradoea.org#ext#@neahq.onmicrosoft.com::6caa6b50-28ad-40bf-891b-b7c71d09eac5" providerId="AD" clId="Web-{663A48EF-4E7D-F0F1-1093-33AEE4970AEA}" dt="2022-09-26T15:54:01.744" v="219"/>
        <pc:sldMkLst>
          <pc:docMk/>
          <pc:sldMk cId="0" sldId="293"/>
        </pc:sldMkLst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5:25.359" v="29" actId="20577"/>
        <pc:sldMkLst>
          <pc:docMk/>
          <pc:sldMk cId="3767242968" sldId="29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5:25.359" v="29" actId="20577"/>
          <ac:spMkLst>
            <pc:docMk/>
            <pc:sldMk cId="3767242968" sldId="296"/>
            <ac:spMk id="3" creationId="{E90F637A-28BF-4A83-9C2E-79664D85C545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9:49.117" v="37" actId="20577"/>
        <pc:sldMkLst>
          <pc:docMk/>
          <pc:sldMk cId="3271449797" sldId="298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9:49.117" v="37" actId="20577"/>
          <ac:spMkLst>
            <pc:docMk/>
            <pc:sldMk cId="3271449797" sldId="298"/>
            <ac:spMk id="3" creationId="{43956AFB-5FFB-59EF-13D0-9D43479F7BFA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3:52:37.119" v="4" actId="20577"/>
        <pc:sldMkLst>
          <pc:docMk/>
          <pc:sldMk cId="432232986" sldId="300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3:52:37.119" v="4" actId="20577"/>
          <ac:spMkLst>
            <pc:docMk/>
            <pc:sldMk cId="432232986" sldId="300"/>
            <ac:spMk id="65" creationId="{00000000-0000-0000-0000-000000000000}"/>
          </ac:spMkLst>
        </pc:spChg>
      </pc:sldChg>
      <pc:sldChg chg="addSp delSp modSp">
        <pc:chgData name="Fitouri, Sara [CO]" userId="S::sara.fitouri_coloradoea.org#ext#@neahq.onmicrosoft.com::6caa6b50-28ad-40bf-891b-b7c71d09eac5" providerId="AD" clId="Web-{663A48EF-4E7D-F0F1-1093-33AEE4970AEA}" dt="2022-09-26T14:04:24.939" v="86"/>
        <pc:sldMkLst>
          <pc:docMk/>
          <pc:sldMk cId="586512691" sldId="301"/>
        </pc:sldMkLst>
        <pc:spChg chg="del">
          <ac:chgData name="Fitouri, Sara [CO]" userId="S::sara.fitouri_coloradoea.org#ext#@neahq.onmicrosoft.com::6caa6b50-28ad-40bf-891b-b7c71d09eac5" providerId="AD" clId="Web-{663A48EF-4E7D-F0F1-1093-33AEE4970AEA}" dt="2022-09-26T14:04:14.283" v="84"/>
          <ac:spMkLst>
            <pc:docMk/>
            <pc:sldMk cId="586512691" sldId="301"/>
            <ac:spMk id="2" creationId="{00000000-0000-0000-0000-000000000000}"/>
          </ac:spMkLst>
        </pc:spChg>
        <pc:spChg chg="del">
          <ac:chgData name="Fitouri, Sara [CO]" userId="S::sara.fitouri_coloradoea.org#ext#@neahq.onmicrosoft.com::6caa6b50-28ad-40bf-891b-b7c71d09eac5" providerId="AD" clId="Web-{663A48EF-4E7D-F0F1-1093-33AEE4970AEA}" dt="2022-09-26T14:04:08.548" v="83"/>
          <ac:spMkLst>
            <pc:docMk/>
            <pc:sldMk cId="586512691" sldId="301"/>
            <ac:spMk id="3" creationId="{00000000-0000-0000-0000-000000000000}"/>
          </ac:spMkLst>
        </pc:spChg>
        <pc:spChg chg="add del mod">
          <ac:chgData name="Fitouri, Sara [CO]" userId="S::sara.fitouri_coloradoea.org#ext#@neahq.onmicrosoft.com::6caa6b50-28ad-40bf-891b-b7c71d09eac5" providerId="AD" clId="Web-{663A48EF-4E7D-F0F1-1093-33AEE4970AEA}" dt="2022-09-26T14:04:24.939" v="86"/>
          <ac:spMkLst>
            <pc:docMk/>
            <pc:sldMk cId="586512691" sldId="301"/>
            <ac:spMk id="6" creationId="{E03E887B-502C-EF86-84B4-352BEDF72903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04:01.845" v="82" actId="1076"/>
          <ac:picMkLst>
            <pc:docMk/>
            <pc:sldMk cId="586512691" sldId="301"/>
            <ac:picMk id="4" creationId="{00000000-0000-0000-0000-000000000000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4:22:06.115" v="100" actId="20577"/>
        <pc:sldMkLst>
          <pc:docMk/>
          <pc:sldMk cId="1076577161" sldId="306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22:06.115" v="100" actId="20577"/>
          <ac:spMkLst>
            <pc:docMk/>
            <pc:sldMk cId="1076577161" sldId="306"/>
            <ac:spMk id="65" creationId="{00000000-0000-0000-0000-000000000000}"/>
          </ac:spMkLst>
        </pc:spChg>
      </pc:sldChg>
      <pc:sldChg chg="del">
        <pc:chgData name="Fitouri, Sara [CO]" userId="S::sara.fitouri_coloradoea.org#ext#@neahq.onmicrosoft.com::6caa6b50-28ad-40bf-891b-b7c71d09eac5" providerId="AD" clId="Web-{663A48EF-4E7D-F0F1-1093-33AEE4970AEA}" dt="2022-09-26T14:21:04.347" v="98"/>
        <pc:sldMkLst>
          <pc:docMk/>
          <pc:sldMk cId="3387291874" sldId="310"/>
        </pc:sldMkLst>
      </pc:sldChg>
      <pc:sldChg chg="del ord">
        <pc:chgData name="Fitouri, Sara [CO]" userId="S::sara.fitouri_coloradoea.org#ext#@neahq.onmicrosoft.com::6caa6b50-28ad-40bf-891b-b7c71d09eac5" providerId="AD" clId="Web-{663A48EF-4E7D-F0F1-1093-33AEE4970AEA}" dt="2022-09-26T14:34:07.920" v="111"/>
        <pc:sldMkLst>
          <pc:docMk/>
          <pc:sldMk cId="1116512366" sldId="311"/>
        </pc:sldMkLst>
      </pc:sldChg>
      <pc:sldChg chg="ord">
        <pc:chgData name="Fitouri, Sara [CO]" userId="S::sara.fitouri_coloradoea.org#ext#@neahq.onmicrosoft.com::6caa6b50-28ad-40bf-891b-b7c71d09eac5" providerId="AD" clId="Web-{663A48EF-4E7D-F0F1-1093-33AEE4970AEA}" dt="2022-09-26T14:35:09.626" v="121"/>
        <pc:sldMkLst>
          <pc:docMk/>
          <pc:sldMk cId="2980699170" sldId="312"/>
        </pc:sldMkLst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8:03.217" v="188" actId="20577"/>
        <pc:sldMkLst>
          <pc:docMk/>
          <pc:sldMk cId="2248791347" sldId="315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8:03.217" v="188" actId="20577"/>
          <ac:spMkLst>
            <pc:docMk/>
            <pc:sldMk cId="2248791347" sldId="315"/>
            <ac:spMk id="65" creationId="{00000000-0000-0000-0000-000000000000}"/>
          </ac:spMkLst>
        </pc:spChg>
      </pc:sldChg>
      <pc:sldChg chg="modSp del">
        <pc:chgData name="Fitouri, Sara [CO]" userId="S::sara.fitouri_coloradoea.org#ext#@neahq.onmicrosoft.com::6caa6b50-28ad-40bf-891b-b7c71d09eac5" providerId="AD" clId="Web-{663A48EF-4E7D-F0F1-1093-33AEE4970AEA}" dt="2022-09-26T15:54:01.744" v="220"/>
        <pc:sldMkLst>
          <pc:docMk/>
          <pc:sldMk cId="1596830876" sldId="31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44:46.712" v="189" actId="20577"/>
          <ac:spMkLst>
            <pc:docMk/>
            <pc:sldMk cId="1596830876" sldId="317"/>
            <ac:spMk id="65" creationId="{00000000-0000-0000-0000-000000000000}"/>
          </ac:spMkLst>
        </pc:spChg>
      </pc:sldChg>
      <pc:sldChg chg="add">
        <pc:chgData name="Fitouri, Sara [CO]" userId="S::sara.fitouri_coloradoea.org#ext#@neahq.onmicrosoft.com::6caa6b50-28ad-40bf-891b-b7c71d09eac5" providerId="AD" clId="Web-{663A48EF-4E7D-F0F1-1093-33AEE4970AEA}" dt="2022-09-26T14:34:11.499" v="112"/>
        <pc:sldMkLst>
          <pc:docMk/>
          <pc:sldMk cId="1189147881" sldId="324"/>
        </pc:sldMkLst>
      </pc:sldChg>
      <pc:sldChg chg="add replId">
        <pc:chgData name="Fitouri, Sara [CO]" userId="S::sara.fitouri_coloradoea.org#ext#@neahq.onmicrosoft.com::6caa6b50-28ad-40bf-891b-b7c71d09eac5" providerId="AD" clId="Web-{663A48EF-4E7D-F0F1-1093-33AEE4970AEA}" dt="2022-09-26T14:34:21.812" v="113"/>
        <pc:sldMkLst>
          <pc:docMk/>
          <pc:sldMk cId="179284525" sldId="325"/>
        </pc:sldMkLst>
      </pc:sldChg>
      <pc:sldChg chg="addSp modSp add replId">
        <pc:chgData name="Fitouri, Sara [CO]" userId="S::sara.fitouri_coloradoea.org#ext#@neahq.onmicrosoft.com::6caa6b50-28ad-40bf-891b-b7c71d09eac5" providerId="AD" clId="Web-{663A48EF-4E7D-F0F1-1093-33AEE4970AEA}" dt="2022-09-26T14:37:10.567" v="148" actId="1076"/>
        <pc:sldMkLst>
          <pc:docMk/>
          <pc:sldMk cId="4043254908" sldId="326"/>
        </pc:sldMkLst>
        <pc:spChg chg="add mod">
          <ac:chgData name="Fitouri, Sara [CO]" userId="S::sara.fitouri_coloradoea.org#ext#@neahq.onmicrosoft.com::6caa6b50-28ad-40bf-891b-b7c71d09eac5" providerId="AD" clId="Web-{663A48EF-4E7D-F0F1-1093-33AEE4970AEA}" dt="2022-09-26T14:37:07.551" v="147" actId="1076"/>
          <ac:spMkLst>
            <pc:docMk/>
            <pc:sldMk cId="4043254908" sldId="326"/>
            <ac:spMk id="2" creationId="{40DE8602-CD7F-C6FF-3AF4-EABB114BD5C7}"/>
          </ac:spMkLst>
        </pc:spChg>
        <pc:spChg chg="mod">
          <ac:chgData name="Fitouri, Sara [CO]" userId="S::sara.fitouri_coloradoea.org#ext#@neahq.onmicrosoft.com::6caa6b50-28ad-40bf-891b-b7c71d09eac5" providerId="AD" clId="Web-{663A48EF-4E7D-F0F1-1093-33AEE4970AEA}" dt="2022-09-26T14:35:00.907" v="119" actId="20577"/>
          <ac:spMkLst>
            <pc:docMk/>
            <pc:sldMk cId="4043254908" sldId="326"/>
            <ac:spMk id="299" creationId="{00000000-0000-0000-0000-000000000000}"/>
          </ac:spMkLst>
        </pc:spChg>
        <pc:picChg chg="mod">
          <ac:chgData name="Fitouri, Sara [CO]" userId="S::sara.fitouri_coloradoea.org#ext#@neahq.onmicrosoft.com::6caa6b50-28ad-40bf-891b-b7c71d09eac5" providerId="AD" clId="Web-{663A48EF-4E7D-F0F1-1093-33AEE4970AEA}" dt="2022-09-26T14:37:10.567" v="148" actId="1076"/>
          <ac:picMkLst>
            <pc:docMk/>
            <pc:sldMk cId="4043254908" sldId="326"/>
            <ac:picMk id="300" creationId="{00000000-0000-0000-0000-000000000000}"/>
          </ac:picMkLst>
        </pc:picChg>
      </pc:sldChg>
      <pc:sldChg chg="modSp add ord replId">
        <pc:chgData name="Fitouri, Sara [CO]" userId="S::sara.fitouri_coloradoea.org#ext#@neahq.onmicrosoft.com::6caa6b50-28ad-40bf-891b-b7c71d09eac5" providerId="AD" clId="Web-{663A48EF-4E7D-F0F1-1093-33AEE4970AEA}" dt="2022-09-26T14:35:27.704" v="126" actId="20577"/>
        <pc:sldMkLst>
          <pc:docMk/>
          <pc:sldMk cId="3288927477" sldId="327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4:35:27.704" v="126" actId="20577"/>
          <ac:spMkLst>
            <pc:docMk/>
            <pc:sldMk cId="3288927477" sldId="327"/>
            <ac:spMk id="65" creationId="{00000000-0000-0000-0000-000000000000}"/>
          </ac:spMkLst>
        </pc:sp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34:34.117" v="177" actId="20577"/>
        <pc:sldMkLst>
          <pc:docMk/>
          <pc:sldMk cId="2923335205" sldId="331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34:34.117" v="177" actId="20577"/>
          <ac:spMkLst>
            <pc:docMk/>
            <pc:sldMk cId="2923335205" sldId="331"/>
            <ac:spMk id="372" creationId="{00000000-0000-0000-0000-000000000000}"/>
          </ac:spMkLst>
        </pc:spChg>
      </pc:sldChg>
      <pc:sldChg chg="addSp delSp modSp new ord">
        <pc:chgData name="Fitouri, Sara [CO]" userId="S::sara.fitouri_coloradoea.org#ext#@neahq.onmicrosoft.com::6caa6b50-28ad-40bf-891b-b7c71d09eac5" providerId="AD" clId="Web-{663A48EF-4E7D-F0F1-1093-33AEE4970AEA}" dt="2022-09-26T15:36:01.135" v="186" actId="1076"/>
        <pc:sldMkLst>
          <pc:docMk/>
          <pc:sldMk cId="3966289388" sldId="332"/>
        </pc:sldMkLst>
        <pc:spChg chg="del">
          <ac:chgData name="Fitouri, Sara [CO]" userId="S::sara.fitouri_coloradoea.org#ext#@neahq.onmicrosoft.com::6caa6b50-28ad-40bf-891b-b7c71d09eac5" providerId="AD" clId="Web-{663A48EF-4E7D-F0F1-1093-33AEE4970AEA}" dt="2022-09-26T15:35:57.322" v="185"/>
          <ac:spMkLst>
            <pc:docMk/>
            <pc:sldMk cId="3966289388" sldId="332"/>
            <ac:spMk id="2" creationId="{219554B9-8CDC-7A30-8B47-91C890FE621C}"/>
          </ac:spMkLst>
        </pc:spChg>
        <pc:spChg chg="del">
          <ac:chgData name="Fitouri, Sara [CO]" userId="S::sara.fitouri_coloradoea.org#ext#@neahq.onmicrosoft.com::6caa6b50-28ad-40bf-891b-b7c71d09eac5" providerId="AD" clId="Web-{663A48EF-4E7D-F0F1-1093-33AEE4970AEA}" dt="2022-09-26T15:35:53.869" v="184"/>
          <ac:spMkLst>
            <pc:docMk/>
            <pc:sldMk cId="3966289388" sldId="332"/>
            <ac:spMk id="3" creationId="{86B63120-024F-BCD7-EA67-A5B3C082153E}"/>
          </ac:spMkLst>
        </pc:spChg>
        <pc:picChg chg="add mod">
          <ac:chgData name="Fitouri, Sara [CO]" userId="S::sara.fitouri_coloradoea.org#ext#@neahq.onmicrosoft.com::6caa6b50-28ad-40bf-891b-b7c71d09eac5" providerId="AD" clId="Web-{663A48EF-4E7D-F0F1-1093-33AEE4970AEA}" dt="2022-09-26T15:36:01.135" v="186" actId="1076"/>
          <ac:picMkLst>
            <pc:docMk/>
            <pc:sldMk cId="3966289388" sldId="332"/>
            <ac:picMk id="4" creationId="{D84F0A4A-2869-01C3-0C4B-BAC87CBF6785}"/>
          </ac:picMkLst>
        </pc:picChg>
      </pc:sldChg>
      <pc:sldChg chg="modSp">
        <pc:chgData name="Fitouri, Sara [CO]" userId="S::sara.fitouri_coloradoea.org#ext#@neahq.onmicrosoft.com::6caa6b50-28ad-40bf-891b-b7c71d09eac5" providerId="AD" clId="Web-{663A48EF-4E7D-F0F1-1093-33AEE4970AEA}" dt="2022-09-26T15:53:51.384" v="218" actId="20577"/>
        <pc:sldMkLst>
          <pc:docMk/>
          <pc:sldMk cId="700552818" sldId="334"/>
        </pc:sldMkLst>
        <pc:spChg chg="mod">
          <ac:chgData name="Fitouri, Sara [CO]" userId="S::sara.fitouri_coloradoea.org#ext#@neahq.onmicrosoft.com::6caa6b50-28ad-40bf-891b-b7c71d09eac5" providerId="AD" clId="Web-{663A48EF-4E7D-F0F1-1093-33AEE4970AEA}" dt="2022-09-26T15:53:51.384" v="218" actId="20577"/>
          <ac:spMkLst>
            <pc:docMk/>
            <pc:sldMk cId="700552818" sldId="334"/>
            <ac:spMk id="387" creationId="{00000000-0000-0000-0000-000000000000}"/>
          </ac:spMkLst>
        </pc:spChg>
      </pc:sldChg>
    </pc:docChg>
  </pc:docChgLst>
  <pc:docChgLst>
    <pc:chgData name="Holmes, Ellen [NEA]" userId="S::eholmes@nea.org::8df78491-616d-4641-a13e-176bb27a1b7f" providerId="AD" clId="Web-{61738467-5A12-E9A7-41FF-1193C29B2765}"/>
    <pc:docChg chg="addSld delSld modSld sldOrd">
      <pc:chgData name="Holmes, Ellen [NEA]" userId="S::eholmes@nea.org::8df78491-616d-4641-a13e-176bb27a1b7f" providerId="AD" clId="Web-{61738467-5A12-E9A7-41FF-1193C29B2765}" dt="2022-09-26T16:42:12.529" v="387" actId="14100"/>
      <pc:docMkLst>
        <pc:docMk/>
      </pc:docMkLst>
      <pc:sldChg chg="modSp">
        <pc:chgData name="Holmes, Ellen [NEA]" userId="S::eholmes@nea.org::8df78491-616d-4641-a13e-176bb27a1b7f" providerId="AD" clId="Web-{61738467-5A12-E9A7-41FF-1193C29B2765}" dt="2022-09-26T14:56:25.146" v="4" actId="20577"/>
        <pc:sldMkLst>
          <pc:docMk/>
          <pc:sldMk cId="0" sldId="282"/>
        </pc:sldMkLst>
        <pc:spChg chg="mod">
          <ac:chgData name="Holmes, Ellen [NEA]" userId="S::eholmes@nea.org::8df78491-616d-4641-a13e-176bb27a1b7f" providerId="AD" clId="Web-{61738467-5A12-E9A7-41FF-1193C29B2765}" dt="2022-09-26T14:56:25.146" v="4" actId="20577"/>
          <ac:spMkLst>
            <pc:docMk/>
            <pc:sldMk cId="0" sldId="282"/>
            <ac:spMk id="307" creationId="{00000000-0000-0000-0000-000000000000}"/>
          </ac:spMkLst>
        </pc:spChg>
      </pc:sldChg>
      <pc:sldChg chg="modSp ord">
        <pc:chgData name="Holmes, Ellen [NEA]" userId="S::eholmes@nea.org::8df78491-616d-4641-a13e-176bb27a1b7f" providerId="AD" clId="Web-{61738467-5A12-E9A7-41FF-1193C29B2765}" dt="2022-09-26T15:14:26.615" v="85"/>
        <pc:sldMkLst>
          <pc:docMk/>
          <pc:sldMk cId="0" sldId="283"/>
        </pc:sldMkLst>
        <pc:spChg chg="mod">
          <ac:chgData name="Holmes, Ellen [NEA]" userId="S::eholmes@nea.org::8df78491-616d-4641-a13e-176bb27a1b7f" providerId="AD" clId="Web-{61738467-5A12-E9A7-41FF-1193C29B2765}" dt="2022-09-26T15:14:22.943" v="84" actId="14100"/>
          <ac:spMkLst>
            <pc:docMk/>
            <pc:sldMk cId="0" sldId="283"/>
            <ac:spMk id="316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22:17.330" v="88" actId="14100"/>
        <pc:sldMkLst>
          <pc:docMk/>
          <pc:sldMk cId="0" sldId="284"/>
        </pc:sldMkLst>
        <pc:spChg chg="mod">
          <ac:chgData name="Holmes, Ellen [NEA]" userId="S::eholmes@nea.org::8df78491-616d-4641-a13e-176bb27a1b7f" providerId="AD" clId="Web-{61738467-5A12-E9A7-41FF-1193C29B2765}" dt="2022-09-26T15:22:17.330" v="88" actId="14100"/>
          <ac:spMkLst>
            <pc:docMk/>
            <pc:sldMk cId="0" sldId="284"/>
            <ac:spMk id="32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25:10.887" v="136" actId="1076"/>
        <pc:sldMkLst>
          <pc:docMk/>
          <pc:sldMk cId="0" sldId="285"/>
        </pc:sldMkLst>
        <pc:spChg chg="mod">
          <ac:chgData name="Holmes, Ellen [NEA]" userId="S::eholmes@nea.org::8df78491-616d-4641-a13e-176bb27a1b7f" providerId="AD" clId="Web-{61738467-5A12-E9A7-41FF-1193C29B2765}" dt="2022-09-26T15:25:10.887" v="136" actId="1076"/>
          <ac:spMkLst>
            <pc:docMk/>
            <pc:sldMk cId="0" sldId="285"/>
            <ac:spMk id="330" creationId="{00000000-0000-0000-0000-000000000000}"/>
          </ac:spMkLst>
        </pc:spChg>
      </pc:sldChg>
      <pc:sldChg chg="addSp modSp">
        <pc:chgData name="Holmes, Ellen [NEA]" userId="S::eholmes@nea.org::8df78491-616d-4641-a13e-176bb27a1b7f" providerId="AD" clId="Web-{61738467-5A12-E9A7-41FF-1193C29B2765}" dt="2022-09-26T15:37:53.087" v="155" actId="1076"/>
        <pc:sldMkLst>
          <pc:docMk/>
          <pc:sldMk cId="0" sldId="289"/>
        </pc:sldMkLst>
        <pc:picChg chg="add mod">
          <ac:chgData name="Holmes, Ellen [NEA]" userId="S::eholmes@nea.org::8df78491-616d-4641-a13e-176bb27a1b7f" providerId="AD" clId="Web-{61738467-5A12-E9A7-41FF-1193C29B2765}" dt="2022-09-26T15:35:56.049" v="151" actId="1076"/>
          <ac:picMkLst>
            <pc:docMk/>
            <pc:sldMk cId="0" sldId="289"/>
            <ac:picMk id="2" creationId="{97AE8899-321B-D1B1-D49A-48B8A7E009A4}"/>
          </ac:picMkLst>
        </pc:picChg>
        <pc:picChg chg="add mod">
          <ac:chgData name="Holmes, Ellen [NEA]" userId="S::eholmes@nea.org::8df78491-616d-4641-a13e-176bb27a1b7f" providerId="AD" clId="Web-{61738467-5A12-E9A7-41FF-1193C29B2765}" dt="2022-09-26T15:36:48.458" v="153" actId="1076"/>
          <ac:picMkLst>
            <pc:docMk/>
            <pc:sldMk cId="0" sldId="289"/>
            <ac:picMk id="3" creationId="{3A71D54F-5791-26DC-6EC3-6E5C5FF2F8EF}"/>
          </ac:picMkLst>
        </pc:picChg>
        <pc:picChg chg="add mod">
          <ac:chgData name="Holmes, Ellen [NEA]" userId="S::eholmes@nea.org::8df78491-616d-4641-a13e-176bb27a1b7f" providerId="AD" clId="Web-{61738467-5A12-E9A7-41FF-1193C29B2765}" dt="2022-09-26T15:37:53.087" v="155" actId="1076"/>
          <ac:picMkLst>
            <pc:docMk/>
            <pc:sldMk cId="0" sldId="289"/>
            <ac:picMk id="4" creationId="{F33729CB-6ED4-268B-657C-91E559A8B8AA}"/>
          </ac:picMkLst>
        </pc:picChg>
      </pc:sldChg>
      <pc:sldChg chg="addSp delSp modSp">
        <pc:chgData name="Holmes, Ellen [NEA]" userId="S::eholmes@nea.org::8df78491-616d-4641-a13e-176bb27a1b7f" providerId="AD" clId="Web-{61738467-5A12-E9A7-41FF-1193C29B2765}" dt="2022-09-26T15:39:56.719" v="163" actId="14100"/>
        <pc:sldMkLst>
          <pc:docMk/>
          <pc:sldMk cId="0" sldId="290"/>
        </pc:sldMkLst>
        <pc:spChg chg="mod">
          <ac:chgData name="Holmes, Ellen [NEA]" userId="S::eholmes@nea.org::8df78491-616d-4641-a13e-176bb27a1b7f" providerId="AD" clId="Web-{61738467-5A12-E9A7-41FF-1193C29B2765}" dt="2022-09-26T15:39:56.719" v="163" actId="14100"/>
          <ac:spMkLst>
            <pc:docMk/>
            <pc:sldMk cId="0" sldId="290"/>
            <ac:spMk id="379" creationId="{00000000-0000-0000-0000-000000000000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39:49.281" v="161" actId="1076"/>
          <ac:picMkLst>
            <pc:docMk/>
            <pc:sldMk cId="0" sldId="290"/>
            <ac:picMk id="2" creationId="{CEFB67ED-4BA8-60A9-D5D4-24AEEBFAEFF3}"/>
          </ac:picMkLst>
        </pc:picChg>
        <pc:picChg chg="del">
          <ac:chgData name="Holmes, Ellen [NEA]" userId="S::eholmes@nea.org::8df78491-616d-4641-a13e-176bb27a1b7f" providerId="AD" clId="Web-{61738467-5A12-E9A7-41FF-1193C29B2765}" dt="2022-09-26T15:39:06.779" v="158"/>
          <ac:picMkLst>
            <pc:docMk/>
            <pc:sldMk cId="0" sldId="290"/>
            <ac:picMk id="380" creationId="{00000000-0000-0000-0000-000000000000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5:46:45.852" v="174" actId="20577"/>
        <pc:sldMkLst>
          <pc:docMk/>
          <pc:sldMk cId="0" sldId="292"/>
        </pc:sldMkLst>
        <pc:spChg chg="mod">
          <ac:chgData name="Holmes, Ellen [NEA]" userId="S::eholmes@nea.org::8df78491-616d-4641-a13e-176bb27a1b7f" providerId="AD" clId="Web-{61738467-5A12-E9A7-41FF-1193C29B2765}" dt="2022-09-26T15:46:45.852" v="174" actId="20577"/>
          <ac:spMkLst>
            <pc:docMk/>
            <pc:sldMk cId="0" sldId="292"/>
            <ac:spMk id="394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27:50.370" v="314" actId="20577"/>
        <pc:sldMkLst>
          <pc:docMk/>
          <pc:sldMk cId="3256598162" sldId="307"/>
        </pc:sldMkLst>
        <pc:spChg chg="mod">
          <ac:chgData name="Holmes, Ellen [NEA]" userId="S::eholmes@nea.org::8df78491-616d-4641-a13e-176bb27a1b7f" providerId="AD" clId="Web-{61738467-5A12-E9A7-41FF-1193C29B2765}" dt="2022-09-26T16:27:50.370" v="314" actId="20577"/>
          <ac:spMkLst>
            <pc:docMk/>
            <pc:sldMk cId="3256598162" sldId="307"/>
            <ac:spMk id="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34:50.988" v="382" actId="1076"/>
        <pc:sldMkLst>
          <pc:docMk/>
          <pc:sldMk cId="2980699170" sldId="312"/>
        </pc:sldMkLst>
        <pc:spChg chg="mod">
          <ac:chgData name="Holmes, Ellen [NEA]" userId="S::eholmes@nea.org::8df78491-616d-4641-a13e-176bb27a1b7f" providerId="AD" clId="Web-{61738467-5A12-E9A7-41FF-1193C29B2765}" dt="2022-09-26T16:34:50.988" v="382" actId="1076"/>
          <ac:spMkLst>
            <pc:docMk/>
            <pc:sldMk cId="2980699170" sldId="312"/>
            <ac:spMk id="283" creationId="{00000000-0000-0000-0000-000000000000}"/>
          </ac:spMkLst>
        </pc:spChg>
      </pc:sldChg>
      <pc:sldChg chg="addSp delSp modSp">
        <pc:chgData name="Holmes, Ellen [NEA]" userId="S::eholmes@nea.org::8df78491-616d-4641-a13e-176bb27a1b7f" providerId="AD" clId="Web-{61738467-5A12-E9A7-41FF-1193C29B2765}" dt="2022-09-26T16:33:51.344" v="350"/>
        <pc:sldMkLst>
          <pc:docMk/>
          <pc:sldMk cId="3084953064" sldId="314"/>
        </pc:sldMkLst>
        <pc:spChg chg="add del mod">
          <ac:chgData name="Holmes, Ellen [NEA]" userId="S::eholmes@nea.org::8df78491-616d-4641-a13e-176bb27a1b7f" providerId="AD" clId="Web-{61738467-5A12-E9A7-41FF-1193C29B2765}" dt="2022-09-26T16:33:51.344" v="350"/>
          <ac:spMkLst>
            <pc:docMk/>
            <pc:sldMk cId="3084953064" sldId="314"/>
            <ac:spMk id="2" creationId="{D5D7FE04-38B4-3BE3-0D2F-72BE577BC412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5:32:38.913" v="140" actId="20577"/>
        <pc:sldMkLst>
          <pc:docMk/>
          <pc:sldMk cId="2248791347" sldId="315"/>
        </pc:sldMkLst>
        <pc:spChg chg="mod">
          <ac:chgData name="Holmes, Ellen [NEA]" userId="S::eholmes@nea.org::8df78491-616d-4641-a13e-176bb27a1b7f" providerId="AD" clId="Web-{61738467-5A12-E9A7-41FF-1193C29B2765}" dt="2022-09-26T15:32:38.913" v="140" actId="20577"/>
          <ac:spMkLst>
            <pc:docMk/>
            <pc:sldMk cId="2248791347" sldId="315"/>
            <ac:spMk id="65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42:12.529" v="387" actId="14100"/>
        <pc:sldMkLst>
          <pc:docMk/>
          <pc:sldMk cId="2437615348" sldId="320"/>
        </pc:sldMkLst>
        <pc:picChg chg="mod">
          <ac:chgData name="Holmes, Ellen [NEA]" userId="S::eholmes@nea.org::8df78491-616d-4641-a13e-176bb27a1b7f" providerId="AD" clId="Web-{61738467-5A12-E9A7-41FF-1193C29B2765}" dt="2022-09-26T16:42:12.529" v="387" actId="14100"/>
          <ac:picMkLst>
            <pc:docMk/>
            <pc:sldMk cId="2437615348" sldId="320"/>
            <ac:picMk id="3074" creationId="{C05175F0-D0D0-47D6-9E63-A50263CD4A1F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6:41:44.028" v="386" actId="1076"/>
        <pc:sldMkLst>
          <pc:docMk/>
          <pc:sldMk cId="901202867" sldId="321"/>
        </pc:sldMkLst>
        <pc:spChg chg="mod">
          <ac:chgData name="Holmes, Ellen [NEA]" userId="S::eholmes@nea.org::8df78491-616d-4641-a13e-176bb27a1b7f" providerId="AD" clId="Web-{61738467-5A12-E9A7-41FF-1193C29B2765}" dt="2022-09-26T16:17:14.302" v="297" actId="20577"/>
          <ac:spMkLst>
            <pc:docMk/>
            <pc:sldMk cId="901202867" sldId="321"/>
            <ac:spMk id="65" creationId="{00000000-0000-0000-0000-000000000000}"/>
          </ac:spMkLst>
        </pc:spChg>
        <pc:grpChg chg="mod">
          <ac:chgData name="Holmes, Ellen [NEA]" userId="S::eholmes@nea.org::8df78491-616d-4641-a13e-176bb27a1b7f" providerId="AD" clId="Web-{61738467-5A12-E9A7-41FF-1193C29B2765}" dt="2022-09-26T16:41:44.028" v="386" actId="1076"/>
          <ac:grpSpMkLst>
            <pc:docMk/>
            <pc:sldMk cId="901202867" sldId="321"/>
            <ac:grpSpMk id="58" creationId="{00000000-0000-0000-0000-000000000000}"/>
          </ac:grpSpMkLst>
        </pc:grpChg>
      </pc:sldChg>
      <pc:sldChg chg="modSp">
        <pc:chgData name="Holmes, Ellen [NEA]" userId="S::eholmes@nea.org::8df78491-616d-4641-a13e-176bb27a1b7f" providerId="AD" clId="Web-{61738467-5A12-E9A7-41FF-1193C29B2765}" dt="2022-09-26T16:12:28.145" v="292" actId="20577"/>
        <pc:sldMkLst>
          <pc:docMk/>
          <pc:sldMk cId="2865572155" sldId="322"/>
        </pc:sldMkLst>
        <pc:spChg chg="mod">
          <ac:chgData name="Holmes, Ellen [NEA]" userId="S::eholmes@nea.org::8df78491-616d-4641-a13e-176bb27a1b7f" providerId="AD" clId="Web-{61738467-5A12-E9A7-41FF-1193C29B2765}" dt="2022-09-26T16:12:28.145" v="292" actId="20577"/>
          <ac:spMkLst>
            <pc:docMk/>
            <pc:sldMk cId="2865572155" sldId="322"/>
            <ac:spMk id="3" creationId="{00000000-0000-0000-0000-000000000000}"/>
          </ac:spMkLst>
        </pc:spChg>
      </pc:sldChg>
      <pc:sldChg chg="modSp">
        <pc:chgData name="Holmes, Ellen [NEA]" userId="S::eholmes@nea.org::8df78491-616d-4641-a13e-176bb27a1b7f" providerId="AD" clId="Web-{61738467-5A12-E9A7-41FF-1193C29B2765}" dt="2022-09-26T16:32:25.995" v="345" actId="20577"/>
        <pc:sldMkLst>
          <pc:docMk/>
          <pc:sldMk cId="4043254908" sldId="326"/>
        </pc:sldMkLst>
        <pc:spChg chg="mod">
          <ac:chgData name="Holmes, Ellen [NEA]" userId="S::eholmes@nea.org::8df78491-616d-4641-a13e-176bb27a1b7f" providerId="AD" clId="Web-{61738467-5A12-E9A7-41FF-1193C29B2765}" dt="2022-09-26T16:32:25.995" v="345" actId="20577"/>
          <ac:spMkLst>
            <pc:docMk/>
            <pc:sldMk cId="4043254908" sldId="326"/>
            <ac:spMk id="2" creationId="{40DE8602-CD7F-C6FF-3AF4-EABB114BD5C7}"/>
          </ac:spMkLst>
        </pc:spChg>
      </pc:sldChg>
      <pc:sldChg chg="addSp modSp new ord">
        <pc:chgData name="Holmes, Ellen [NEA]" userId="S::eholmes@nea.org::8df78491-616d-4641-a13e-176bb27a1b7f" providerId="AD" clId="Web-{61738467-5A12-E9A7-41FF-1193C29B2765}" dt="2022-09-26T15:01:47.258" v="45" actId="14100"/>
        <pc:sldMkLst>
          <pc:docMk/>
          <pc:sldMk cId="831545389" sldId="328"/>
        </pc:sldMkLst>
        <pc:spChg chg="mod">
          <ac:chgData name="Holmes, Ellen [NEA]" userId="S::eholmes@nea.org::8df78491-616d-4641-a13e-176bb27a1b7f" providerId="AD" clId="Web-{61738467-5A12-E9A7-41FF-1193C29B2765}" dt="2022-09-26T15:00:40.395" v="34" actId="20577"/>
          <ac:spMkLst>
            <pc:docMk/>
            <pc:sldMk cId="831545389" sldId="328"/>
            <ac:spMk id="2" creationId="{F1140925-43C8-0D19-51A9-C516444348CA}"/>
          </ac:spMkLst>
        </pc:spChg>
        <pc:spChg chg="mod">
          <ac:chgData name="Holmes, Ellen [NEA]" userId="S::eholmes@nea.org::8df78491-616d-4641-a13e-176bb27a1b7f" providerId="AD" clId="Web-{61738467-5A12-E9A7-41FF-1193C29B2765}" dt="2022-09-26T15:01:47.258" v="45" actId="14100"/>
          <ac:spMkLst>
            <pc:docMk/>
            <pc:sldMk cId="831545389" sldId="328"/>
            <ac:spMk id="3" creationId="{C39DE6C0-FF30-2D3C-8FEA-66C17AF870A6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01:41.305" v="44" actId="1076"/>
          <ac:picMkLst>
            <pc:docMk/>
            <pc:sldMk cId="831545389" sldId="328"/>
            <ac:picMk id="5" creationId="{96709169-FEA1-C640-521D-FA63D63FBAA4}"/>
          </ac:picMkLst>
        </pc:picChg>
      </pc:sldChg>
      <pc:sldChg chg="modSp">
        <pc:chgData name="Holmes, Ellen [NEA]" userId="S::eholmes@nea.org::8df78491-616d-4641-a13e-176bb27a1b7f" providerId="AD" clId="Web-{61738467-5A12-E9A7-41FF-1193C29B2765}" dt="2022-09-26T15:22:04.532" v="87" actId="14100"/>
        <pc:sldMkLst>
          <pc:docMk/>
          <pc:sldMk cId="1339018207" sldId="329"/>
        </pc:sldMkLst>
        <pc:spChg chg="mod">
          <ac:chgData name="Holmes, Ellen [NEA]" userId="S::eholmes@nea.org::8df78491-616d-4641-a13e-176bb27a1b7f" providerId="AD" clId="Web-{61738467-5A12-E9A7-41FF-1193C29B2765}" dt="2022-09-26T15:22:04.532" v="87" actId="14100"/>
          <ac:spMkLst>
            <pc:docMk/>
            <pc:sldMk cId="1339018207" sldId="329"/>
            <ac:spMk id="316" creationId="{00000000-0000-0000-0000-000000000000}"/>
          </ac:spMkLst>
        </pc:spChg>
      </pc:sldChg>
      <pc:sldChg chg="modSp new">
        <pc:chgData name="Holmes, Ellen [NEA]" userId="S::eholmes@nea.org::8df78491-616d-4641-a13e-176bb27a1b7f" providerId="AD" clId="Web-{61738467-5A12-E9A7-41FF-1193C29B2765}" dt="2022-09-26T15:24:58.167" v="135" actId="14100"/>
        <pc:sldMkLst>
          <pc:docMk/>
          <pc:sldMk cId="4234965251" sldId="330"/>
        </pc:sldMkLst>
        <pc:spChg chg="mod">
          <ac:chgData name="Holmes, Ellen [NEA]" userId="S::eholmes@nea.org::8df78491-616d-4641-a13e-176bb27a1b7f" providerId="AD" clId="Web-{61738467-5A12-E9A7-41FF-1193C29B2765}" dt="2022-09-26T15:23:09.411" v="94" actId="20577"/>
          <ac:spMkLst>
            <pc:docMk/>
            <pc:sldMk cId="4234965251" sldId="330"/>
            <ac:spMk id="2" creationId="{F4DFF7D7-4E0A-703F-C350-A5AD3EBA4546}"/>
          </ac:spMkLst>
        </pc:spChg>
        <pc:spChg chg="mod">
          <ac:chgData name="Holmes, Ellen [NEA]" userId="S::eholmes@nea.org::8df78491-616d-4641-a13e-176bb27a1b7f" providerId="AD" clId="Web-{61738467-5A12-E9A7-41FF-1193C29B2765}" dt="2022-09-26T15:24:58.167" v="135" actId="14100"/>
          <ac:spMkLst>
            <pc:docMk/>
            <pc:sldMk cId="4234965251" sldId="330"/>
            <ac:spMk id="3" creationId="{79A974AA-A6AB-F49E-73C9-DD1ACEA4BCBB}"/>
          </ac:spMkLst>
        </pc:spChg>
      </pc:sldChg>
      <pc:sldChg chg="addSp modSp add ord replId">
        <pc:chgData name="Holmes, Ellen [NEA]" userId="S::eholmes@nea.org::8df78491-616d-4641-a13e-176bb27a1b7f" providerId="AD" clId="Web-{61738467-5A12-E9A7-41FF-1193C29B2765}" dt="2022-09-26T15:35:00.452" v="149" actId="1076"/>
        <pc:sldMkLst>
          <pc:docMk/>
          <pc:sldMk cId="2923335205" sldId="331"/>
        </pc:sldMkLst>
        <pc:spChg chg="mod">
          <ac:chgData name="Holmes, Ellen [NEA]" userId="S::eholmes@nea.org::8df78491-616d-4641-a13e-176bb27a1b7f" providerId="AD" clId="Web-{61738467-5A12-E9A7-41FF-1193C29B2765}" dt="2022-09-26T15:34:55.639" v="148" actId="1076"/>
          <ac:spMkLst>
            <pc:docMk/>
            <pc:sldMk cId="2923335205" sldId="331"/>
            <ac:spMk id="372" creationId="{00000000-0000-0000-0000-000000000000}"/>
          </ac:spMkLst>
        </pc:spChg>
        <pc:picChg chg="add mod">
          <ac:chgData name="Holmes, Ellen [NEA]" userId="S::eholmes@nea.org::8df78491-616d-4641-a13e-176bb27a1b7f" providerId="AD" clId="Web-{61738467-5A12-E9A7-41FF-1193C29B2765}" dt="2022-09-26T15:35:00.452" v="149" actId="1076"/>
          <ac:picMkLst>
            <pc:docMk/>
            <pc:sldMk cId="2923335205" sldId="331"/>
            <ac:picMk id="3" creationId="{5B9544D8-3FB2-E434-8528-F5793FCC67D4}"/>
          </ac:picMkLst>
        </pc:picChg>
      </pc:sldChg>
      <pc:sldChg chg="addSp delSp modSp new">
        <pc:chgData name="Holmes, Ellen [NEA]" userId="S::eholmes@nea.org::8df78491-616d-4641-a13e-176bb27a1b7f" providerId="AD" clId="Web-{61738467-5A12-E9A7-41FF-1193C29B2765}" dt="2022-09-26T16:08:11.489" v="272" actId="20577"/>
        <pc:sldMkLst>
          <pc:docMk/>
          <pc:sldMk cId="2912120163" sldId="333"/>
        </pc:sldMkLst>
        <pc:spChg chg="mod">
          <ac:chgData name="Holmes, Ellen [NEA]" userId="S::eholmes@nea.org::8df78491-616d-4641-a13e-176bb27a1b7f" providerId="AD" clId="Web-{61738467-5A12-E9A7-41FF-1193C29B2765}" dt="2022-09-26T16:08:11.489" v="272" actId="20577"/>
          <ac:spMkLst>
            <pc:docMk/>
            <pc:sldMk cId="2912120163" sldId="333"/>
            <ac:spMk id="2" creationId="{DF76AC02-6389-935D-045C-3E954ACEDFAB}"/>
          </ac:spMkLst>
        </pc:spChg>
        <pc:spChg chg="del">
          <ac:chgData name="Holmes, Ellen [NEA]" userId="S::eholmes@nea.org::8df78491-616d-4641-a13e-176bb27a1b7f" providerId="AD" clId="Web-{61738467-5A12-E9A7-41FF-1193C29B2765}" dt="2022-09-26T15:48:43.093" v="194"/>
          <ac:spMkLst>
            <pc:docMk/>
            <pc:sldMk cId="2912120163" sldId="333"/>
            <ac:spMk id="3" creationId="{F613C240-B355-CE70-885B-6C4F12F85144}"/>
          </ac:spMkLst>
        </pc:spChg>
        <pc:picChg chg="add mod modCrop">
          <ac:chgData name="Holmes, Ellen [NEA]" userId="S::eholmes@nea.org::8df78491-616d-4641-a13e-176bb27a1b7f" providerId="AD" clId="Web-{61738467-5A12-E9A7-41FF-1193C29B2765}" dt="2022-09-26T15:49:39.362" v="203"/>
          <ac:picMkLst>
            <pc:docMk/>
            <pc:sldMk cId="2912120163" sldId="333"/>
            <ac:picMk id="4" creationId="{E93001BA-075A-F98D-DF8C-C5A89C252C37}"/>
          </ac:picMkLst>
        </pc:picChg>
      </pc:sldChg>
      <pc:sldChg chg="modSp add ord replId">
        <pc:chgData name="Holmes, Ellen [NEA]" userId="S::eholmes@nea.org::8df78491-616d-4641-a13e-176bb27a1b7f" providerId="AD" clId="Web-{61738467-5A12-E9A7-41FF-1193C29B2765}" dt="2022-09-26T15:52:19.778" v="241" actId="20577"/>
        <pc:sldMkLst>
          <pc:docMk/>
          <pc:sldMk cId="700552818" sldId="334"/>
        </pc:sldMkLst>
        <pc:spChg chg="mod">
          <ac:chgData name="Holmes, Ellen [NEA]" userId="S::eholmes@nea.org::8df78491-616d-4641-a13e-176bb27a1b7f" providerId="AD" clId="Web-{61738467-5A12-E9A7-41FF-1193C29B2765}" dt="2022-09-26T15:52:19.778" v="241" actId="20577"/>
          <ac:spMkLst>
            <pc:docMk/>
            <pc:sldMk cId="700552818" sldId="334"/>
            <ac:spMk id="387" creationId="{00000000-0000-0000-0000-000000000000}"/>
          </ac:spMkLst>
        </pc:spChg>
      </pc:sldChg>
      <pc:sldChg chg="addSp modSp add replId">
        <pc:chgData name="Holmes, Ellen [NEA]" userId="S::eholmes@nea.org::8df78491-616d-4641-a13e-176bb27a1b7f" providerId="AD" clId="Web-{61738467-5A12-E9A7-41FF-1193C29B2765}" dt="2022-09-26T16:08:26.381" v="274" actId="1076"/>
        <pc:sldMkLst>
          <pc:docMk/>
          <pc:sldMk cId="3286250014" sldId="335"/>
        </pc:sldMkLst>
        <pc:spChg chg="mod">
          <ac:chgData name="Holmes, Ellen [NEA]" userId="S::eholmes@nea.org::8df78491-616d-4641-a13e-176bb27a1b7f" providerId="AD" clId="Web-{61738467-5A12-E9A7-41FF-1193C29B2765}" dt="2022-09-26T15:55:14.507" v="263" actId="20577"/>
          <ac:spMkLst>
            <pc:docMk/>
            <pc:sldMk cId="3286250014" sldId="335"/>
            <ac:spMk id="2" creationId="{DF76AC02-6389-935D-045C-3E954ACEDFAB}"/>
          </ac:spMkLst>
        </pc:spChg>
        <pc:spChg chg="add mod">
          <ac:chgData name="Holmes, Ellen [NEA]" userId="S::eholmes@nea.org::8df78491-616d-4641-a13e-176bb27a1b7f" providerId="AD" clId="Web-{61738467-5A12-E9A7-41FF-1193C29B2765}" dt="2022-09-26T15:54:45.036" v="253" actId="1076"/>
          <ac:spMkLst>
            <pc:docMk/>
            <pc:sldMk cId="3286250014" sldId="335"/>
            <ac:spMk id="3" creationId="{FB593D59-DBC9-ED83-1E22-8FCB18A6A839}"/>
          </ac:spMkLst>
        </pc:spChg>
        <pc:picChg chg="mod modCrop">
          <ac:chgData name="Holmes, Ellen [NEA]" userId="S::eholmes@nea.org::8df78491-616d-4641-a13e-176bb27a1b7f" providerId="AD" clId="Web-{61738467-5A12-E9A7-41FF-1193C29B2765}" dt="2022-09-26T16:08:26.381" v="274" actId="1076"/>
          <ac:picMkLst>
            <pc:docMk/>
            <pc:sldMk cId="3286250014" sldId="335"/>
            <ac:picMk id="4" creationId="{E93001BA-075A-F98D-DF8C-C5A89C252C37}"/>
          </ac:picMkLst>
        </pc:picChg>
      </pc:sldChg>
      <pc:sldChg chg="add del replId">
        <pc:chgData name="Holmes, Ellen [NEA]" userId="S::eholmes@nea.org::8df78491-616d-4641-a13e-176bb27a1b7f" providerId="AD" clId="Web-{61738467-5A12-E9A7-41FF-1193C29B2765}" dt="2022-09-26T15:53:44.423" v="246"/>
        <pc:sldMkLst>
          <pc:docMk/>
          <pc:sldMk cId="3537546650" sldId="336"/>
        </pc:sldMkLst>
      </pc:sldChg>
      <pc:sldChg chg="modSp add ord replId">
        <pc:chgData name="Holmes, Ellen [NEA]" userId="S::eholmes@nea.org::8df78491-616d-4641-a13e-176bb27a1b7f" providerId="AD" clId="Web-{61738467-5A12-E9A7-41FF-1193C29B2765}" dt="2022-09-26T16:12:24.504" v="291"/>
        <pc:sldMkLst>
          <pc:docMk/>
          <pc:sldMk cId="3988771543" sldId="336"/>
        </pc:sldMkLst>
        <pc:spChg chg="mod">
          <ac:chgData name="Holmes, Ellen [NEA]" userId="S::eholmes@nea.org::8df78491-616d-4641-a13e-176bb27a1b7f" providerId="AD" clId="Web-{61738467-5A12-E9A7-41FF-1193C29B2765}" dt="2022-09-26T16:12:17.160" v="290" actId="20577"/>
          <ac:spMkLst>
            <pc:docMk/>
            <pc:sldMk cId="3988771543" sldId="336"/>
            <ac:spMk id="3" creationId="{00000000-0000-0000-0000-000000000000}"/>
          </ac:spMkLst>
        </pc:spChg>
        <pc:picChg chg="mod">
          <ac:chgData name="Holmes, Ellen [NEA]" userId="S::eholmes@nea.org::8df78491-616d-4641-a13e-176bb27a1b7f" providerId="AD" clId="Web-{61738467-5A12-E9A7-41FF-1193C29B2765}" dt="2022-09-26T16:11:49.939" v="281" actId="1076"/>
          <ac:picMkLst>
            <pc:docMk/>
            <pc:sldMk cId="3988771543" sldId="336"/>
            <ac:picMk id="4" creationId="{00000000-0000-0000-0000-000000000000}"/>
          </ac:picMkLst>
        </pc:picChg>
      </pc:sldChg>
      <pc:sldChg chg="modSp add del ord replId">
        <pc:chgData name="Holmes, Ellen [NEA]" userId="S::eholmes@nea.org::8df78491-616d-4641-a13e-176bb27a1b7f" providerId="AD" clId="Web-{61738467-5A12-E9A7-41FF-1193C29B2765}" dt="2022-09-26T16:32:27.167" v="346"/>
        <pc:sldMkLst>
          <pc:docMk/>
          <pc:sldMk cId="2456491743" sldId="337"/>
        </pc:sldMkLst>
        <pc:spChg chg="mod">
          <ac:chgData name="Holmes, Ellen [NEA]" userId="S::eholmes@nea.org::8df78491-616d-4641-a13e-176bb27a1b7f" providerId="AD" clId="Web-{61738467-5A12-E9A7-41FF-1193C29B2765}" dt="2022-09-26T16:30:38.755" v="325" actId="20577"/>
          <ac:spMkLst>
            <pc:docMk/>
            <pc:sldMk cId="2456491743" sldId="337"/>
            <ac:spMk id="299" creationId="{00000000-0000-0000-0000-000000000000}"/>
          </ac:spMkLst>
        </pc:spChg>
        <pc:picChg chg="mod">
          <ac:chgData name="Holmes, Ellen [NEA]" userId="S::eholmes@nea.org::8df78491-616d-4641-a13e-176bb27a1b7f" providerId="AD" clId="Web-{61738467-5A12-E9A7-41FF-1193C29B2765}" dt="2022-09-26T16:30:59.053" v="328" actId="1076"/>
          <ac:picMkLst>
            <pc:docMk/>
            <pc:sldMk cId="2456491743" sldId="337"/>
            <ac:picMk id="300" creationId="{00000000-0000-0000-0000-000000000000}"/>
          </ac:picMkLst>
        </pc:picChg>
      </pc:sldChg>
      <pc:sldChg chg="modSp add ord replId">
        <pc:chgData name="Holmes, Ellen [NEA]" userId="S::eholmes@nea.org::8df78491-616d-4641-a13e-176bb27a1b7f" providerId="AD" clId="Web-{61738467-5A12-E9A7-41FF-1193C29B2765}" dt="2022-09-26T16:35:06.301" v="385" actId="20577"/>
        <pc:sldMkLst>
          <pc:docMk/>
          <pc:sldMk cId="3288806613" sldId="337"/>
        </pc:sldMkLst>
        <pc:spChg chg="mod">
          <ac:chgData name="Holmes, Ellen [NEA]" userId="S::eholmes@nea.org::8df78491-616d-4641-a13e-176bb27a1b7f" providerId="AD" clId="Web-{61738467-5A12-E9A7-41FF-1193C29B2765}" dt="2022-09-26T16:35:06.301" v="385" actId="20577"/>
          <ac:spMkLst>
            <pc:docMk/>
            <pc:sldMk cId="3288806613" sldId="337"/>
            <ac:spMk id="283" creationId="{00000000-0000-0000-0000-000000000000}"/>
          </ac:spMkLst>
        </pc:spChg>
      </pc:sldChg>
      <pc:sldChg chg="add del replId">
        <pc:chgData name="Holmes, Ellen [NEA]" userId="S::eholmes@nea.org::8df78491-616d-4641-a13e-176bb27a1b7f" providerId="AD" clId="Web-{61738467-5A12-E9A7-41FF-1193C29B2765}" dt="2022-09-26T16:28:31.575" v="316"/>
        <pc:sldMkLst>
          <pc:docMk/>
          <pc:sldMk cId="3380517999" sldId="3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36e0e8327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36e0e83276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136e0e83276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3ce6eadda9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3ce6eadda9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13ce6eadda9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ce6eadda9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3ce6eadda9_2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13ce6eadda9_2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353501599d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353501599d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Grat - 9:30-10:00</a:t>
            </a:r>
            <a:endParaRPr/>
          </a:p>
        </p:txBody>
      </p:sp>
      <p:sp>
        <p:nvSpPr>
          <p:cNvPr id="204" name="Google Shape;204;g1353501599d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759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ce6eadda9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ce6eadda9_2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g13ce6eadda9_2_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3ce6eadda9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g13ce6eadda9_2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/>
              <a:buChar char="•"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1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69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14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4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8" name="Google Shape;2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1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16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8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8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6" y="5551525"/>
            <a:ext cx="8229600" cy="786970"/>
          </a:xfrm>
        </p:spPr>
        <p:txBody>
          <a:bodyPr/>
          <a:lstStyle/>
          <a:p>
            <a:r>
              <a:rPr lang="en-US" dirty="0" smtClean="0"/>
              <a:t>Access Overview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8857"/>
            <a:ext cx="3788229" cy="4747305"/>
          </a:xfrm>
        </p:spPr>
        <p:txBody>
          <a:bodyPr/>
          <a:lstStyle/>
          <a:p>
            <a:pPr marL="25400" indent="0">
              <a:buNone/>
            </a:pPr>
            <a:r>
              <a:rPr lang="en-US" sz="4400" b="1" dirty="0"/>
              <a:t>Advancing LGBTQ+  and Trans </a:t>
            </a:r>
            <a:r>
              <a:rPr lang="en-US" sz="4400" b="1" dirty="0" smtClean="0"/>
              <a:t>Justice: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 </a:t>
            </a:r>
            <a:r>
              <a:rPr lang="en-US" dirty="0"/>
              <a:t>Cross Center </a:t>
            </a:r>
            <a:r>
              <a:rPr lang="en-US" dirty="0" smtClean="0"/>
              <a:t>Partnership with Pride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572" y="1248229"/>
            <a:ext cx="4510314" cy="451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79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36e0e83276_0_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Why this </a:t>
            </a:r>
            <a:r>
              <a:rPr lang="en-US" dirty="0" smtClean="0"/>
              <a:t>Partnership Now</a:t>
            </a:r>
            <a:endParaRPr dirty="0"/>
          </a:p>
        </p:txBody>
      </p:sp>
      <p:sp>
        <p:nvSpPr>
          <p:cNvPr id="113" name="Google Shape;113;g136e0e83276_0_2"/>
          <p:cNvSpPr txBox="1">
            <a:spLocks noGrp="1"/>
          </p:cNvSpPr>
          <p:nvPr>
            <p:ph type="body" idx="1"/>
          </p:nvPr>
        </p:nvSpPr>
        <p:spPr>
          <a:xfrm>
            <a:off x="457200" y="8236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-US" sz="2500" dirty="0" smtClean="0">
                <a:solidFill>
                  <a:schemeClr val="dk1"/>
                </a:solidFill>
                <a:highlight>
                  <a:srgbClr val="FFFFFF"/>
                </a:highlight>
              </a:rPr>
              <a:t>LGBTQ youth are more than four times as likely to attempt suicide than their peers</a:t>
            </a:r>
            <a:endParaRPr sz="2500" dirty="0" smtClean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1300" dirty="0" smtClean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-US" sz="2500" dirty="0" smtClean="0">
                <a:solidFill>
                  <a:schemeClr val="dk1"/>
                </a:solidFill>
                <a:highlight>
                  <a:srgbClr val="FFFFFF"/>
                </a:highlight>
              </a:rPr>
              <a:t>A </a:t>
            </a:r>
            <a:r>
              <a:rPr lang="en-US" sz="2500" dirty="0">
                <a:solidFill>
                  <a:schemeClr val="dk1"/>
                </a:solidFill>
                <a:highlight>
                  <a:srgbClr val="FFFFFF"/>
                </a:highlight>
              </a:rPr>
              <a:t>majority of LGBTQ+ people say that they or an LGBTQ+ friend or family member have been threatened or non-sexually harassed (57 percent), been sexually harassed (51 percent), or experienced violence (51 percent) because of their sexuality or gender identity.  [2]</a:t>
            </a:r>
          </a:p>
          <a:p>
            <a:pPr indent="-387350">
              <a:buClr>
                <a:schemeClr val="dk1"/>
              </a:buClr>
              <a:buSzPts val="2500"/>
              <a:buFont typeface="Calibri"/>
              <a:buChar char="•"/>
            </a:pPr>
            <a:endParaRPr lang="en-US" sz="25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87350">
              <a:buClr>
                <a:schemeClr val="dk1"/>
              </a:buClr>
              <a:buSzPts val="2500"/>
              <a:buFont typeface="Calibri"/>
              <a:buChar char="•"/>
            </a:pPr>
            <a:r>
              <a:rPr lang="en-US" sz="2500" dirty="0">
                <a:solidFill>
                  <a:schemeClr val="dk1"/>
                </a:solidFill>
                <a:highlight>
                  <a:srgbClr val="FFFFFF"/>
                </a:highlight>
              </a:rPr>
              <a:t>NEA RA Support and Part of NEA Mission and </a:t>
            </a:r>
            <a:r>
              <a:rPr lang="en-US" sz="2500" dirty="0" smtClean="0">
                <a:solidFill>
                  <a:schemeClr val="dk1"/>
                </a:solidFill>
                <a:highlight>
                  <a:srgbClr val="FFFFFF"/>
                </a:highlight>
              </a:rPr>
              <a:t>Vision</a:t>
            </a:r>
            <a:endParaRPr sz="280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en-US" sz="2800" dirty="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sp>
        <p:nvSpPr>
          <p:cNvPr id="114" name="Google Shape;114;g136e0e83276_0_2"/>
          <p:cNvSpPr txBox="1"/>
          <p:nvPr/>
        </p:nvSpPr>
        <p:spPr>
          <a:xfrm>
            <a:off x="612450" y="4865300"/>
            <a:ext cx="7919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[1] Human Rights Campaign Foundation. (2017, July). Mental health and the LGBTQ community. https://suicidepreventionlifeline.org/wp-content/uploads/2017/07/LGBTQ_MentalHealth_OnePager.pdf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[2] National Public Radio, the Robert Wood Johnson Foundation, &amp; The Harvard T.H. Chan School of Public Health. (2017, November). Discrimination in America: Experiences and views of LGBTQ Americans. Retrieved June 24, 2020 from https://www.rwjf.org/en/library/research/2017/10/discrimination-in-america--experiences-and-views.html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ce6eadda9_2_0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NEA Vision, Actions, Resources</a:t>
            </a:r>
            <a:endParaRPr/>
          </a:p>
        </p:txBody>
      </p:sp>
      <p:sp>
        <p:nvSpPr>
          <p:cNvPr id="106" name="Google Shape;106;g13ce6eadda9_2_0"/>
          <p:cNvSpPr txBox="1">
            <a:spLocks noGrp="1"/>
          </p:cNvSpPr>
          <p:nvPr>
            <p:ph type="body" idx="1"/>
          </p:nvPr>
        </p:nvSpPr>
        <p:spPr>
          <a:xfrm>
            <a:off x="247649" y="731044"/>
            <a:ext cx="6086475" cy="497591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" indent="0">
              <a:buNone/>
            </a:pPr>
            <a:r>
              <a:rPr lang="en-US" sz="4000" b="1"/>
              <a:t>Safe, Just, and Equitable Schools </a:t>
            </a:r>
          </a:p>
          <a:p>
            <a:pPr marL="25400" indent="0">
              <a:buNone/>
            </a:pPr>
            <a:r>
              <a:rPr lang="en-US" sz="2800" i="1"/>
              <a:t>Adopted by the 2022 NEA Representative Assembly </a:t>
            </a:r>
          </a:p>
          <a:p>
            <a:pPr marL="25400" indent="0">
              <a:buNone/>
            </a:pPr>
            <a:r>
              <a:rPr lang="en-US" sz="4000" b="1"/>
              <a:t>NBI 32</a:t>
            </a:r>
          </a:p>
          <a:p>
            <a:pPr marL="25400" indent="0">
              <a:buNone/>
            </a:pPr>
            <a:r>
              <a:rPr lang="en-US" sz="2800" i="1"/>
              <a:t>Training on Trans Gender Advocacy Issues for Affiliate Staff</a:t>
            </a:r>
          </a:p>
          <a:p>
            <a:pPr marL="25400" indent="0">
              <a:buNone/>
            </a:pPr>
            <a:r>
              <a:rPr lang="en-US" sz="4000" b="1"/>
              <a:t>NEA Online Toolkit – LGBTQ Resources</a:t>
            </a:r>
            <a:endParaRPr sz="4000" b="1"/>
          </a:p>
        </p:txBody>
      </p:sp>
      <p:pic>
        <p:nvPicPr>
          <p:cNvPr id="2" name="Picture 2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03D00124-0EB5-9CE7-A663-BCFF0774E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193" y="3386208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3ce6eadda9_2_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UniServ </a:t>
            </a:r>
            <a:r>
              <a:rPr lang="en-US" dirty="0" smtClean="0"/>
              <a:t>LGBTQ+ </a:t>
            </a:r>
            <a:r>
              <a:rPr lang="en-US" dirty="0" smtClean="0"/>
              <a:t>Training </a:t>
            </a:r>
            <a:r>
              <a:rPr lang="en-US" dirty="0"/>
              <a:t>Team</a:t>
            </a:r>
            <a:endParaRPr dirty="0"/>
          </a:p>
        </p:txBody>
      </p:sp>
      <p:sp>
        <p:nvSpPr>
          <p:cNvPr id="142" name="Google Shape;142;g13ce6eadda9_2_6"/>
          <p:cNvSpPr txBox="1"/>
          <p:nvPr/>
        </p:nvSpPr>
        <p:spPr>
          <a:xfrm>
            <a:off x="518825" y="274181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latin typeface="Calibri"/>
                <a:ea typeface="Calibri"/>
                <a:cs typeface="Calibri"/>
                <a:sym typeface="Calibri"/>
              </a:rPr>
              <a:t>Sara Fitouri</a:t>
            </a:r>
            <a:r>
              <a:rPr lang="en-US" sz="11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 dirty="0">
                <a:latin typeface="Calibri"/>
                <a:ea typeface="Calibri"/>
                <a:cs typeface="Calibri"/>
                <a:sym typeface="Calibri"/>
              </a:rPr>
              <a:t>Colorado</a:t>
            </a:r>
            <a:endParaRPr sz="11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g13ce6eadda9_2_6"/>
          <p:cNvPicPr preferRelativeResize="0"/>
          <p:nvPr/>
        </p:nvPicPr>
        <p:blipFill rotWithShape="1">
          <a:blip r:embed="rId3">
            <a:alphaModFix/>
          </a:blip>
          <a:srcRect b="11769"/>
          <a:stretch/>
        </p:blipFill>
        <p:spPr>
          <a:xfrm>
            <a:off x="471650" y="1103675"/>
            <a:ext cx="1490400" cy="1603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44" name="Google Shape;144;g13ce6eadda9_2_6"/>
          <p:cNvPicPr preferRelativeResize="0"/>
          <p:nvPr/>
        </p:nvPicPr>
        <p:blipFill rotWithShape="1">
          <a:blip r:embed="rId4">
            <a:alphaModFix/>
          </a:blip>
          <a:srcRect b="3222"/>
          <a:stretch/>
        </p:blipFill>
        <p:spPr>
          <a:xfrm>
            <a:off x="2142825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13ce6eadda9_2_6"/>
          <p:cNvSpPr txBox="1"/>
          <p:nvPr/>
        </p:nvSpPr>
        <p:spPr>
          <a:xfrm>
            <a:off x="2142825" y="274181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Michelle Couture</a:t>
            </a: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 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New York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" name="Google Shape;146;g13ce6eadda9_2_6"/>
          <p:cNvPicPr preferRelativeResize="0"/>
          <p:nvPr/>
        </p:nvPicPr>
        <p:blipFill rotWithShape="1">
          <a:blip r:embed="rId5">
            <a:alphaModFix/>
          </a:blip>
          <a:srcRect t="5826" r="8206" b="8607"/>
          <a:stretch/>
        </p:blipFill>
        <p:spPr>
          <a:xfrm>
            <a:off x="3814000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3ce6eadda9_2_6"/>
          <p:cNvSpPr txBox="1"/>
          <p:nvPr/>
        </p:nvSpPr>
        <p:spPr>
          <a:xfrm>
            <a:off x="3837550" y="2730073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Barb Whitman</a:t>
            </a: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 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Utah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g13ce6eadda9_2_6"/>
          <p:cNvPicPr preferRelativeResize="0"/>
          <p:nvPr/>
        </p:nvPicPr>
        <p:blipFill rotWithShape="1">
          <a:blip r:embed="rId6">
            <a:alphaModFix/>
          </a:blip>
          <a:srcRect b="6103"/>
          <a:stretch/>
        </p:blipFill>
        <p:spPr>
          <a:xfrm>
            <a:off x="5485175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13ce6eadda9_2_6"/>
          <p:cNvSpPr txBox="1"/>
          <p:nvPr/>
        </p:nvSpPr>
        <p:spPr>
          <a:xfrm>
            <a:off x="5485175" y="274180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Ben West 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He/Him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California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g13ce6eadda9_2_6"/>
          <p:cNvPicPr preferRelativeResize="0"/>
          <p:nvPr/>
        </p:nvPicPr>
        <p:blipFill rotWithShape="1">
          <a:blip r:embed="rId7">
            <a:alphaModFix/>
          </a:blip>
          <a:srcRect r="7071"/>
          <a:stretch/>
        </p:blipFill>
        <p:spPr>
          <a:xfrm>
            <a:off x="7169150" y="1103675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13ce6eadda9_2_6"/>
          <p:cNvSpPr txBox="1"/>
          <p:nvPr/>
        </p:nvSpPr>
        <p:spPr>
          <a:xfrm>
            <a:off x="7169150" y="274180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Jeny Gardner</a:t>
            </a:r>
            <a:endParaRPr sz="11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Wyoming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g13ce6eadda9_2_6"/>
          <p:cNvPicPr preferRelativeResize="0"/>
          <p:nvPr/>
        </p:nvPicPr>
        <p:blipFill rotWithShape="1">
          <a:blip r:embed="rId8">
            <a:alphaModFix/>
          </a:blip>
          <a:srcRect t="3219" b="2369"/>
          <a:stretch/>
        </p:blipFill>
        <p:spPr>
          <a:xfrm>
            <a:off x="484450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13ce6eadda9_2_6"/>
          <p:cNvSpPr txBox="1"/>
          <p:nvPr/>
        </p:nvSpPr>
        <p:spPr>
          <a:xfrm>
            <a:off x="471650" y="5232939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Grat Dalton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He/Him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Michigan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13ce6eadda9_2_6"/>
          <p:cNvSpPr txBox="1"/>
          <p:nvPr/>
        </p:nvSpPr>
        <p:spPr>
          <a:xfrm>
            <a:off x="2142825" y="521236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Linda Torres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Pennsylvania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13ce6eadda9_2_6"/>
          <p:cNvSpPr txBox="1"/>
          <p:nvPr/>
        </p:nvSpPr>
        <p:spPr>
          <a:xfrm>
            <a:off x="3824450" y="5232939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Bekhah Saxton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Virginia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13ce6eadda9_2_6"/>
          <p:cNvSpPr txBox="1"/>
          <p:nvPr/>
        </p:nvSpPr>
        <p:spPr>
          <a:xfrm>
            <a:off x="5495625" y="521236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Colleen O’Connell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South Carolina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13ce6eadda9_2_6"/>
          <p:cNvSpPr txBox="1"/>
          <p:nvPr/>
        </p:nvSpPr>
        <p:spPr>
          <a:xfrm>
            <a:off x="7172025" y="5212364"/>
            <a:ext cx="144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alibri"/>
                <a:ea typeface="Calibri"/>
                <a:cs typeface="Calibri"/>
                <a:sym typeface="Calibri"/>
              </a:rPr>
              <a:t>Ellen Holmes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She/Hers</a:t>
            </a:r>
            <a:endParaRPr sz="11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latin typeface="Calibri"/>
                <a:ea typeface="Calibri"/>
                <a:cs typeface="Calibri"/>
                <a:sym typeface="Calibri"/>
              </a:rPr>
              <a:t>NEA</a:t>
            </a:r>
            <a:endParaRPr sz="1100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g13ce6eadda9_2_6"/>
          <p:cNvPicPr preferRelativeResize="0"/>
          <p:nvPr/>
        </p:nvPicPr>
        <p:blipFill rotWithShape="1">
          <a:blip r:embed="rId9">
            <a:alphaModFix/>
          </a:blip>
          <a:srcRect b="10586"/>
          <a:stretch/>
        </p:blipFill>
        <p:spPr>
          <a:xfrm>
            <a:off x="2155625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13ce6eadda9_2_6"/>
          <p:cNvPicPr preferRelativeResize="0"/>
          <p:nvPr/>
        </p:nvPicPr>
        <p:blipFill rotWithShape="1">
          <a:blip r:embed="rId10">
            <a:alphaModFix/>
          </a:blip>
          <a:srcRect r="9354" b="3157"/>
          <a:stretch/>
        </p:blipFill>
        <p:spPr>
          <a:xfrm>
            <a:off x="3826800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13ce6eadda9_2_6"/>
          <p:cNvPicPr preferRelativeResize="0"/>
          <p:nvPr/>
        </p:nvPicPr>
        <p:blipFill rotWithShape="1">
          <a:blip r:embed="rId11">
            <a:alphaModFix/>
          </a:blip>
          <a:srcRect b="2238"/>
          <a:stretch/>
        </p:blipFill>
        <p:spPr>
          <a:xfrm>
            <a:off x="5497975" y="3597750"/>
            <a:ext cx="1490400" cy="160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g13ce6eadda9_2_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69149" y="3597750"/>
            <a:ext cx="1490400" cy="1613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Training Modules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5600" y="1001334"/>
            <a:ext cx="8440058" cy="5065637"/>
          </a:xfrm>
        </p:spPr>
        <p:txBody>
          <a:bodyPr/>
          <a:lstStyle/>
          <a:p>
            <a:pPr marL="25400" indent="0" fontAlgn="base">
              <a:buNone/>
            </a:pPr>
            <a:r>
              <a:rPr lang="en-US" sz="2400" dirty="0" smtClean="0"/>
              <a:t>3-part Online series focused on the </a:t>
            </a:r>
            <a:r>
              <a:rPr lang="en-US" sz="2400" dirty="0"/>
              <a:t>transgender experience, the employment and legal landscape, and critical steps UniServ directors can take to support transgender educators in an anti-LGBTQ+ climate. </a:t>
            </a:r>
            <a:endParaRPr lang="en-US" sz="2400" dirty="0" smtClean="0"/>
          </a:p>
          <a:p>
            <a:pPr marL="25400" indent="0" fontAlgn="base">
              <a:buNone/>
            </a:pPr>
            <a:endParaRPr lang="en-US" sz="2400" dirty="0" smtClean="0"/>
          </a:p>
          <a:p>
            <a:pPr fontAlgn="base"/>
            <a:r>
              <a:rPr lang="en-US" sz="2400" dirty="0" smtClean="0"/>
              <a:t>June </a:t>
            </a:r>
            <a:r>
              <a:rPr lang="en-US" sz="2400" dirty="0"/>
              <a:t>20, Session 1: Terminology &amp; Gender: Understanding the Transgender Experience </a:t>
            </a:r>
          </a:p>
          <a:p>
            <a:pPr fontAlgn="base"/>
            <a:r>
              <a:rPr lang="en-US" sz="2400" dirty="0"/>
              <a:t>June 22, Session 2: The Employment &amp; Legal Landscape for Transitioning &amp; Transgender Employees </a:t>
            </a:r>
          </a:p>
          <a:p>
            <a:pPr fontAlgn="base"/>
            <a:r>
              <a:rPr lang="en-US" sz="2400" dirty="0"/>
              <a:t>June 27, Session 3: How to Support Transgender Educators in an Anti-LGBTQ+ Climate </a:t>
            </a:r>
          </a:p>
          <a:p>
            <a:pPr marL="25400" indent="0" algn="r" fontAlgn="base">
              <a:buNone/>
            </a:pPr>
            <a:r>
              <a:rPr lang="en-US" sz="4400" dirty="0"/>
              <a:t>8</a:t>
            </a:r>
            <a:r>
              <a:rPr lang="en-US" sz="4400" dirty="0" smtClean="0"/>
              <a:t>5 Registrants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7169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Diagram, schematic&#10;&#10;Description automatically generated">
            <a:extLst>
              <a:ext uri="{FF2B5EF4-FFF2-40B4-BE49-F238E27FC236}">
                <a16:creationId xmlns:a16="http://schemas.microsoft.com/office/drawing/2014/main" id="{EC94D134-4066-F4B8-868B-6A5615D5C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270" y="1005804"/>
            <a:ext cx="7950198" cy="5312598"/>
          </a:xfrm>
          <a:prstGeom prst="rect">
            <a:avLst/>
          </a:prstGeom>
        </p:spPr>
      </p:pic>
      <p:sp>
        <p:nvSpPr>
          <p:cNvPr id="206" name="Google Shape;206;g1353501599d_0_94"/>
          <p:cNvSpPr txBox="1">
            <a:spLocks noGrp="1"/>
          </p:cNvSpPr>
          <p:nvPr>
            <p:ph type="title"/>
          </p:nvPr>
        </p:nvSpPr>
        <p:spPr>
          <a:xfrm>
            <a:off x="2005591" y="-94325"/>
            <a:ext cx="7198813" cy="100875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sz="2800" dirty="0" smtClean="0"/>
              <a:t>Face to Face Academy </a:t>
            </a:r>
            <a:br>
              <a:rPr lang="en-US" sz="2800" dirty="0" smtClean="0"/>
            </a:br>
            <a:r>
              <a:rPr lang="en-US" sz="2800" dirty="0" smtClean="0"/>
              <a:t>LGBTQ</a:t>
            </a:r>
            <a:r>
              <a:rPr lang="en-US" sz="2800" dirty="0" smtClean="0"/>
              <a:t>+ and Trans Advocacy</a:t>
            </a:r>
            <a:endParaRPr lang="en-US" sz="2800" dirty="0"/>
          </a:p>
        </p:txBody>
      </p:sp>
      <p:pic>
        <p:nvPicPr>
          <p:cNvPr id="37" name="Picture 9">
            <a:extLst>
              <a:ext uri="{FF2B5EF4-FFF2-40B4-BE49-F238E27FC236}">
                <a16:creationId xmlns:a16="http://schemas.microsoft.com/office/drawing/2014/main" id="{DB2E5AC3-E71E-A0D4-4CFC-356795566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56" y="2714114"/>
            <a:ext cx="201789" cy="20178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112749" y="1479536"/>
            <a:ext cx="7263371" cy="3940809"/>
            <a:chOff x="400229" y="1550788"/>
            <a:chExt cx="7263371" cy="3940809"/>
          </a:xfrm>
        </p:grpSpPr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FAF0144B-DDD1-2D6A-EC03-12EB4A8AC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6783" y="2507544"/>
              <a:ext cx="201789" cy="201789"/>
            </a:xfrm>
            <a:prstGeom prst="rect">
              <a:avLst/>
            </a:prstGeom>
          </p:spPr>
        </p:pic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541DCDC3-92AC-FE9F-C76F-B7A48C4CD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3049" y="2207399"/>
              <a:ext cx="201789" cy="201789"/>
            </a:xfrm>
            <a:prstGeom prst="rect">
              <a:avLst/>
            </a:prstGeom>
          </p:spPr>
        </p:pic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D3C1BBE9-229A-8B70-C164-3AD0DC758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07219" y="2420525"/>
              <a:ext cx="201789" cy="201789"/>
            </a:xfrm>
            <a:prstGeom prst="rect">
              <a:avLst/>
            </a:prstGeom>
          </p:spPr>
        </p:pic>
        <p:pic>
          <p:nvPicPr>
            <p:cNvPr id="14" name="Picture 9">
              <a:extLst>
                <a:ext uri="{FF2B5EF4-FFF2-40B4-BE49-F238E27FC236}">
                  <a16:creationId xmlns:a16="http://schemas.microsoft.com/office/drawing/2014/main" id="{352C2156-DB48-B745-B6E0-BECA1379A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2223" y="1999544"/>
              <a:ext cx="201789" cy="201789"/>
            </a:xfrm>
            <a:prstGeom prst="rect">
              <a:avLst/>
            </a:prstGeom>
          </p:spPr>
        </p:pic>
        <p:pic>
          <p:nvPicPr>
            <p:cNvPr id="16" name="Picture 9">
              <a:extLst>
                <a:ext uri="{FF2B5EF4-FFF2-40B4-BE49-F238E27FC236}">
                  <a16:creationId xmlns:a16="http://schemas.microsoft.com/office/drawing/2014/main" id="{88780844-5515-6CA2-6529-486E6D3A5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4994" y="2368645"/>
              <a:ext cx="201789" cy="201789"/>
            </a:xfrm>
            <a:prstGeom prst="rect">
              <a:avLst/>
            </a:prstGeom>
          </p:spPr>
        </p:pic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DD7FF664-33D9-68CD-CB3A-B964D26AE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8676" y="2778989"/>
              <a:ext cx="201789" cy="201789"/>
            </a:xfrm>
            <a:prstGeom prst="rect">
              <a:avLst/>
            </a:prstGeom>
          </p:spPr>
        </p:pic>
        <p:pic>
          <p:nvPicPr>
            <p:cNvPr id="18" name="Picture 9">
              <a:extLst>
                <a:ext uri="{FF2B5EF4-FFF2-40B4-BE49-F238E27FC236}">
                  <a16:creationId xmlns:a16="http://schemas.microsoft.com/office/drawing/2014/main" id="{AC38FCA1-4927-36B8-9113-CE9F96857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912" y="1570774"/>
              <a:ext cx="201789" cy="201789"/>
            </a:xfrm>
            <a:prstGeom prst="rect">
              <a:avLst/>
            </a:prstGeom>
          </p:spPr>
        </p:pic>
        <p:pic>
          <p:nvPicPr>
            <p:cNvPr id="19" name="Picture 9">
              <a:extLst>
                <a:ext uri="{FF2B5EF4-FFF2-40B4-BE49-F238E27FC236}">
                  <a16:creationId xmlns:a16="http://schemas.microsoft.com/office/drawing/2014/main" id="{4B98CD7D-E2D6-15B4-65DF-D932C9EC1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7016" y="3430672"/>
              <a:ext cx="201789" cy="201789"/>
            </a:xfrm>
            <a:prstGeom prst="rect">
              <a:avLst/>
            </a:prstGeom>
          </p:spPr>
        </p:pic>
        <p:pic>
          <p:nvPicPr>
            <p:cNvPr id="20" name="Picture 9">
              <a:extLst>
                <a:ext uri="{FF2B5EF4-FFF2-40B4-BE49-F238E27FC236}">
                  <a16:creationId xmlns:a16="http://schemas.microsoft.com/office/drawing/2014/main" id="{6A73A701-0C6E-D6D0-9E4B-6A4E74A90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2018" y="3794988"/>
              <a:ext cx="201789" cy="201789"/>
            </a:xfrm>
            <a:prstGeom prst="rect">
              <a:avLst/>
            </a:prstGeom>
          </p:spPr>
        </p:pic>
        <p:pic>
          <p:nvPicPr>
            <p:cNvPr id="21" name="Picture 9">
              <a:extLst>
                <a:ext uri="{FF2B5EF4-FFF2-40B4-BE49-F238E27FC236}">
                  <a16:creationId xmlns:a16="http://schemas.microsoft.com/office/drawing/2014/main" id="{62DD94AF-5DBA-BC21-18E3-D2A90B1D9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5783" y="2760853"/>
              <a:ext cx="201789" cy="201789"/>
            </a:xfrm>
            <a:prstGeom prst="rect">
              <a:avLst/>
            </a:prstGeom>
          </p:spPr>
        </p:pic>
        <p:pic>
          <p:nvPicPr>
            <p:cNvPr id="22" name="Picture 9">
              <a:extLst>
                <a:ext uri="{FF2B5EF4-FFF2-40B4-BE49-F238E27FC236}">
                  <a16:creationId xmlns:a16="http://schemas.microsoft.com/office/drawing/2014/main" id="{84E964BB-1DAA-3E6B-A967-05DF11EE2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3398" y="2761544"/>
              <a:ext cx="201789" cy="201789"/>
            </a:xfrm>
            <a:prstGeom prst="rect">
              <a:avLst/>
            </a:prstGeom>
          </p:spPr>
        </p:pic>
        <p:pic>
          <p:nvPicPr>
            <p:cNvPr id="23" name="Picture 9">
              <a:extLst>
                <a:ext uri="{FF2B5EF4-FFF2-40B4-BE49-F238E27FC236}">
                  <a16:creationId xmlns:a16="http://schemas.microsoft.com/office/drawing/2014/main" id="{5766D69E-B14F-A640-F32C-8571001E4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78685" y="2709333"/>
              <a:ext cx="201789" cy="201789"/>
            </a:xfrm>
            <a:prstGeom prst="rect">
              <a:avLst/>
            </a:prstGeom>
          </p:spPr>
        </p:pic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23406C36-6698-D3DC-786A-F004C3CCF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229" y="3332339"/>
              <a:ext cx="201789" cy="201789"/>
            </a:xfrm>
            <a:prstGeom prst="rect">
              <a:avLst/>
            </a:prstGeom>
          </p:spPr>
        </p:pic>
        <p:pic>
          <p:nvPicPr>
            <p:cNvPr id="26" name="Picture 9">
              <a:extLst>
                <a:ext uri="{FF2B5EF4-FFF2-40B4-BE49-F238E27FC236}">
                  <a16:creationId xmlns:a16="http://schemas.microsoft.com/office/drawing/2014/main" id="{CC5D7647-B0D4-5BFB-4EBD-AFBEB8499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3083" y="4073877"/>
              <a:ext cx="201789" cy="201789"/>
            </a:xfrm>
            <a:prstGeom prst="rect">
              <a:avLst/>
            </a:prstGeom>
          </p:spPr>
        </p:pic>
        <p:pic>
          <p:nvPicPr>
            <p:cNvPr id="27" name="Picture 9">
              <a:extLst>
                <a:ext uri="{FF2B5EF4-FFF2-40B4-BE49-F238E27FC236}">
                  <a16:creationId xmlns:a16="http://schemas.microsoft.com/office/drawing/2014/main" id="{1257D10A-0F89-13F7-1742-8EF2B4246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74130" y="3245615"/>
              <a:ext cx="201789" cy="201789"/>
            </a:xfrm>
            <a:prstGeom prst="rect">
              <a:avLst/>
            </a:prstGeom>
          </p:spPr>
        </p:pic>
        <p:pic>
          <p:nvPicPr>
            <p:cNvPr id="28" name="Picture 9">
              <a:extLst>
                <a:ext uri="{FF2B5EF4-FFF2-40B4-BE49-F238E27FC236}">
                  <a16:creationId xmlns:a16="http://schemas.microsoft.com/office/drawing/2014/main" id="{61F7FECB-D89A-8B4C-1586-2062A55E3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8611" y="2327655"/>
              <a:ext cx="201789" cy="201789"/>
            </a:xfrm>
            <a:prstGeom prst="rect">
              <a:avLst/>
            </a:prstGeom>
          </p:spPr>
        </p:pic>
        <p:pic>
          <p:nvPicPr>
            <p:cNvPr id="29" name="Picture 9">
              <a:extLst>
                <a:ext uri="{FF2B5EF4-FFF2-40B4-BE49-F238E27FC236}">
                  <a16:creationId xmlns:a16="http://schemas.microsoft.com/office/drawing/2014/main" id="{A64D9A5C-BF99-BF2C-45A8-0781040BB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72341" y="3303671"/>
              <a:ext cx="201789" cy="201789"/>
            </a:xfrm>
            <a:prstGeom prst="rect">
              <a:avLst/>
            </a:prstGeom>
          </p:spPr>
        </p:pic>
        <p:pic>
          <p:nvPicPr>
            <p:cNvPr id="30" name="Picture 9">
              <a:extLst>
                <a:ext uri="{FF2B5EF4-FFF2-40B4-BE49-F238E27FC236}">
                  <a16:creationId xmlns:a16="http://schemas.microsoft.com/office/drawing/2014/main" id="{428F0E22-A5C8-721D-97FF-4865AEC7B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05424" y="2660649"/>
              <a:ext cx="302684" cy="302684"/>
            </a:xfrm>
            <a:prstGeom prst="rect">
              <a:avLst/>
            </a:prstGeom>
          </p:spPr>
        </p:pic>
        <p:pic>
          <p:nvPicPr>
            <p:cNvPr id="31" name="Picture 9">
              <a:extLst>
                <a:ext uri="{FF2B5EF4-FFF2-40B4-BE49-F238E27FC236}">
                  <a16:creationId xmlns:a16="http://schemas.microsoft.com/office/drawing/2014/main" id="{48B374A5-2798-1C0A-FA59-C741A3BEB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4453" y="5204883"/>
              <a:ext cx="201789" cy="201789"/>
            </a:xfrm>
            <a:prstGeom prst="rect">
              <a:avLst/>
            </a:prstGeom>
          </p:spPr>
        </p:pic>
        <p:pic>
          <p:nvPicPr>
            <p:cNvPr id="32" name="Picture 9">
              <a:extLst>
                <a:ext uri="{FF2B5EF4-FFF2-40B4-BE49-F238E27FC236}">
                  <a16:creationId xmlns:a16="http://schemas.microsoft.com/office/drawing/2014/main" id="{9BF80C95-3AB0-5E58-4097-CCD0C155E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84099" y="4140075"/>
              <a:ext cx="201789" cy="201789"/>
            </a:xfrm>
            <a:prstGeom prst="rect">
              <a:avLst/>
            </a:prstGeom>
          </p:spPr>
        </p:pic>
        <p:pic>
          <p:nvPicPr>
            <p:cNvPr id="33" name="Picture 9">
              <a:extLst>
                <a:ext uri="{FF2B5EF4-FFF2-40B4-BE49-F238E27FC236}">
                  <a16:creationId xmlns:a16="http://schemas.microsoft.com/office/drawing/2014/main" id="{D3976D91-0DF2-3365-4726-C8E5BA7B6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4104" y="4511900"/>
              <a:ext cx="201789" cy="201789"/>
            </a:xfrm>
            <a:prstGeom prst="rect">
              <a:avLst/>
            </a:prstGeom>
          </p:spPr>
        </p:pic>
        <p:pic>
          <p:nvPicPr>
            <p:cNvPr id="34" name="Picture 9">
              <a:extLst>
                <a:ext uri="{FF2B5EF4-FFF2-40B4-BE49-F238E27FC236}">
                  <a16:creationId xmlns:a16="http://schemas.microsoft.com/office/drawing/2014/main" id="{2ED2D2F2-A1ED-4991-5527-58CE59E5B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13333" y="1947140"/>
              <a:ext cx="201789" cy="201789"/>
            </a:xfrm>
            <a:prstGeom prst="rect">
              <a:avLst/>
            </a:prstGeom>
          </p:spPr>
        </p:pic>
        <p:pic>
          <p:nvPicPr>
            <p:cNvPr id="35" name="Picture 9">
              <a:extLst>
                <a:ext uri="{FF2B5EF4-FFF2-40B4-BE49-F238E27FC236}">
                  <a16:creationId xmlns:a16="http://schemas.microsoft.com/office/drawing/2014/main" id="{600C754D-2255-309D-04E4-032981FFD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7245" y="5017306"/>
              <a:ext cx="201789" cy="201789"/>
            </a:xfrm>
            <a:prstGeom prst="rect">
              <a:avLst/>
            </a:prstGeom>
          </p:spPr>
        </p:pic>
        <p:pic>
          <p:nvPicPr>
            <p:cNvPr id="36" name="Picture 9">
              <a:extLst>
                <a:ext uri="{FF2B5EF4-FFF2-40B4-BE49-F238E27FC236}">
                  <a16:creationId xmlns:a16="http://schemas.microsoft.com/office/drawing/2014/main" id="{76FA7947-A74E-D6AC-BB12-3C976034F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0414" y="2039183"/>
              <a:ext cx="201789" cy="201789"/>
            </a:xfrm>
            <a:prstGeom prst="rect">
              <a:avLst/>
            </a:prstGeom>
          </p:spPr>
        </p:pic>
        <p:pic>
          <p:nvPicPr>
            <p:cNvPr id="38" name="Picture 9">
              <a:extLst>
                <a:ext uri="{FF2B5EF4-FFF2-40B4-BE49-F238E27FC236}">
                  <a16:creationId xmlns:a16="http://schemas.microsoft.com/office/drawing/2014/main" id="{C782E87C-E06E-1960-705B-52EE78A2D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6313" y="5289808"/>
              <a:ext cx="201789" cy="201789"/>
            </a:xfrm>
            <a:prstGeom prst="rect">
              <a:avLst/>
            </a:prstGeom>
          </p:spPr>
        </p:pic>
        <p:pic>
          <p:nvPicPr>
            <p:cNvPr id="39" name="Picture 9">
              <a:extLst>
                <a:ext uri="{FF2B5EF4-FFF2-40B4-BE49-F238E27FC236}">
                  <a16:creationId xmlns:a16="http://schemas.microsoft.com/office/drawing/2014/main" id="{2F8CE287-BCEF-1CD9-1D81-6EC4C955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9200" y="2911122"/>
              <a:ext cx="201789" cy="201789"/>
            </a:xfrm>
            <a:prstGeom prst="rect">
              <a:avLst/>
            </a:prstGeom>
          </p:spPr>
        </p:pic>
        <p:pic>
          <p:nvPicPr>
            <p:cNvPr id="40" name="Picture 9">
              <a:extLst>
                <a:ext uri="{FF2B5EF4-FFF2-40B4-BE49-F238E27FC236}">
                  <a16:creationId xmlns:a16="http://schemas.microsoft.com/office/drawing/2014/main" id="{D2627E63-0F4A-FB58-2F3D-68E628AEF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46187" y="3632461"/>
              <a:ext cx="201789" cy="201789"/>
            </a:xfrm>
            <a:prstGeom prst="rect">
              <a:avLst/>
            </a:prstGeom>
          </p:spPr>
        </p:pic>
        <p:pic>
          <p:nvPicPr>
            <p:cNvPr id="41" name="Picture 9">
              <a:extLst>
                <a:ext uri="{FF2B5EF4-FFF2-40B4-BE49-F238E27FC236}">
                  <a16:creationId xmlns:a16="http://schemas.microsoft.com/office/drawing/2014/main" id="{762D23D0-2CB0-F8D7-D679-56291A7F1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1118" y="3144756"/>
              <a:ext cx="201789" cy="201789"/>
            </a:xfrm>
            <a:prstGeom prst="rect">
              <a:avLst/>
            </a:prstGeom>
          </p:spPr>
        </p:pic>
        <p:pic>
          <p:nvPicPr>
            <p:cNvPr id="44" name="Picture 9">
              <a:extLst>
                <a:ext uri="{FF2B5EF4-FFF2-40B4-BE49-F238E27FC236}">
                  <a16:creationId xmlns:a16="http://schemas.microsoft.com/office/drawing/2014/main" id="{66A9FB99-C87F-85E5-DB1C-B4E1F632B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1811" y="1550788"/>
              <a:ext cx="201789" cy="201789"/>
            </a:xfrm>
            <a:prstGeom prst="rect">
              <a:avLst/>
            </a:prstGeom>
          </p:spPr>
        </p:pic>
      </p:grpSp>
      <p:pic>
        <p:nvPicPr>
          <p:cNvPr id="51" name="Picture 9">
            <a:extLst>
              <a:ext uri="{FF2B5EF4-FFF2-40B4-BE49-F238E27FC236}">
                <a16:creationId xmlns:a16="http://schemas.microsoft.com/office/drawing/2014/main" id="{DB2E5AC3-E71E-A0D4-4CFC-356795566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243" y="2356832"/>
            <a:ext cx="201789" cy="2017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25853" y="4068823"/>
            <a:ext cx="11206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35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9977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3ce6eadda9_2_9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CEA Report and Wins</a:t>
            </a:r>
            <a:endParaRPr dirty="0"/>
          </a:p>
        </p:txBody>
      </p:sp>
      <p:sp>
        <p:nvSpPr>
          <p:cNvPr id="168" name="Google Shape;168;g13ce6eadda9_2_91"/>
          <p:cNvSpPr txBox="1">
            <a:spLocks noGrp="1"/>
          </p:cNvSpPr>
          <p:nvPr>
            <p:ph type="body" idx="1"/>
          </p:nvPr>
        </p:nvSpPr>
        <p:spPr>
          <a:xfrm>
            <a:off x="457200" y="1308078"/>
            <a:ext cx="8229600" cy="4818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00050">
              <a:lnSpc>
                <a:spcPct val="90000"/>
              </a:lnSpc>
              <a:spcBef>
                <a:spcPts val="1200"/>
              </a:spcBef>
              <a:buSzPts val="2700"/>
            </a:pP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1628" t="17361" r="31113" b="9393"/>
          <a:stretch/>
        </p:blipFill>
        <p:spPr>
          <a:xfrm>
            <a:off x="348343" y="329509"/>
            <a:ext cx="4383147" cy="57447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057" y="2048306"/>
            <a:ext cx="3880779" cy="38807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3ce6eadda9_2_12"/>
          <p:cNvSpPr txBox="1"/>
          <p:nvPr/>
        </p:nvSpPr>
        <p:spPr>
          <a:xfrm>
            <a:off x="759279" y="2090172"/>
            <a:ext cx="76254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“Know that even if you do not personally know of any LGBTQ+ staff person in your district, they are there. Be an ally even if you do not know them. Speak up when you hear, see, or perceive bias and/or discrimination. Advocate for inclusive policies for both students and staff.”</a:t>
            </a:r>
            <a:endParaRPr b="1"/>
          </a:p>
        </p:txBody>
      </p:sp>
      <p:sp>
        <p:nvSpPr>
          <p:cNvPr id="120" name="Google Shape;120;g13ce6eadda9_2_12"/>
          <p:cNvSpPr txBox="1">
            <a:spLocks noGrp="1"/>
          </p:cNvSpPr>
          <p:nvPr>
            <p:ph type="title"/>
          </p:nvPr>
        </p:nvSpPr>
        <p:spPr>
          <a:xfrm>
            <a:off x="1823677" y="0"/>
            <a:ext cx="7189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Calibri"/>
              <a:buNone/>
            </a:pPr>
            <a:r>
              <a:rPr lang="en-US" sz="3300" dirty="0" smtClean="0">
                <a:latin typeface="Libre Franklin"/>
                <a:ea typeface="Libre Franklin"/>
                <a:cs typeface="Libre Franklin"/>
                <a:sym typeface="Libre Franklin"/>
              </a:rPr>
              <a:t>Our Stories</a:t>
            </a:r>
            <a:endParaRPr sz="3500" dirty="0"/>
          </a:p>
        </p:txBody>
      </p:sp>
      <p:sp>
        <p:nvSpPr>
          <p:cNvPr id="121" name="Google Shape;121;g13ce6eadda9_2_12"/>
          <p:cNvSpPr txBox="1"/>
          <p:nvPr/>
        </p:nvSpPr>
        <p:spPr>
          <a:xfrm>
            <a:off x="8605838" y="6078538"/>
            <a:ext cx="423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b9d75486ebef3f369f2df8209c91cf89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1670a7a5a26675f7640e8a8c5e12ae57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DAEB95-0365-4DD1-8282-624936590321}"/>
</file>

<file path=customXml/itemProps2.xml><?xml version="1.0" encoding="utf-8"?>
<ds:datastoreItem xmlns:ds="http://schemas.openxmlformats.org/officeDocument/2006/customXml" ds:itemID="{6B20FB80-5692-48B0-B46C-15E31331526F}"/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363</Words>
  <Application>Microsoft Office PowerPoint</Application>
  <PresentationFormat>On-screen Show (4:3)</PresentationFormat>
  <Paragraphs>65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Arial</vt:lpstr>
      <vt:lpstr>Libre Franklin</vt:lpstr>
      <vt:lpstr>2015 Leadership Summit</vt:lpstr>
      <vt:lpstr>Access Overview</vt:lpstr>
      <vt:lpstr>Why this Partnership Now</vt:lpstr>
      <vt:lpstr>NEA Vision, Actions, Resources</vt:lpstr>
      <vt:lpstr>UniServ LGBTQ+ Training Team</vt:lpstr>
      <vt:lpstr>Online Training Modules</vt:lpstr>
      <vt:lpstr>Face to Face Academy  LGBTQ+ and Trans Advocacy</vt:lpstr>
      <vt:lpstr>CEA Report and Wins</vt:lpstr>
      <vt:lpstr>Our Stories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activity-Mapping</dc:title>
  <dc:creator>Julye Williams</dc:creator>
  <cp:lastModifiedBy>Holmes, Ellen [NEA]</cp:lastModifiedBy>
  <cp:revision>15</cp:revision>
  <dcterms:created xsi:type="dcterms:W3CDTF">2022-03-02T19:40:14Z</dcterms:created>
  <dcterms:modified xsi:type="dcterms:W3CDTF">2022-12-07T06:42:40Z</dcterms:modified>
</cp:coreProperties>
</file>