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660"/>
  </p:normalViewPr>
  <p:slideViewPr>
    <p:cSldViewPr snapToGrid="0">
      <p:cViewPr varScale="1">
        <p:scale>
          <a:sx n="42" d="100"/>
          <a:sy n="42" d="100"/>
        </p:scale>
        <p:origin x="44" y="1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12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514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91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4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9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9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611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905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5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51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0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65472-1D1D-4009-96FF-B416BE535DB7}" type="datetimeFigureOut">
              <a:rPr lang="en-US" smtClean="0"/>
              <a:t>8/8/2022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E3311-FE7B-4E61-A488-694A2400E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065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1579-F2E0-4CC7-A86A-0707A83DC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Defining Intersectionality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DD9AC-2A95-461E-BD35-1B5E56950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575" y="1477370"/>
            <a:ext cx="6428664" cy="4572000"/>
          </a:xfrm>
        </p:spPr>
        <p:txBody>
          <a:bodyPr/>
          <a:lstStyle/>
          <a:p>
            <a:pPr marL="0" indent="0">
              <a:buNone/>
            </a:pPr>
            <a:r>
              <a:rPr lang="en-US" sz="3200" b="1" i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Intersectionality</a:t>
            </a:r>
            <a:r>
              <a:rPr lang="en-US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is a framework for understanding a person, group of people, or social problem as affected by a number of discriminations and disadvantages. It takes into account people's overlapping identities and experiences in order to understand the complexity of prejudices they face.</a:t>
            </a:r>
          </a:p>
          <a:p>
            <a:endParaRPr lang="en-US" dirty="0"/>
          </a:p>
        </p:txBody>
      </p:sp>
      <p:pic>
        <p:nvPicPr>
          <p:cNvPr id="4098" name="Picture 2" descr="Image result for intersectionality">
            <a:extLst>
              <a:ext uri="{FF2B5EF4-FFF2-40B4-BE49-F238E27FC236}">
                <a16:creationId xmlns:a16="http://schemas.microsoft.com/office/drawing/2014/main" id="{59C71256-2964-4F85-9E71-F4035A837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39" y="1944806"/>
            <a:ext cx="5104548" cy="335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6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b9d75486ebef3f369f2df8209c91cf89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1670a7a5a26675f7640e8a8c5e12ae57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01CADB3-06B2-4CAF-9946-3F1EFC0E8A8C}"/>
</file>

<file path=customXml/itemProps2.xml><?xml version="1.0" encoding="utf-8"?>
<ds:datastoreItem xmlns:ds="http://schemas.openxmlformats.org/officeDocument/2006/customXml" ds:itemID="{AC78D6BE-5E4A-4016-81C1-F6AF33B0875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Defining Intersectionality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Defining Intersectionality</dc:title>
  <dc:creator>Holmes, Ellen [NEA]</dc:creator>
  <cp:lastModifiedBy>Holmes, Ellen [NEA]</cp:lastModifiedBy>
  <cp:revision>1</cp:revision>
  <dcterms:created xsi:type="dcterms:W3CDTF">2022-08-08T20:55:16Z</dcterms:created>
  <dcterms:modified xsi:type="dcterms:W3CDTF">2022-08-08T20:55:40Z</dcterms:modified>
</cp:coreProperties>
</file>