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3.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15.xml" ContentType="application/vnd.openxmlformats-officedocument.presentationml.slide+xml"/>
  <Override PartName="/ppt/slides/slide14.xml" ContentType="application/vnd.openxmlformats-officedocument.presentationml.slide+xml"/>
  <Override PartName="/ppt/slides/slide1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25.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5.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6.xml" ContentType="application/vnd.openxmlformats-officedocument.presentationml.slide+xml"/>
  <Override PartName="/ppt/slides/slide32.xml" ContentType="application/vnd.openxmlformats-officedocument.presentationml.slide+xml"/>
  <Override PartName="/ppt/slides/slide34.xml" ContentType="application/vnd.openxmlformats-officedocument.presentationml.slide+xml"/>
  <Override PartName="/ppt/slides/slide31.xml" ContentType="application/vnd.openxmlformats-officedocument.presentationml.slide+xml"/>
  <Override PartName="/ppt/slides/slide33.xml" ContentType="application/vnd.openxmlformats-officedocument.presentationml.slide+xml"/>
  <Override PartName="/ppt/slideMasters/slideMaster3.xml" ContentType="application/vnd.openxmlformats-officedocument.presentationml.slideMaster+xml"/>
  <Override PartName="/ppt/slideMasters/slideMaster2.xml" ContentType="application/vnd.openxmlformats-officedocument.presentationml.slideMaster+xml"/>
  <Override PartName="/ppt/slideMasters/slideMaster1.xml" ContentType="application/vnd.openxmlformats-officedocument.presentationml.slideMaster+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0.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22.xml" ContentType="application/vnd.openxmlformats-officedocument.presentationml.slideLayout+xml"/>
  <Override PartName="/ppt/slideLayouts/slideLayout21.xml" ContentType="application/vnd.openxmlformats-officedocument.presentationml.slideLayout+xml"/>
  <Override PartName="/ppt/slideLayouts/slideLayout20.xml" ContentType="application/vnd.openxmlformats-officedocument.presentationml.slideLayout+xml"/>
  <Override PartName="/ppt/slideLayouts/slideLayout19.xml" ContentType="application/vnd.openxmlformats-officedocument.presentationml.slideLayou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11.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notesSlides/notesSlide6.xml" ContentType="application/vnd.openxmlformats-officedocument.presentationml.notesSlide+xml"/>
  <Override PartName="/ppt/slideLayouts/slideLayout18.xml" ContentType="application/vnd.openxmlformats-officedocument.presentationml.slideLayout+xml"/>
  <Override PartName="/ppt/slideLayouts/slideLayout17.xml" ContentType="application/vnd.openxmlformats-officedocument.presentationml.slideLayout+xml"/>
  <Override PartName="/ppt/slideLayouts/slideLayout16.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notesSlides/notesSlide12.xml" ContentType="application/vnd.openxmlformats-officedocument.presentationml.notesSlide+xml"/>
  <Override PartName="/ppt/notesSlides/notesSlide31.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17.xml" ContentType="application/vnd.openxmlformats-officedocument.presentationml.notesSlide+xml"/>
  <Override PartName="/ppt/notesSlides/notesSlide26.xml" ContentType="application/vnd.openxmlformats-officedocument.presentationml.notesSlide+xml"/>
  <Override PartName="/ppt/notesSlides/notesSlide18.xml" ContentType="application/vnd.openxmlformats-officedocument.presentationml.notesSlide+xml"/>
  <Override PartName="/ppt/notesSlides/notesSlide25.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4.xml" ContentType="application/vnd.openxmlformats-officedocument.presentationml.notesSlide+xml"/>
  <Override PartName="/ppt/notesSlides/notesSlide23.xml" ContentType="application/vnd.openxmlformats-officedocument.presentationml.notesSlide+xml"/>
  <Override PartName="/ppt/notesSlides/notesSlide28.xml" ContentType="application/vnd.openxmlformats-officedocument.presentationml.notesSlide+xml"/>
  <Override PartName="/ppt/notesSlides/notesSlide27.xml" ContentType="application/vnd.openxmlformats-officedocument.presentationml.notesSlide+xml"/>
  <Override PartName="/ppt/notesSlides/notesSlide15.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9.xml" ContentType="application/vnd.openxmlformats-officedocument.presentationml.notesSlide+xml"/>
  <Override PartName="/ppt/notesSlides/notesSlide16.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theme/theme4.xml" ContentType="application/vnd.openxmlformats-officedocument.theme+xml"/>
  <Override PartName="/ppt/theme/theme3.xml" ContentType="application/vnd.openxmlformats-officedocument.theme+xml"/>
  <Override PartName="/ppt/theme/theme2.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ppt/metadata" ContentType="application/binary"/>
  <Override PartName="/ppt/revisionInfo.xml" ContentType="application/vnd.ms-powerpoint.revisioninfo+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57" r:id="rId2"/>
    <p:sldMasterId id="2147483666" r:id="rId3"/>
  </p:sldMasterIdLst>
  <p:notesMasterIdLst>
    <p:notesMasterId r:id="rId47"/>
  </p:notesMasterIdLst>
  <p:sldIdLst>
    <p:sldId id="256" r:id="rId4"/>
    <p:sldId id="262" r:id="rId5"/>
    <p:sldId id="264" r:id="rId6"/>
    <p:sldId id="265" r:id="rId7"/>
    <p:sldId id="267" r:id="rId8"/>
    <p:sldId id="259" r:id="rId9"/>
    <p:sldId id="260" r:id="rId10"/>
    <p:sldId id="298" r:id="rId11"/>
    <p:sldId id="346" r:id="rId12"/>
    <p:sldId id="297" r:id="rId13"/>
    <p:sldId id="342" r:id="rId14"/>
    <p:sldId id="343" r:id="rId15"/>
    <p:sldId id="344" r:id="rId16"/>
    <p:sldId id="345" r:id="rId17"/>
    <p:sldId id="300" r:id="rId18"/>
    <p:sldId id="389" r:id="rId19"/>
    <p:sldId id="347" r:id="rId20"/>
    <p:sldId id="323" r:id="rId21"/>
    <p:sldId id="384" r:id="rId22"/>
    <p:sldId id="385" r:id="rId23"/>
    <p:sldId id="387" r:id="rId24"/>
    <p:sldId id="349" r:id="rId25"/>
    <p:sldId id="309" r:id="rId26"/>
    <p:sldId id="299" r:id="rId27"/>
    <p:sldId id="353" r:id="rId28"/>
    <p:sldId id="354" r:id="rId29"/>
    <p:sldId id="355" r:id="rId30"/>
    <p:sldId id="358" r:id="rId31"/>
    <p:sldId id="305" r:id="rId32"/>
    <p:sldId id="361" r:id="rId33"/>
    <p:sldId id="362" r:id="rId34"/>
    <p:sldId id="363" r:id="rId35"/>
    <p:sldId id="367" r:id="rId36"/>
    <p:sldId id="368" r:id="rId37"/>
    <p:sldId id="369" r:id="rId38"/>
    <p:sldId id="379" r:id="rId39"/>
    <p:sldId id="381" r:id="rId40"/>
    <p:sldId id="382" r:id="rId41"/>
    <p:sldId id="383" r:id="rId42"/>
    <p:sldId id="313" r:id="rId43"/>
    <p:sldId id="388" r:id="rId44"/>
    <p:sldId id="336" r:id="rId45"/>
    <p:sldId id="275" r:id="rId46"/>
  </p:sldIdLst>
  <p:sldSz cx="9144000" cy="6858000" type="screen4x3"/>
  <p:notesSz cx="6858000" cy="9144000"/>
  <p:embeddedFontLst>
    <p:embeddedFont>
      <p:font typeface="Calibri" panose="020F0502020204030204" pitchFamily="34" charset="0"/>
      <p:regular r:id="rId48"/>
      <p:bold r:id="rId49"/>
      <p:italic r:id="rId50"/>
      <p:boldItalic r:id="rId51"/>
    </p:embeddedFont>
    <p:embeddedFont>
      <p:font typeface="Calibri Light" panose="020F0302020204030204" pitchFamily="34" charset="0"/>
      <p:regular r:id="rId52"/>
      <p:italic r:id="rId53"/>
    </p:embeddedFont>
    <p:embeddedFont>
      <p:font typeface="Libre Franklin" panose="020B0604020202020204" charset="0"/>
      <p:regular r:id="rId54"/>
      <p:bold r:id="rId55"/>
      <p:italic r:id="rId56"/>
      <p:boldItalic r:id="rId57"/>
    </p:embeddedFont>
    <p:embeddedFont>
      <p:font typeface="Fira Sans Extra Condensed" panose="020B0604020202020204" charset="0"/>
      <p:regular r:id="rId58"/>
      <p:bold r:id="rId59"/>
      <p:italic r:id="rId60"/>
      <p:boldItalic r:id="rId61"/>
    </p:embeddedFont>
    <p:embeddedFont>
      <p:font typeface="Roboto" panose="020B0604020202020204" charset="0"/>
      <p:regular r:id="rId62"/>
      <p:bold r:id="rId63"/>
      <p:italic r:id="rId64"/>
      <p:boldItalic r:id="rId6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01" roundtripDataSignature="AMtx7mgW14W2sLiHZiAsw1U806fzDy+WMg=="/>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EC1ABEE-6D36-608B-CAC1-958270C6C548}" v="378" dt="2022-09-26T16:12:35.651"/>
    <p1510:client id="{12128744-5491-524A-BAF1-AC4BA59ECAF7}" v="14" dt="2023-04-21T22:50:06.337"/>
    <p1510:client id="{2D2E9F65-CC04-EEFC-04E7-59CF42E883A2}" v="3" dt="2022-09-26T14:03:23.187"/>
    <p1510:client id="{38FF7902-C77D-6232-5F87-D35BA8C3CA90}" v="20" dt="2023-04-21T22:51:16.449"/>
    <p1510:client id="{5623274B-2F34-BA4C-4078-3D334C171881}" v="9" dt="2023-04-21T22:59:58.931"/>
    <p1510:client id="{56DA7B79-3391-899E-A4F8-D9250F4D183A}" v="110" dt="2023-04-21T22:39:18.975"/>
    <p1510:client id="{61738467-5A12-E9A7-41FF-1193C29B2765}" v="424" dt="2022-09-26T16:42:12.529"/>
    <p1510:client id="{663A48EF-4E7D-F0F1-1093-33AEE4970AEA}" v="249" dt="2022-09-26T15:54:01.744"/>
    <p1510:client id="{74FF6F88-DD21-2B32-9592-43B1FF4EF863}" v="298" dt="2022-09-26T14:31:48.006"/>
    <p1510:client id="{BBF6CEF4-B1F6-FBF5-4FC2-128A0D98F4F1}" v="5" dt="2022-09-26T20:33:40.889"/>
    <p1510:client id="{C3DF005D-D022-D847-60ED-8797E7D353D0}" v="34" dt="2022-09-26T16:09:55.074"/>
    <p1510:client id="{C7C76B78-C1AA-2201-F400-74122A0B50A1}" v="18" dt="2022-09-26T13:55:38.020"/>
    <p1510:client id="{F8FA400A-AB77-BA5D-7202-9F6C8A94C95A}" v="195" dt="2022-09-26T15:23:35.9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65" d="100"/>
          <a:sy n="65" d="100"/>
        </p:scale>
        <p:origin x="32" y="6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42" Type="http://schemas.openxmlformats.org/officeDocument/2006/relationships/slide" Target="slides/slide39.xml"/><Relationship Id="rId47" Type="http://schemas.openxmlformats.org/officeDocument/2006/relationships/notesMaster" Target="notesMasters/notesMaster1.xml"/><Relationship Id="rId63" Type="http://schemas.openxmlformats.org/officeDocument/2006/relationships/font" Target="fonts/font16.fntdata"/><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07" Type="http://schemas.microsoft.com/office/2015/10/relationships/revisionInfo" Target="revisionInfo.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font" Target="fonts/font6.fntdata"/><Relationship Id="rId58" Type="http://schemas.openxmlformats.org/officeDocument/2006/relationships/font" Target="fonts/font11.fntdata"/><Relationship Id="rId102" Type="http://schemas.openxmlformats.org/officeDocument/2006/relationships/presProps" Target="presProps.xml"/><Relationship Id="rId5" Type="http://schemas.openxmlformats.org/officeDocument/2006/relationships/slide" Target="slides/slide2.xml"/><Relationship Id="rId61" Type="http://schemas.openxmlformats.org/officeDocument/2006/relationships/font" Target="fonts/font14.fnt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font" Target="fonts/font1.fntdata"/><Relationship Id="rId56" Type="http://schemas.openxmlformats.org/officeDocument/2006/relationships/font" Target="fonts/font9.fntdata"/><Relationship Id="rId64" Type="http://schemas.openxmlformats.org/officeDocument/2006/relationships/font" Target="fonts/font17.fntdata"/><Relationship Id="rId105"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font" Target="fonts/font4.fntdata"/><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12.fntdata"/><Relationship Id="rId103" Type="http://schemas.openxmlformats.org/officeDocument/2006/relationships/viewProps" Target="viewProps.xml"/><Relationship Id="rId108" Type="http://schemas.openxmlformats.org/officeDocument/2006/relationships/customXml" Target="../customXml/item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7.fntdata"/><Relationship Id="rId62"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font" Target="fonts/font2.fntdata"/><Relationship Id="rId57" Type="http://schemas.openxmlformats.org/officeDocument/2006/relationships/font" Target="fonts/font10.fntdata"/><Relationship Id="rId106" Type="http://schemas.microsoft.com/office/2016/11/relationships/changesInfo" Target="changesInfos/changesInfo1.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5.fntdata"/><Relationship Id="rId60" Type="http://schemas.openxmlformats.org/officeDocument/2006/relationships/font" Target="fonts/font13.fntdata"/><Relationship Id="rId65" Type="http://schemas.openxmlformats.org/officeDocument/2006/relationships/font" Target="fonts/font18.fntdata"/><Relationship Id="rId101" Type="http://customschemas.google.com/relationships/presentationmetadata" Target="metadata"/><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 Id="rId109" Type="http://schemas.openxmlformats.org/officeDocument/2006/relationships/customXml" Target="../customXml/item2.xml"/><Relationship Id="rId34" Type="http://schemas.openxmlformats.org/officeDocument/2006/relationships/slide" Target="slides/slide31.xml"/><Relationship Id="rId50" Type="http://schemas.openxmlformats.org/officeDocument/2006/relationships/font" Target="fonts/font3.fntdata"/><Relationship Id="rId55" Type="http://schemas.openxmlformats.org/officeDocument/2006/relationships/font" Target="fonts/font8.fntdata"/><Relationship Id="rId104" Type="http://schemas.openxmlformats.org/officeDocument/2006/relationships/theme" Target="theme/theme1.xml"/><Relationship Id="rId7"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olmes, Ellen [NEA]" userId="S::eholmes@nea.org::8df78491-616d-4641-a13e-176bb27a1b7f" providerId="AD" clId="Web-{61738467-5A12-E9A7-41FF-1193C29B2765}"/>
    <pc:docChg chg="addSld delSld modSld sldOrd">
      <pc:chgData name="Holmes, Ellen [NEA]" userId="S::eholmes@nea.org::8df78491-616d-4641-a13e-176bb27a1b7f" providerId="AD" clId="Web-{61738467-5A12-E9A7-41FF-1193C29B2765}" dt="2022-09-26T16:42:12.529" v="387" actId="14100"/>
      <pc:docMkLst>
        <pc:docMk/>
      </pc:docMkLst>
      <pc:sldChg chg="modSp">
        <pc:chgData name="Holmes, Ellen [NEA]" userId="S::eholmes@nea.org::8df78491-616d-4641-a13e-176bb27a1b7f" providerId="AD" clId="Web-{61738467-5A12-E9A7-41FF-1193C29B2765}" dt="2022-09-26T14:56:25.146" v="4" actId="20577"/>
        <pc:sldMkLst>
          <pc:docMk/>
          <pc:sldMk cId="0" sldId="282"/>
        </pc:sldMkLst>
        <pc:spChg chg="mod">
          <ac:chgData name="Holmes, Ellen [NEA]" userId="S::eholmes@nea.org::8df78491-616d-4641-a13e-176bb27a1b7f" providerId="AD" clId="Web-{61738467-5A12-E9A7-41FF-1193C29B2765}" dt="2022-09-26T14:56:25.146" v="4" actId="20577"/>
          <ac:spMkLst>
            <pc:docMk/>
            <pc:sldMk cId="0" sldId="282"/>
            <ac:spMk id="307" creationId="{00000000-0000-0000-0000-000000000000}"/>
          </ac:spMkLst>
        </pc:spChg>
      </pc:sldChg>
      <pc:sldChg chg="modSp ord">
        <pc:chgData name="Holmes, Ellen [NEA]" userId="S::eholmes@nea.org::8df78491-616d-4641-a13e-176bb27a1b7f" providerId="AD" clId="Web-{61738467-5A12-E9A7-41FF-1193C29B2765}" dt="2022-09-26T15:14:26.615" v="85"/>
        <pc:sldMkLst>
          <pc:docMk/>
          <pc:sldMk cId="0" sldId="283"/>
        </pc:sldMkLst>
        <pc:spChg chg="mod">
          <ac:chgData name="Holmes, Ellen [NEA]" userId="S::eholmes@nea.org::8df78491-616d-4641-a13e-176bb27a1b7f" providerId="AD" clId="Web-{61738467-5A12-E9A7-41FF-1193C29B2765}" dt="2022-09-26T15:14:22.943" v="84" actId="14100"/>
          <ac:spMkLst>
            <pc:docMk/>
            <pc:sldMk cId="0" sldId="283"/>
            <ac:spMk id="316" creationId="{00000000-0000-0000-0000-000000000000}"/>
          </ac:spMkLst>
        </pc:spChg>
      </pc:sldChg>
      <pc:sldChg chg="modSp">
        <pc:chgData name="Holmes, Ellen [NEA]" userId="S::eholmes@nea.org::8df78491-616d-4641-a13e-176bb27a1b7f" providerId="AD" clId="Web-{61738467-5A12-E9A7-41FF-1193C29B2765}" dt="2022-09-26T15:22:17.330" v="88" actId="14100"/>
        <pc:sldMkLst>
          <pc:docMk/>
          <pc:sldMk cId="0" sldId="284"/>
        </pc:sldMkLst>
        <pc:spChg chg="mod">
          <ac:chgData name="Holmes, Ellen [NEA]" userId="S::eholmes@nea.org::8df78491-616d-4641-a13e-176bb27a1b7f" providerId="AD" clId="Web-{61738467-5A12-E9A7-41FF-1193C29B2765}" dt="2022-09-26T15:22:17.330" v="88" actId="14100"/>
          <ac:spMkLst>
            <pc:docMk/>
            <pc:sldMk cId="0" sldId="284"/>
            <ac:spMk id="323" creationId="{00000000-0000-0000-0000-000000000000}"/>
          </ac:spMkLst>
        </pc:spChg>
      </pc:sldChg>
      <pc:sldChg chg="modSp">
        <pc:chgData name="Holmes, Ellen [NEA]" userId="S::eholmes@nea.org::8df78491-616d-4641-a13e-176bb27a1b7f" providerId="AD" clId="Web-{61738467-5A12-E9A7-41FF-1193C29B2765}" dt="2022-09-26T15:25:10.887" v="136" actId="1076"/>
        <pc:sldMkLst>
          <pc:docMk/>
          <pc:sldMk cId="0" sldId="285"/>
        </pc:sldMkLst>
        <pc:spChg chg="mod">
          <ac:chgData name="Holmes, Ellen [NEA]" userId="S::eholmes@nea.org::8df78491-616d-4641-a13e-176bb27a1b7f" providerId="AD" clId="Web-{61738467-5A12-E9A7-41FF-1193C29B2765}" dt="2022-09-26T15:25:10.887" v="136" actId="1076"/>
          <ac:spMkLst>
            <pc:docMk/>
            <pc:sldMk cId="0" sldId="285"/>
            <ac:spMk id="330" creationId="{00000000-0000-0000-0000-000000000000}"/>
          </ac:spMkLst>
        </pc:spChg>
      </pc:sldChg>
      <pc:sldChg chg="addSp modSp">
        <pc:chgData name="Holmes, Ellen [NEA]" userId="S::eholmes@nea.org::8df78491-616d-4641-a13e-176bb27a1b7f" providerId="AD" clId="Web-{61738467-5A12-E9A7-41FF-1193C29B2765}" dt="2022-09-26T15:37:53.087" v="155" actId="1076"/>
        <pc:sldMkLst>
          <pc:docMk/>
          <pc:sldMk cId="0" sldId="289"/>
        </pc:sldMkLst>
        <pc:picChg chg="add mod">
          <ac:chgData name="Holmes, Ellen [NEA]" userId="S::eholmes@nea.org::8df78491-616d-4641-a13e-176bb27a1b7f" providerId="AD" clId="Web-{61738467-5A12-E9A7-41FF-1193C29B2765}" dt="2022-09-26T15:35:56.049" v="151" actId="1076"/>
          <ac:picMkLst>
            <pc:docMk/>
            <pc:sldMk cId="0" sldId="289"/>
            <ac:picMk id="2" creationId="{97AE8899-321B-D1B1-D49A-48B8A7E009A4}"/>
          </ac:picMkLst>
        </pc:picChg>
        <pc:picChg chg="add mod">
          <ac:chgData name="Holmes, Ellen [NEA]" userId="S::eholmes@nea.org::8df78491-616d-4641-a13e-176bb27a1b7f" providerId="AD" clId="Web-{61738467-5A12-E9A7-41FF-1193C29B2765}" dt="2022-09-26T15:36:48.458" v="153" actId="1076"/>
          <ac:picMkLst>
            <pc:docMk/>
            <pc:sldMk cId="0" sldId="289"/>
            <ac:picMk id="3" creationId="{3A71D54F-5791-26DC-6EC3-6E5C5FF2F8EF}"/>
          </ac:picMkLst>
        </pc:picChg>
        <pc:picChg chg="add mod">
          <ac:chgData name="Holmes, Ellen [NEA]" userId="S::eholmes@nea.org::8df78491-616d-4641-a13e-176bb27a1b7f" providerId="AD" clId="Web-{61738467-5A12-E9A7-41FF-1193C29B2765}" dt="2022-09-26T15:37:53.087" v="155" actId="1076"/>
          <ac:picMkLst>
            <pc:docMk/>
            <pc:sldMk cId="0" sldId="289"/>
            <ac:picMk id="4" creationId="{F33729CB-6ED4-268B-657C-91E559A8B8AA}"/>
          </ac:picMkLst>
        </pc:picChg>
      </pc:sldChg>
      <pc:sldChg chg="addSp delSp modSp">
        <pc:chgData name="Holmes, Ellen [NEA]" userId="S::eholmes@nea.org::8df78491-616d-4641-a13e-176bb27a1b7f" providerId="AD" clId="Web-{61738467-5A12-E9A7-41FF-1193C29B2765}" dt="2022-09-26T15:39:56.719" v="163" actId="14100"/>
        <pc:sldMkLst>
          <pc:docMk/>
          <pc:sldMk cId="0" sldId="290"/>
        </pc:sldMkLst>
        <pc:spChg chg="mod">
          <ac:chgData name="Holmes, Ellen [NEA]" userId="S::eholmes@nea.org::8df78491-616d-4641-a13e-176bb27a1b7f" providerId="AD" clId="Web-{61738467-5A12-E9A7-41FF-1193C29B2765}" dt="2022-09-26T15:39:56.719" v="163" actId="14100"/>
          <ac:spMkLst>
            <pc:docMk/>
            <pc:sldMk cId="0" sldId="290"/>
            <ac:spMk id="379" creationId="{00000000-0000-0000-0000-000000000000}"/>
          </ac:spMkLst>
        </pc:spChg>
        <pc:picChg chg="add mod">
          <ac:chgData name="Holmes, Ellen [NEA]" userId="S::eholmes@nea.org::8df78491-616d-4641-a13e-176bb27a1b7f" providerId="AD" clId="Web-{61738467-5A12-E9A7-41FF-1193C29B2765}" dt="2022-09-26T15:39:49.281" v="161" actId="1076"/>
          <ac:picMkLst>
            <pc:docMk/>
            <pc:sldMk cId="0" sldId="290"/>
            <ac:picMk id="2" creationId="{CEFB67ED-4BA8-60A9-D5D4-24AEEBFAEFF3}"/>
          </ac:picMkLst>
        </pc:picChg>
        <pc:picChg chg="del">
          <ac:chgData name="Holmes, Ellen [NEA]" userId="S::eholmes@nea.org::8df78491-616d-4641-a13e-176bb27a1b7f" providerId="AD" clId="Web-{61738467-5A12-E9A7-41FF-1193C29B2765}" dt="2022-09-26T15:39:06.779" v="158"/>
          <ac:picMkLst>
            <pc:docMk/>
            <pc:sldMk cId="0" sldId="290"/>
            <ac:picMk id="380" creationId="{00000000-0000-0000-0000-000000000000}"/>
          </ac:picMkLst>
        </pc:picChg>
      </pc:sldChg>
      <pc:sldChg chg="modSp">
        <pc:chgData name="Holmes, Ellen [NEA]" userId="S::eholmes@nea.org::8df78491-616d-4641-a13e-176bb27a1b7f" providerId="AD" clId="Web-{61738467-5A12-E9A7-41FF-1193C29B2765}" dt="2022-09-26T15:46:45.852" v="174" actId="20577"/>
        <pc:sldMkLst>
          <pc:docMk/>
          <pc:sldMk cId="0" sldId="292"/>
        </pc:sldMkLst>
        <pc:spChg chg="mod">
          <ac:chgData name="Holmes, Ellen [NEA]" userId="S::eholmes@nea.org::8df78491-616d-4641-a13e-176bb27a1b7f" providerId="AD" clId="Web-{61738467-5A12-E9A7-41FF-1193C29B2765}" dt="2022-09-26T15:46:45.852" v="174" actId="20577"/>
          <ac:spMkLst>
            <pc:docMk/>
            <pc:sldMk cId="0" sldId="292"/>
            <ac:spMk id="394" creationId="{00000000-0000-0000-0000-000000000000}"/>
          </ac:spMkLst>
        </pc:spChg>
      </pc:sldChg>
      <pc:sldChg chg="modSp">
        <pc:chgData name="Holmes, Ellen [NEA]" userId="S::eholmes@nea.org::8df78491-616d-4641-a13e-176bb27a1b7f" providerId="AD" clId="Web-{61738467-5A12-E9A7-41FF-1193C29B2765}" dt="2022-09-26T16:27:50.370" v="314" actId="20577"/>
        <pc:sldMkLst>
          <pc:docMk/>
          <pc:sldMk cId="3256598162" sldId="307"/>
        </pc:sldMkLst>
        <pc:spChg chg="mod">
          <ac:chgData name="Holmes, Ellen [NEA]" userId="S::eholmes@nea.org::8df78491-616d-4641-a13e-176bb27a1b7f" providerId="AD" clId="Web-{61738467-5A12-E9A7-41FF-1193C29B2765}" dt="2022-09-26T16:27:50.370" v="314" actId="20577"/>
          <ac:spMkLst>
            <pc:docMk/>
            <pc:sldMk cId="3256598162" sldId="307"/>
            <ac:spMk id="3" creationId="{00000000-0000-0000-0000-000000000000}"/>
          </ac:spMkLst>
        </pc:spChg>
      </pc:sldChg>
      <pc:sldChg chg="modSp">
        <pc:chgData name="Holmes, Ellen [NEA]" userId="S::eholmes@nea.org::8df78491-616d-4641-a13e-176bb27a1b7f" providerId="AD" clId="Web-{61738467-5A12-E9A7-41FF-1193C29B2765}" dt="2022-09-26T16:34:50.988" v="382" actId="1076"/>
        <pc:sldMkLst>
          <pc:docMk/>
          <pc:sldMk cId="2980699170" sldId="312"/>
        </pc:sldMkLst>
        <pc:spChg chg="mod">
          <ac:chgData name="Holmes, Ellen [NEA]" userId="S::eholmes@nea.org::8df78491-616d-4641-a13e-176bb27a1b7f" providerId="AD" clId="Web-{61738467-5A12-E9A7-41FF-1193C29B2765}" dt="2022-09-26T16:34:50.988" v="382" actId="1076"/>
          <ac:spMkLst>
            <pc:docMk/>
            <pc:sldMk cId="2980699170" sldId="312"/>
            <ac:spMk id="283" creationId="{00000000-0000-0000-0000-000000000000}"/>
          </ac:spMkLst>
        </pc:spChg>
      </pc:sldChg>
      <pc:sldChg chg="addSp delSp modSp">
        <pc:chgData name="Holmes, Ellen [NEA]" userId="S::eholmes@nea.org::8df78491-616d-4641-a13e-176bb27a1b7f" providerId="AD" clId="Web-{61738467-5A12-E9A7-41FF-1193C29B2765}" dt="2022-09-26T16:33:51.344" v="350"/>
        <pc:sldMkLst>
          <pc:docMk/>
          <pc:sldMk cId="3084953064" sldId="314"/>
        </pc:sldMkLst>
        <pc:spChg chg="add del mod">
          <ac:chgData name="Holmes, Ellen [NEA]" userId="S::eholmes@nea.org::8df78491-616d-4641-a13e-176bb27a1b7f" providerId="AD" clId="Web-{61738467-5A12-E9A7-41FF-1193C29B2765}" dt="2022-09-26T16:33:51.344" v="350"/>
          <ac:spMkLst>
            <pc:docMk/>
            <pc:sldMk cId="3084953064" sldId="314"/>
            <ac:spMk id="2" creationId="{D5D7FE04-38B4-3BE3-0D2F-72BE577BC412}"/>
          </ac:spMkLst>
        </pc:spChg>
      </pc:sldChg>
      <pc:sldChg chg="modSp">
        <pc:chgData name="Holmes, Ellen [NEA]" userId="S::eholmes@nea.org::8df78491-616d-4641-a13e-176bb27a1b7f" providerId="AD" clId="Web-{61738467-5A12-E9A7-41FF-1193C29B2765}" dt="2022-09-26T15:32:38.913" v="140" actId="20577"/>
        <pc:sldMkLst>
          <pc:docMk/>
          <pc:sldMk cId="2248791347" sldId="315"/>
        </pc:sldMkLst>
        <pc:spChg chg="mod">
          <ac:chgData name="Holmes, Ellen [NEA]" userId="S::eholmes@nea.org::8df78491-616d-4641-a13e-176bb27a1b7f" providerId="AD" clId="Web-{61738467-5A12-E9A7-41FF-1193C29B2765}" dt="2022-09-26T15:32:38.913" v="140" actId="20577"/>
          <ac:spMkLst>
            <pc:docMk/>
            <pc:sldMk cId="2248791347" sldId="315"/>
            <ac:spMk id="65" creationId="{00000000-0000-0000-0000-000000000000}"/>
          </ac:spMkLst>
        </pc:spChg>
      </pc:sldChg>
      <pc:sldChg chg="modSp">
        <pc:chgData name="Holmes, Ellen [NEA]" userId="S::eholmes@nea.org::8df78491-616d-4641-a13e-176bb27a1b7f" providerId="AD" clId="Web-{61738467-5A12-E9A7-41FF-1193C29B2765}" dt="2022-09-26T16:42:12.529" v="387" actId="14100"/>
        <pc:sldMkLst>
          <pc:docMk/>
          <pc:sldMk cId="2437615348" sldId="320"/>
        </pc:sldMkLst>
        <pc:picChg chg="mod">
          <ac:chgData name="Holmes, Ellen [NEA]" userId="S::eholmes@nea.org::8df78491-616d-4641-a13e-176bb27a1b7f" providerId="AD" clId="Web-{61738467-5A12-E9A7-41FF-1193C29B2765}" dt="2022-09-26T16:42:12.529" v="387" actId="14100"/>
          <ac:picMkLst>
            <pc:docMk/>
            <pc:sldMk cId="2437615348" sldId="320"/>
            <ac:picMk id="3074" creationId="{C05175F0-D0D0-47D6-9E63-A50263CD4A1F}"/>
          </ac:picMkLst>
        </pc:picChg>
      </pc:sldChg>
      <pc:sldChg chg="modSp">
        <pc:chgData name="Holmes, Ellen [NEA]" userId="S::eholmes@nea.org::8df78491-616d-4641-a13e-176bb27a1b7f" providerId="AD" clId="Web-{61738467-5A12-E9A7-41FF-1193C29B2765}" dt="2022-09-26T16:41:44.028" v="386" actId="1076"/>
        <pc:sldMkLst>
          <pc:docMk/>
          <pc:sldMk cId="901202867" sldId="321"/>
        </pc:sldMkLst>
        <pc:spChg chg="mod">
          <ac:chgData name="Holmes, Ellen [NEA]" userId="S::eholmes@nea.org::8df78491-616d-4641-a13e-176bb27a1b7f" providerId="AD" clId="Web-{61738467-5A12-E9A7-41FF-1193C29B2765}" dt="2022-09-26T16:17:14.302" v="297" actId="20577"/>
          <ac:spMkLst>
            <pc:docMk/>
            <pc:sldMk cId="901202867" sldId="321"/>
            <ac:spMk id="65" creationId="{00000000-0000-0000-0000-000000000000}"/>
          </ac:spMkLst>
        </pc:spChg>
        <pc:grpChg chg="mod">
          <ac:chgData name="Holmes, Ellen [NEA]" userId="S::eholmes@nea.org::8df78491-616d-4641-a13e-176bb27a1b7f" providerId="AD" clId="Web-{61738467-5A12-E9A7-41FF-1193C29B2765}" dt="2022-09-26T16:41:44.028" v="386" actId="1076"/>
          <ac:grpSpMkLst>
            <pc:docMk/>
            <pc:sldMk cId="901202867" sldId="321"/>
            <ac:grpSpMk id="58" creationId="{00000000-0000-0000-0000-000000000000}"/>
          </ac:grpSpMkLst>
        </pc:grpChg>
      </pc:sldChg>
      <pc:sldChg chg="modSp">
        <pc:chgData name="Holmes, Ellen [NEA]" userId="S::eholmes@nea.org::8df78491-616d-4641-a13e-176bb27a1b7f" providerId="AD" clId="Web-{61738467-5A12-E9A7-41FF-1193C29B2765}" dt="2022-09-26T16:12:28.145" v="292" actId="20577"/>
        <pc:sldMkLst>
          <pc:docMk/>
          <pc:sldMk cId="2865572155" sldId="322"/>
        </pc:sldMkLst>
        <pc:spChg chg="mod">
          <ac:chgData name="Holmes, Ellen [NEA]" userId="S::eholmes@nea.org::8df78491-616d-4641-a13e-176bb27a1b7f" providerId="AD" clId="Web-{61738467-5A12-E9A7-41FF-1193C29B2765}" dt="2022-09-26T16:12:28.145" v="292" actId="20577"/>
          <ac:spMkLst>
            <pc:docMk/>
            <pc:sldMk cId="2865572155" sldId="322"/>
            <ac:spMk id="3" creationId="{00000000-0000-0000-0000-000000000000}"/>
          </ac:spMkLst>
        </pc:spChg>
      </pc:sldChg>
      <pc:sldChg chg="modSp">
        <pc:chgData name="Holmes, Ellen [NEA]" userId="S::eholmes@nea.org::8df78491-616d-4641-a13e-176bb27a1b7f" providerId="AD" clId="Web-{61738467-5A12-E9A7-41FF-1193C29B2765}" dt="2022-09-26T16:32:25.995" v="345" actId="20577"/>
        <pc:sldMkLst>
          <pc:docMk/>
          <pc:sldMk cId="4043254908" sldId="326"/>
        </pc:sldMkLst>
        <pc:spChg chg="mod">
          <ac:chgData name="Holmes, Ellen [NEA]" userId="S::eholmes@nea.org::8df78491-616d-4641-a13e-176bb27a1b7f" providerId="AD" clId="Web-{61738467-5A12-E9A7-41FF-1193C29B2765}" dt="2022-09-26T16:32:25.995" v="345" actId="20577"/>
          <ac:spMkLst>
            <pc:docMk/>
            <pc:sldMk cId="4043254908" sldId="326"/>
            <ac:spMk id="2" creationId="{40DE8602-CD7F-C6FF-3AF4-EABB114BD5C7}"/>
          </ac:spMkLst>
        </pc:spChg>
      </pc:sldChg>
      <pc:sldChg chg="addSp modSp new ord">
        <pc:chgData name="Holmes, Ellen [NEA]" userId="S::eholmes@nea.org::8df78491-616d-4641-a13e-176bb27a1b7f" providerId="AD" clId="Web-{61738467-5A12-E9A7-41FF-1193C29B2765}" dt="2022-09-26T15:01:47.258" v="45" actId="14100"/>
        <pc:sldMkLst>
          <pc:docMk/>
          <pc:sldMk cId="831545389" sldId="328"/>
        </pc:sldMkLst>
        <pc:spChg chg="mod">
          <ac:chgData name="Holmes, Ellen [NEA]" userId="S::eholmes@nea.org::8df78491-616d-4641-a13e-176bb27a1b7f" providerId="AD" clId="Web-{61738467-5A12-E9A7-41FF-1193C29B2765}" dt="2022-09-26T15:00:40.395" v="34" actId="20577"/>
          <ac:spMkLst>
            <pc:docMk/>
            <pc:sldMk cId="831545389" sldId="328"/>
            <ac:spMk id="2" creationId="{F1140925-43C8-0D19-51A9-C516444348CA}"/>
          </ac:spMkLst>
        </pc:spChg>
        <pc:spChg chg="mod">
          <ac:chgData name="Holmes, Ellen [NEA]" userId="S::eholmes@nea.org::8df78491-616d-4641-a13e-176bb27a1b7f" providerId="AD" clId="Web-{61738467-5A12-E9A7-41FF-1193C29B2765}" dt="2022-09-26T15:01:47.258" v="45" actId="14100"/>
          <ac:spMkLst>
            <pc:docMk/>
            <pc:sldMk cId="831545389" sldId="328"/>
            <ac:spMk id="3" creationId="{C39DE6C0-FF30-2D3C-8FEA-66C17AF870A6}"/>
          </ac:spMkLst>
        </pc:spChg>
        <pc:picChg chg="add mod">
          <ac:chgData name="Holmes, Ellen [NEA]" userId="S::eholmes@nea.org::8df78491-616d-4641-a13e-176bb27a1b7f" providerId="AD" clId="Web-{61738467-5A12-E9A7-41FF-1193C29B2765}" dt="2022-09-26T15:01:41.305" v="44" actId="1076"/>
          <ac:picMkLst>
            <pc:docMk/>
            <pc:sldMk cId="831545389" sldId="328"/>
            <ac:picMk id="5" creationId="{96709169-FEA1-C640-521D-FA63D63FBAA4}"/>
          </ac:picMkLst>
        </pc:picChg>
      </pc:sldChg>
      <pc:sldChg chg="modSp">
        <pc:chgData name="Holmes, Ellen [NEA]" userId="S::eholmes@nea.org::8df78491-616d-4641-a13e-176bb27a1b7f" providerId="AD" clId="Web-{61738467-5A12-E9A7-41FF-1193C29B2765}" dt="2022-09-26T15:22:04.532" v="87" actId="14100"/>
        <pc:sldMkLst>
          <pc:docMk/>
          <pc:sldMk cId="1339018207" sldId="329"/>
        </pc:sldMkLst>
        <pc:spChg chg="mod">
          <ac:chgData name="Holmes, Ellen [NEA]" userId="S::eholmes@nea.org::8df78491-616d-4641-a13e-176bb27a1b7f" providerId="AD" clId="Web-{61738467-5A12-E9A7-41FF-1193C29B2765}" dt="2022-09-26T15:22:04.532" v="87" actId="14100"/>
          <ac:spMkLst>
            <pc:docMk/>
            <pc:sldMk cId="1339018207" sldId="329"/>
            <ac:spMk id="316" creationId="{00000000-0000-0000-0000-000000000000}"/>
          </ac:spMkLst>
        </pc:spChg>
      </pc:sldChg>
      <pc:sldChg chg="modSp new">
        <pc:chgData name="Holmes, Ellen [NEA]" userId="S::eholmes@nea.org::8df78491-616d-4641-a13e-176bb27a1b7f" providerId="AD" clId="Web-{61738467-5A12-E9A7-41FF-1193C29B2765}" dt="2022-09-26T15:24:58.167" v="135" actId="14100"/>
        <pc:sldMkLst>
          <pc:docMk/>
          <pc:sldMk cId="4234965251" sldId="330"/>
        </pc:sldMkLst>
        <pc:spChg chg="mod">
          <ac:chgData name="Holmes, Ellen [NEA]" userId="S::eholmes@nea.org::8df78491-616d-4641-a13e-176bb27a1b7f" providerId="AD" clId="Web-{61738467-5A12-E9A7-41FF-1193C29B2765}" dt="2022-09-26T15:23:09.411" v="94" actId="20577"/>
          <ac:spMkLst>
            <pc:docMk/>
            <pc:sldMk cId="4234965251" sldId="330"/>
            <ac:spMk id="2" creationId="{F4DFF7D7-4E0A-703F-C350-A5AD3EBA4546}"/>
          </ac:spMkLst>
        </pc:spChg>
        <pc:spChg chg="mod">
          <ac:chgData name="Holmes, Ellen [NEA]" userId="S::eholmes@nea.org::8df78491-616d-4641-a13e-176bb27a1b7f" providerId="AD" clId="Web-{61738467-5A12-E9A7-41FF-1193C29B2765}" dt="2022-09-26T15:24:58.167" v="135" actId="14100"/>
          <ac:spMkLst>
            <pc:docMk/>
            <pc:sldMk cId="4234965251" sldId="330"/>
            <ac:spMk id="3" creationId="{79A974AA-A6AB-F49E-73C9-DD1ACEA4BCBB}"/>
          </ac:spMkLst>
        </pc:spChg>
      </pc:sldChg>
      <pc:sldChg chg="addSp modSp add ord replId">
        <pc:chgData name="Holmes, Ellen [NEA]" userId="S::eholmes@nea.org::8df78491-616d-4641-a13e-176bb27a1b7f" providerId="AD" clId="Web-{61738467-5A12-E9A7-41FF-1193C29B2765}" dt="2022-09-26T15:35:00.452" v="149" actId="1076"/>
        <pc:sldMkLst>
          <pc:docMk/>
          <pc:sldMk cId="2923335205" sldId="331"/>
        </pc:sldMkLst>
        <pc:spChg chg="mod">
          <ac:chgData name="Holmes, Ellen [NEA]" userId="S::eholmes@nea.org::8df78491-616d-4641-a13e-176bb27a1b7f" providerId="AD" clId="Web-{61738467-5A12-E9A7-41FF-1193C29B2765}" dt="2022-09-26T15:34:55.639" v="148" actId="1076"/>
          <ac:spMkLst>
            <pc:docMk/>
            <pc:sldMk cId="2923335205" sldId="331"/>
            <ac:spMk id="372" creationId="{00000000-0000-0000-0000-000000000000}"/>
          </ac:spMkLst>
        </pc:spChg>
        <pc:picChg chg="add mod">
          <ac:chgData name="Holmes, Ellen [NEA]" userId="S::eholmes@nea.org::8df78491-616d-4641-a13e-176bb27a1b7f" providerId="AD" clId="Web-{61738467-5A12-E9A7-41FF-1193C29B2765}" dt="2022-09-26T15:35:00.452" v="149" actId="1076"/>
          <ac:picMkLst>
            <pc:docMk/>
            <pc:sldMk cId="2923335205" sldId="331"/>
            <ac:picMk id="3" creationId="{5B9544D8-3FB2-E434-8528-F5793FCC67D4}"/>
          </ac:picMkLst>
        </pc:picChg>
      </pc:sldChg>
      <pc:sldChg chg="addSp delSp modSp new">
        <pc:chgData name="Holmes, Ellen [NEA]" userId="S::eholmes@nea.org::8df78491-616d-4641-a13e-176bb27a1b7f" providerId="AD" clId="Web-{61738467-5A12-E9A7-41FF-1193C29B2765}" dt="2022-09-26T16:08:11.489" v="272" actId="20577"/>
        <pc:sldMkLst>
          <pc:docMk/>
          <pc:sldMk cId="2912120163" sldId="333"/>
        </pc:sldMkLst>
        <pc:spChg chg="mod">
          <ac:chgData name="Holmes, Ellen [NEA]" userId="S::eholmes@nea.org::8df78491-616d-4641-a13e-176bb27a1b7f" providerId="AD" clId="Web-{61738467-5A12-E9A7-41FF-1193C29B2765}" dt="2022-09-26T16:08:11.489" v="272" actId="20577"/>
          <ac:spMkLst>
            <pc:docMk/>
            <pc:sldMk cId="2912120163" sldId="333"/>
            <ac:spMk id="2" creationId="{DF76AC02-6389-935D-045C-3E954ACEDFAB}"/>
          </ac:spMkLst>
        </pc:spChg>
        <pc:spChg chg="del">
          <ac:chgData name="Holmes, Ellen [NEA]" userId="S::eholmes@nea.org::8df78491-616d-4641-a13e-176bb27a1b7f" providerId="AD" clId="Web-{61738467-5A12-E9A7-41FF-1193C29B2765}" dt="2022-09-26T15:48:43.093" v="194"/>
          <ac:spMkLst>
            <pc:docMk/>
            <pc:sldMk cId="2912120163" sldId="333"/>
            <ac:spMk id="3" creationId="{F613C240-B355-CE70-885B-6C4F12F85144}"/>
          </ac:spMkLst>
        </pc:spChg>
        <pc:picChg chg="add mod modCrop">
          <ac:chgData name="Holmes, Ellen [NEA]" userId="S::eholmes@nea.org::8df78491-616d-4641-a13e-176bb27a1b7f" providerId="AD" clId="Web-{61738467-5A12-E9A7-41FF-1193C29B2765}" dt="2022-09-26T15:49:39.362" v="203"/>
          <ac:picMkLst>
            <pc:docMk/>
            <pc:sldMk cId="2912120163" sldId="333"/>
            <ac:picMk id="4" creationId="{E93001BA-075A-F98D-DF8C-C5A89C252C37}"/>
          </ac:picMkLst>
        </pc:picChg>
      </pc:sldChg>
      <pc:sldChg chg="modSp add ord replId">
        <pc:chgData name="Holmes, Ellen [NEA]" userId="S::eholmes@nea.org::8df78491-616d-4641-a13e-176bb27a1b7f" providerId="AD" clId="Web-{61738467-5A12-E9A7-41FF-1193C29B2765}" dt="2022-09-26T15:52:19.778" v="241" actId="20577"/>
        <pc:sldMkLst>
          <pc:docMk/>
          <pc:sldMk cId="700552818" sldId="334"/>
        </pc:sldMkLst>
        <pc:spChg chg="mod">
          <ac:chgData name="Holmes, Ellen [NEA]" userId="S::eholmes@nea.org::8df78491-616d-4641-a13e-176bb27a1b7f" providerId="AD" clId="Web-{61738467-5A12-E9A7-41FF-1193C29B2765}" dt="2022-09-26T15:52:19.778" v="241" actId="20577"/>
          <ac:spMkLst>
            <pc:docMk/>
            <pc:sldMk cId="700552818" sldId="334"/>
            <ac:spMk id="387" creationId="{00000000-0000-0000-0000-000000000000}"/>
          </ac:spMkLst>
        </pc:spChg>
      </pc:sldChg>
      <pc:sldChg chg="addSp modSp add replId">
        <pc:chgData name="Holmes, Ellen [NEA]" userId="S::eholmes@nea.org::8df78491-616d-4641-a13e-176bb27a1b7f" providerId="AD" clId="Web-{61738467-5A12-E9A7-41FF-1193C29B2765}" dt="2022-09-26T16:08:26.381" v="274" actId="1076"/>
        <pc:sldMkLst>
          <pc:docMk/>
          <pc:sldMk cId="3286250014" sldId="335"/>
        </pc:sldMkLst>
        <pc:spChg chg="mod">
          <ac:chgData name="Holmes, Ellen [NEA]" userId="S::eholmes@nea.org::8df78491-616d-4641-a13e-176bb27a1b7f" providerId="AD" clId="Web-{61738467-5A12-E9A7-41FF-1193C29B2765}" dt="2022-09-26T15:55:14.507" v="263" actId="20577"/>
          <ac:spMkLst>
            <pc:docMk/>
            <pc:sldMk cId="3286250014" sldId="335"/>
            <ac:spMk id="2" creationId="{DF76AC02-6389-935D-045C-3E954ACEDFAB}"/>
          </ac:spMkLst>
        </pc:spChg>
        <pc:spChg chg="add mod">
          <ac:chgData name="Holmes, Ellen [NEA]" userId="S::eholmes@nea.org::8df78491-616d-4641-a13e-176bb27a1b7f" providerId="AD" clId="Web-{61738467-5A12-E9A7-41FF-1193C29B2765}" dt="2022-09-26T15:54:45.036" v="253" actId="1076"/>
          <ac:spMkLst>
            <pc:docMk/>
            <pc:sldMk cId="3286250014" sldId="335"/>
            <ac:spMk id="3" creationId="{FB593D59-DBC9-ED83-1E22-8FCB18A6A839}"/>
          </ac:spMkLst>
        </pc:spChg>
        <pc:picChg chg="mod modCrop">
          <ac:chgData name="Holmes, Ellen [NEA]" userId="S::eholmes@nea.org::8df78491-616d-4641-a13e-176bb27a1b7f" providerId="AD" clId="Web-{61738467-5A12-E9A7-41FF-1193C29B2765}" dt="2022-09-26T16:08:26.381" v="274" actId="1076"/>
          <ac:picMkLst>
            <pc:docMk/>
            <pc:sldMk cId="3286250014" sldId="335"/>
            <ac:picMk id="4" creationId="{E93001BA-075A-F98D-DF8C-C5A89C252C37}"/>
          </ac:picMkLst>
        </pc:picChg>
      </pc:sldChg>
      <pc:sldChg chg="add del replId">
        <pc:chgData name="Holmes, Ellen [NEA]" userId="S::eholmes@nea.org::8df78491-616d-4641-a13e-176bb27a1b7f" providerId="AD" clId="Web-{61738467-5A12-E9A7-41FF-1193C29B2765}" dt="2022-09-26T15:53:44.423" v="246"/>
        <pc:sldMkLst>
          <pc:docMk/>
          <pc:sldMk cId="3537546650" sldId="336"/>
        </pc:sldMkLst>
      </pc:sldChg>
      <pc:sldChg chg="modSp add ord replId">
        <pc:chgData name="Holmes, Ellen [NEA]" userId="S::eholmes@nea.org::8df78491-616d-4641-a13e-176bb27a1b7f" providerId="AD" clId="Web-{61738467-5A12-E9A7-41FF-1193C29B2765}" dt="2022-09-26T16:12:24.504" v="291"/>
        <pc:sldMkLst>
          <pc:docMk/>
          <pc:sldMk cId="3988771543" sldId="336"/>
        </pc:sldMkLst>
        <pc:spChg chg="mod">
          <ac:chgData name="Holmes, Ellen [NEA]" userId="S::eholmes@nea.org::8df78491-616d-4641-a13e-176bb27a1b7f" providerId="AD" clId="Web-{61738467-5A12-E9A7-41FF-1193C29B2765}" dt="2022-09-26T16:12:17.160" v="290" actId="20577"/>
          <ac:spMkLst>
            <pc:docMk/>
            <pc:sldMk cId="3988771543" sldId="336"/>
            <ac:spMk id="3" creationId="{00000000-0000-0000-0000-000000000000}"/>
          </ac:spMkLst>
        </pc:spChg>
        <pc:picChg chg="mod">
          <ac:chgData name="Holmes, Ellen [NEA]" userId="S::eholmes@nea.org::8df78491-616d-4641-a13e-176bb27a1b7f" providerId="AD" clId="Web-{61738467-5A12-E9A7-41FF-1193C29B2765}" dt="2022-09-26T16:11:49.939" v="281" actId="1076"/>
          <ac:picMkLst>
            <pc:docMk/>
            <pc:sldMk cId="3988771543" sldId="336"/>
            <ac:picMk id="4" creationId="{00000000-0000-0000-0000-000000000000}"/>
          </ac:picMkLst>
        </pc:picChg>
      </pc:sldChg>
      <pc:sldChg chg="modSp add del ord replId">
        <pc:chgData name="Holmes, Ellen [NEA]" userId="S::eholmes@nea.org::8df78491-616d-4641-a13e-176bb27a1b7f" providerId="AD" clId="Web-{61738467-5A12-E9A7-41FF-1193C29B2765}" dt="2022-09-26T16:32:27.167" v="346"/>
        <pc:sldMkLst>
          <pc:docMk/>
          <pc:sldMk cId="2456491743" sldId="337"/>
        </pc:sldMkLst>
        <pc:spChg chg="mod">
          <ac:chgData name="Holmes, Ellen [NEA]" userId="S::eholmes@nea.org::8df78491-616d-4641-a13e-176bb27a1b7f" providerId="AD" clId="Web-{61738467-5A12-E9A7-41FF-1193C29B2765}" dt="2022-09-26T16:30:38.755" v="325" actId="20577"/>
          <ac:spMkLst>
            <pc:docMk/>
            <pc:sldMk cId="2456491743" sldId="337"/>
            <ac:spMk id="299" creationId="{00000000-0000-0000-0000-000000000000}"/>
          </ac:spMkLst>
        </pc:spChg>
        <pc:picChg chg="mod">
          <ac:chgData name="Holmes, Ellen [NEA]" userId="S::eholmes@nea.org::8df78491-616d-4641-a13e-176bb27a1b7f" providerId="AD" clId="Web-{61738467-5A12-E9A7-41FF-1193C29B2765}" dt="2022-09-26T16:30:59.053" v="328" actId="1076"/>
          <ac:picMkLst>
            <pc:docMk/>
            <pc:sldMk cId="2456491743" sldId="337"/>
            <ac:picMk id="300" creationId="{00000000-0000-0000-0000-000000000000}"/>
          </ac:picMkLst>
        </pc:picChg>
      </pc:sldChg>
      <pc:sldChg chg="modSp add ord replId">
        <pc:chgData name="Holmes, Ellen [NEA]" userId="S::eholmes@nea.org::8df78491-616d-4641-a13e-176bb27a1b7f" providerId="AD" clId="Web-{61738467-5A12-E9A7-41FF-1193C29B2765}" dt="2022-09-26T16:35:06.301" v="385" actId="20577"/>
        <pc:sldMkLst>
          <pc:docMk/>
          <pc:sldMk cId="3288806613" sldId="337"/>
        </pc:sldMkLst>
        <pc:spChg chg="mod">
          <ac:chgData name="Holmes, Ellen [NEA]" userId="S::eholmes@nea.org::8df78491-616d-4641-a13e-176bb27a1b7f" providerId="AD" clId="Web-{61738467-5A12-E9A7-41FF-1193C29B2765}" dt="2022-09-26T16:35:06.301" v="385" actId="20577"/>
          <ac:spMkLst>
            <pc:docMk/>
            <pc:sldMk cId="3288806613" sldId="337"/>
            <ac:spMk id="283" creationId="{00000000-0000-0000-0000-000000000000}"/>
          </ac:spMkLst>
        </pc:spChg>
      </pc:sldChg>
      <pc:sldChg chg="add del replId">
        <pc:chgData name="Holmes, Ellen [NEA]" userId="S::eholmes@nea.org::8df78491-616d-4641-a13e-176bb27a1b7f" providerId="AD" clId="Web-{61738467-5A12-E9A7-41FF-1193C29B2765}" dt="2022-09-26T16:28:31.575" v="316"/>
        <pc:sldMkLst>
          <pc:docMk/>
          <pc:sldMk cId="3380517999" sldId="337"/>
        </pc:sldMkLst>
      </pc:sldChg>
    </pc:docChg>
  </pc:docChgLst>
  <pc:docChgLst>
    <pc:chgData name="Barbera Whitman [UT]" userId="S::barbera.whitman_myuea.org#ext#@neahq.onmicrosoft.com::d51b4a74-c295-4088-942b-58122914bd4f" providerId="AD" clId="Web-{12128744-5491-524A-BAF1-AC4BA59ECAF7}"/>
    <pc:docChg chg="modSld">
      <pc:chgData name="Barbera Whitman [UT]" userId="S::barbera.whitman_myuea.org#ext#@neahq.onmicrosoft.com::d51b4a74-c295-4088-942b-58122914bd4f" providerId="AD" clId="Web-{12128744-5491-524A-BAF1-AC4BA59ECAF7}" dt="2023-04-21T22:50:02.618" v="11" actId="20577"/>
      <pc:docMkLst>
        <pc:docMk/>
      </pc:docMkLst>
      <pc:sldChg chg="modSp">
        <pc:chgData name="Barbera Whitman [UT]" userId="S::barbera.whitman_myuea.org#ext#@neahq.onmicrosoft.com::d51b4a74-c295-4088-942b-58122914bd4f" providerId="AD" clId="Web-{12128744-5491-524A-BAF1-AC4BA59ECAF7}" dt="2023-04-21T22:47:06.888" v="1" actId="20577"/>
        <pc:sldMkLst>
          <pc:docMk/>
          <pc:sldMk cId="0" sldId="259"/>
        </pc:sldMkLst>
        <pc:spChg chg="mod">
          <ac:chgData name="Barbera Whitman [UT]" userId="S::barbera.whitman_myuea.org#ext#@neahq.onmicrosoft.com::d51b4a74-c295-4088-942b-58122914bd4f" providerId="AD" clId="Web-{12128744-5491-524A-BAF1-AC4BA59ECAF7}" dt="2023-04-21T22:47:06.888" v="1" actId="20577"/>
          <ac:spMkLst>
            <pc:docMk/>
            <pc:sldMk cId="0" sldId="259"/>
            <ac:spMk id="113" creationId="{00000000-0000-0000-0000-000000000000}"/>
          </ac:spMkLst>
        </pc:spChg>
      </pc:sldChg>
      <pc:sldChg chg="modSp">
        <pc:chgData name="Barbera Whitman [UT]" userId="S::barbera.whitman_myuea.org#ext#@neahq.onmicrosoft.com::d51b4a74-c295-4088-942b-58122914bd4f" providerId="AD" clId="Web-{12128744-5491-524A-BAF1-AC4BA59ECAF7}" dt="2023-04-21T22:48:04.188" v="5" actId="20577"/>
        <pc:sldMkLst>
          <pc:docMk/>
          <pc:sldMk cId="579044902" sldId="347"/>
        </pc:sldMkLst>
        <pc:spChg chg="mod">
          <ac:chgData name="Barbera Whitman [UT]" userId="S::barbera.whitman_myuea.org#ext#@neahq.onmicrosoft.com::d51b4a74-c295-4088-942b-58122914bd4f" providerId="AD" clId="Web-{12128744-5491-524A-BAF1-AC4BA59ECAF7}" dt="2023-04-21T22:48:04.188" v="5" actId="20577"/>
          <ac:spMkLst>
            <pc:docMk/>
            <pc:sldMk cId="579044902" sldId="347"/>
            <ac:spMk id="3" creationId="{00000000-0000-0000-0000-000000000000}"/>
          </ac:spMkLst>
        </pc:spChg>
      </pc:sldChg>
      <pc:sldChg chg="modSp">
        <pc:chgData name="Barbera Whitman [UT]" userId="S::barbera.whitman_myuea.org#ext#@neahq.onmicrosoft.com::d51b4a74-c295-4088-942b-58122914bd4f" providerId="AD" clId="Web-{12128744-5491-524A-BAF1-AC4BA59ECAF7}" dt="2023-04-21T22:50:02.618" v="11" actId="20577"/>
        <pc:sldMkLst>
          <pc:docMk/>
          <pc:sldMk cId="3024025484" sldId="381"/>
        </pc:sldMkLst>
        <pc:spChg chg="mod">
          <ac:chgData name="Barbera Whitman [UT]" userId="S::barbera.whitman_myuea.org#ext#@neahq.onmicrosoft.com::d51b4a74-c295-4088-942b-58122914bd4f" providerId="AD" clId="Web-{12128744-5491-524A-BAF1-AC4BA59ECAF7}" dt="2023-04-21T22:50:02.618" v="11" actId="20577"/>
          <ac:spMkLst>
            <pc:docMk/>
            <pc:sldMk cId="3024025484" sldId="381"/>
            <ac:spMk id="3" creationId="{00000000-0000-0000-0000-000000000000}"/>
          </ac:spMkLst>
        </pc:spChg>
      </pc:sldChg>
      <pc:sldChg chg="modSp">
        <pc:chgData name="Barbera Whitman [UT]" userId="S::barbera.whitman_myuea.org#ext#@neahq.onmicrosoft.com::d51b4a74-c295-4088-942b-58122914bd4f" providerId="AD" clId="Web-{12128744-5491-524A-BAF1-AC4BA59ECAF7}" dt="2023-04-21T22:47:37.312" v="3" actId="20577"/>
        <pc:sldMkLst>
          <pc:docMk/>
          <pc:sldMk cId="1807165876" sldId="389"/>
        </pc:sldMkLst>
        <pc:spChg chg="mod">
          <ac:chgData name="Barbera Whitman [UT]" userId="S::barbera.whitman_myuea.org#ext#@neahq.onmicrosoft.com::d51b4a74-c295-4088-942b-58122914bd4f" providerId="AD" clId="Web-{12128744-5491-524A-BAF1-AC4BA59ECAF7}" dt="2023-04-21T22:47:37.312" v="3" actId="20577"/>
          <ac:spMkLst>
            <pc:docMk/>
            <pc:sldMk cId="1807165876" sldId="389"/>
            <ac:spMk id="2" creationId="{00000000-0000-0000-0000-000000000000}"/>
          </ac:spMkLst>
        </pc:spChg>
      </pc:sldChg>
    </pc:docChg>
  </pc:docChgLst>
  <pc:docChgLst>
    <pc:chgData name="Fitouri, Sara [CO]" userId="S::sara.fitouri_coloradoea.org#ext#@neahq.onmicrosoft.com::6caa6b50-28ad-40bf-891b-b7c71d09eac5" providerId="AD" clId="Web-{663A48EF-4E7D-F0F1-1093-33AEE4970AEA}"/>
    <pc:docChg chg="addSld delSld modSld sldOrd">
      <pc:chgData name="Fitouri, Sara [CO]" userId="S::sara.fitouri_coloradoea.org#ext#@neahq.onmicrosoft.com::6caa6b50-28ad-40bf-891b-b7c71d09eac5" providerId="AD" clId="Web-{663A48EF-4E7D-F0F1-1093-33AEE4970AEA}" dt="2022-09-26T15:54:01.744" v="220"/>
      <pc:docMkLst>
        <pc:docMk/>
      </pc:docMkLst>
      <pc:sldChg chg="delSp modSp">
        <pc:chgData name="Fitouri, Sara [CO]" userId="S::sara.fitouri_coloradoea.org#ext#@neahq.onmicrosoft.com::6caa6b50-28ad-40bf-891b-b7c71d09eac5" providerId="AD" clId="Web-{663A48EF-4E7D-F0F1-1093-33AEE4970AEA}" dt="2022-09-26T14:01:46.403" v="65" actId="1076"/>
        <pc:sldMkLst>
          <pc:docMk/>
          <pc:sldMk cId="0" sldId="257"/>
        </pc:sldMkLst>
        <pc:spChg chg="mod">
          <ac:chgData name="Fitouri, Sara [CO]" userId="S::sara.fitouri_coloradoea.org#ext#@neahq.onmicrosoft.com::6caa6b50-28ad-40bf-891b-b7c71d09eac5" providerId="AD" clId="Web-{663A48EF-4E7D-F0F1-1093-33AEE4970AEA}" dt="2022-09-26T14:01:46.403" v="65" actId="1076"/>
          <ac:spMkLst>
            <pc:docMk/>
            <pc:sldMk cId="0" sldId="257"/>
            <ac:spMk id="99" creationId="{00000000-0000-0000-0000-000000000000}"/>
          </ac:spMkLst>
        </pc:spChg>
        <pc:picChg chg="mod">
          <ac:chgData name="Fitouri, Sara [CO]" userId="S::sara.fitouri_coloradoea.org#ext#@neahq.onmicrosoft.com::6caa6b50-28ad-40bf-891b-b7c71d09eac5" providerId="AD" clId="Web-{663A48EF-4E7D-F0F1-1093-33AEE4970AEA}" dt="2022-09-26T14:01:39.277" v="60" actId="1076"/>
          <ac:picMkLst>
            <pc:docMk/>
            <pc:sldMk cId="0" sldId="257"/>
            <ac:picMk id="6" creationId="{8B948F76-53EC-C9E2-1800-50AC24D6B0DA}"/>
          </ac:picMkLst>
        </pc:picChg>
        <pc:picChg chg="del">
          <ac:chgData name="Fitouri, Sara [CO]" userId="S::sara.fitouri_coloradoea.org#ext#@neahq.onmicrosoft.com::6caa6b50-28ad-40bf-891b-b7c71d09eac5" providerId="AD" clId="Web-{663A48EF-4E7D-F0F1-1093-33AEE4970AEA}" dt="2022-09-26T14:01:15.620" v="51"/>
          <ac:picMkLst>
            <pc:docMk/>
            <pc:sldMk cId="0" sldId="257"/>
            <ac:picMk id="7" creationId="{574ED15F-2931-25EA-A5E5-FB109337F5D9}"/>
          </ac:picMkLst>
        </pc:picChg>
      </pc:sldChg>
      <pc:sldChg chg="modSp">
        <pc:chgData name="Fitouri, Sara [CO]" userId="S::sara.fitouri_coloradoea.org#ext#@neahq.onmicrosoft.com::6caa6b50-28ad-40bf-891b-b7c71d09eac5" providerId="AD" clId="Web-{663A48EF-4E7D-F0F1-1093-33AEE4970AEA}" dt="2022-09-26T13:45:56.715" v="1" actId="20577"/>
        <pc:sldMkLst>
          <pc:docMk/>
          <pc:sldMk cId="0" sldId="264"/>
        </pc:sldMkLst>
        <pc:spChg chg="mod">
          <ac:chgData name="Fitouri, Sara [CO]" userId="S::sara.fitouri_coloradoea.org#ext#@neahq.onmicrosoft.com::6caa6b50-28ad-40bf-891b-b7c71d09eac5" providerId="AD" clId="Web-{663A48EF-4E7D-F0F1-1093-33AEE4970AEA}" dt="2022-09-26T13:45:56.715" v="1" actId="20577"/>
          <ac:spMkLst>
            <pc:docMk/>
            <pc:sldMk cId="0" sldId="264"/>
            <ac:spMk id="168" creationId="{00000000-0000-0000-0000-000000000000}"/>
          </ac:spMkLst>
        </pc:spChg>
      </pc:sldChg>
      <pc:sldChg chg="addSp delSp modSp ord">
        <pc:chgData name="Fitouri, Sara [CO]" userId="S::sara.fitouri_coloradoea.org#ext#@neahq.onmicrosoft.com::6caa6b50-28ad-40bf-891b-b7c71d09eac5" providerId="AD" clId="Web-{663A48EF-4E7D-F0F1-1093-33AEE4970AEA}" dt="2022-09-26T14:02:49.233" v="81" actId="20577"/>
        <pc:sldMkLst>
          <pc:docMk/>
          <pc:sldMk cId="0" sldId="269"/>
        </pc:sldMkLst>
        <pc:spChg chg="add del mod">
          <ac:chgData name="Fitouri, Sara [CO]" userId="S::sara.fitouri_coloradoea.org#ext#@neahq.onmicrosoft.com::6caa6b50-28ad-40bf-891b-b7c71d09eac5" providerId="AD" clId="Web-{663A48EF-4E7D-F0F1-1093-33AEE4970AEA}" dt="2022-09-26T13:59:42.602" v="35"/>
          <ac:spMkLst>
            <pc:docMk/>
            <pc:sldMk cId="0" sldId="269"/>
            <ac:spMk id="5" creationId="{6F839A86-7CDB-59EA-5823-45AE8906D0E5}"/>
          </ac:spMkLst>
        </pc:spChg>
        <pc:spChg chg="mod">
          <ac:chgData name="Fitouri, Sara [CO]" userId="S::sara.fitouri_coloradoea.org#ext#@neahq.onmicrosoft.com::6caa6b50-28ad-40bf-891b-b7c71d09eac5" providerId="AD" clId="Web-{663A48EF-4E7D-F0F1-1093-33AEE4970AEA}" dt="2022-09-26T14:02:49.233" v="81" actId="20577"/>
          <ac:spMkLst>
            <pc:docMk/>
            <pc:sldMk cId="0" sldId="269"/>
            <ac:spMk id="207" creationId="{00000000-0000-0000-0000-000000000000}"/>
          </ac:spMkLst>
        </pc:spChg>
        <pc:picChg chg="add del mod">
          <ac:chgData name="Fitouri, Sara [CO]" userId="S::sara.fitouri_coloradoea.org#ext#@neahq.onmicrosoft.com::6caa6b50-28ad-40bf-891b-b7c71d09eac5" providerId="AD" clId="Web-{663A48EF-4E7D-F0F1-1093-33AEE4970AEA}" dt="2022-09-26T14:02:32.717" v="72"/>
          <ac:picMkLst>
            <pc:docMk/>
            <pc:sldMk cId="0" sldId="269"/>
            <ac:picMk id="7" creationId="{839A4847-6ABA-EA8B-4082-AEEA87DA41D3}"/>
          </ac:picMkLst>
        </pc:picChg>
      </pc:sldChg>
      <pc:sldChg chg="modSp">
        <pc:chgData name="Fitouri, Sara [CO]" userId="S::sara.fitouri_coloradoea.org#ext#@neahq.onmicrosoft.com::6caa6b50-28ad-40bf-891b-b7c71d09eac5" providerId="AD" clId="Web-{663A48EF-4E7D-F0F1-1093-33AEE4970AEA}" dt="2022-09-26T14:15:40.587" v="91" actId="20577"/>
        <pc:sldMkLst>
          <pc:docMk/>
          <pc:sldMk cId="0" sldId="272"/>
        </pc:sldMkLst>
        <pc:spChg chg="mod">
          <ac:chgData name="Fitouri, Sara [CO]" userId="S::sara.fitouri_coloradoea.org#ext#@neahq.onmicrosoft.com::6caa6b50-28ad-40bf-891b-b7c71d09eac5" providerId="AD" clId="Web-{663A48EF-4E7D-F0F1-1093-33AEE4970AEA}" dt="2022-09-26T14:15:40.587" v="91" actId="20577"/>
          <ac:spMkLst>
            <pc:docMk/>
            <pc:sldMk cId="0" sldId="272"/>
            <ac:spMk id="233" creationId="{00000000-0000-0000-0000-000000000000}"/>
          </ac:spMkLst>
        </pc:spChg>
      </pc:sldChg>
      <pc:sldChg chg="modSp">
        <pc:chgData name="Fitouri, Sara [CO]" userId="S::sara.fitouri_coloradoea.org#ext#@neahq.onmicrosoft.com::6caa6b50-28ad-40bf-891b-b7c71d09eac5" providerId="AD" clId="Web-{663A48EF-4E7D-F0F1-1093-33AEE4970AEA}" dt="2022-09-26T14:16:19.604" v="97" actId="20577"/>
        <pc:sldMkLst>
          <pc:docMk/>
          <pc:sldMk cId="0" sldId="273"/>
        </pc:sldMkLst>
        <pc:spChg chg="mod">
          <ac:chgData name="Fitouri, Sara [CO]" userId="S::sara.fitouri_coloradoea.org#ext#@neahq.onmicrosoft.com::6caa6b50-28ad-40bf-891b-b7c71d09eac5" providerId="AD" clId="Web-{663A48EF-4E7D-F0F1-1093-33AEE4970AEA}" dt="2022-09-26T14:16:19.604" v="97" actId="20577"/>
          <ac:spMkLst>
            <pc:docMk/>
            <pc:sldMk cId="0" sldId="273"/>
            <ac:spMk id="239" creationId="{00000000-0000-0000-0000-000000000000}"/>
          </ac:spMkLst>
        </pc:spChg>
      </pc:sldChg>
      <pc:sldChg chg="ord">
        <pc:chgData name="Fitouri, Sara [CO]" userId="S::sara.fitouri_coloradoea.org#ext#@neahq.onmicrosoft.com::6caa6b50-28ad-40bf-891b-b7c71d09eac5" providerId="AD" clId="Web-{663A48EF-4E7D-F0F1-1093-33AEE4970AEA}" dt="2022-09-26T14:25:32.935" v="109"/>
        <pc:sldMkLst>
          <pc:docMk/>
          <pc:sldMk cId="0" sldId="278"/>
        </pc:sldMkLst>
      </pc:sldChg>
      <pc:sldChg chg="delSp modSp del">
        <pc:chgData name="Fitouri, Sara [CO]" userId="S::sara.fitouri_coloradoea.org#ext#@neahq.onmicrosoft.com::6caa6b50-28ad-40bf-891b-b7c71d09eac5" providerId="AD" clId="Web-{663A48EF-4E7D-F0F1-1093-33AEE4970AEA}" dt="2022-09-26T14:35:23.595" v="124"/>
        <pc:sldMkLst>
          <pc:docMk/>
          <pc:sldMk cId="0" sldId="281"/>
        </pc:sldMkLst>
        <pc:spChg chg="mod">
          <ac:chgData name="Fitouri, Sara [CO]" userId="S::sara.fitouri_coloradoea.org#ext#@neahq.onmicrosoft.com::6caa6b50-28ad-40bf-891b-b7c71d09eac5" providerId="AD" clId="Web-{663A48EF-4E7D-F0F1-1093-33AEE4970AEA}" dt="2022-09-26T14:23:47.603" v="108" actId="20577"/>
          <ac:spMkLst>
            <pc:docMk/>
            <pc:sldMk cId="0" sldId="281"/>
            <ac:spMk id="299" creationId="{00000000-0000-0000-0000-000000000000}"/>
          </ac:spMkLst>
        </pc:spChg>
        <pc:picChg chg="del">
          <ac:chgData name="Fitouri, Sara [CO]" userId="S::sara.fitouri_coloradoea.org#ext#@neahq.onmicrosoft.com::6caa6b50-28ad-40bf-891b-b7c71d09eac5" providerId="AD" clId="Web-{663A48EF-4E7D-F0F1-1093-33AEE4970AEA}" dt="2022-09-26T14:23:37.556" v="101"/>
          <ac:picMkLst>
            <pc:docMk/>
            <pc:sldMk cId="0" sldId="281"/>
            <ac:picMk id="300" creationId="{00000000-0000-0000-0000-000000000000}"/>
          </ac:picMkLst>
        </pc:picChg>
      </pc:sldChg>
      <pc:sldChg chg="addSp modSp">
        <pc:chgData name="Fitouri, Sara [CO]" userId="S::sara.fitouri_coloradoea.org#ext#@neahq.onmicrosoft.com::6caa6b50-28ad-40bf-891b-b7c71d09eac5" providerId="AD" clId="Web-{663A48EF-4E7D-F0F1-1093-33AEE4970AEA}" dt="2022-09-26T15:15:15.428" v="160" actId="14100"/>
        <pc:sldMkLst>
          <pc:docMk/>
          <pc:sldMk cId="0" sldId="286"/>
        </pc:sldMkLst>
        <pc:spChg chg="mod">
          <ac:chgData name="Fitouri, Sara [CO]" userId="S::sara.fitouri_coloradoea.org#ext#@neahq.onmicrosoft.com::6caa6b50-28ad-40bf-891b-b7c71d09eac5" providerId="AD" clId="Web-{663A48EF-4E7D-F0F1-1093-33AEE4970AEA}" dt="2022-09-26T15:15:15.428" v="160" actId="14100"/>
          <ac:spMkLst>
            <pc:docMk/>
            <pc:sldMk cId="0" sldId="286"/>
            <ac:spMk id="339" creationId="{00000000-0000-0000-0000-000000000000}"/>
          </ac:spMkLst>
        </pc:spChg>
        <pc:picChg chg="add mod modCrop">
          <ac:chgData name="Fitouri, Sara [CO]" userId="S::sara.fitouri_coloradoea.org#ext#@neahq.onmicrosoft.com::6caa6b50-28ad-40bf-891b-b7c71d09eac5" providerId="AD" clId="Web-{663A48EF-4E7D-F0F1-1093-33AEE4970AEA}" dt="2022-09-26T15:14:33.411" v="158" actId="1076"/>
          <ac:picMkLst>
            <pc:docMk/>
            <pc:sldMk cId="0" sldId="286"/>
            <ac:picMk id="2" creationId="{2BE71026-0DB8-0B72-73B3-6A8E05EAB92D}"/>
          </ac:picMkLst>
        </pc:picChg>
      </pc:sldChg>
      <pc:sldChg chg="modSp">
        <pc:chgData name="Fitouri, Sara [CO]" userId="S::sara.fitouri_coloradoea.org#ext#@neahq.onmicrosoft.com::6caa6b50-28ad-40bf-891b-b7c71d09eac5" providerId="AD" clId="Web-{663A48EF-4E7D-F0F1-1093-33AEE4970AEA}" dt="2022-09-26T15:34:01.319" v="169" actId="20577"/>
        <pc:sldMkLst>
          <pc:docMk/>
          <pc:sldMk cId="0" sldId="289"/>
        </pc:sldMkLst>
        <pc:spChg chg="mod">
          <ac:chgData name="Fitouri, Sara [CO]" userId="S::sara.fitouri_coloradoea.org#ext#@neahq.onmicrosoft.com::6caa6b50-28ad-40bf-891b-b7c71d09eac5" providerId="AD" clId="Web-{663A48EF-4E7D-F0F1-1093-33AEE4970AEA}" dt="2022-09-26T15:34:01.319" v="169" actId="20577"/>
          <ac:spMkLst>
            <pc:docMk/>
            <pc:sldMk cId="0" sldId="289"/>
            <ac:spMk id="372" creationId="{00000000-0000-0000-0000-000000000000}"/>
          </ac:spMkLst>
        </pc:spChg>
      </pc:sldChg>
      <pc:sldChg chg="modSp">
        <pc:chgData name="Fitouri, Sara [CO]" userId="S::sara.fitouri_coloradoea.org#ext#@neahq.onmicrosoft.com::6caa6b50-28ad-40bf-891b-b7c71d09eac5" providerId="AD" clId="Web-{663A48EF-4E7D-F0F1-1093-33AEE4970AEA}" dt="2022-09-26T15:33:54.897" v="167" actId="20577"/>
        <pc:sldMkLst>
          <pc:docMk/>
          <pc:sldMk cId="0" sldId="290"/>
        </pc:sldMkLst>
        <pc:spChg chg="mod">
          <ac:chgData name="Fitouri, Sara [CO]" userId="S::sara.fitouri_coloradoea.org#ext#@neahq.onmicrosoft.com::6caa6b50-28ad-40bf-891b-b7c71d09eac5" providerId="AD" clId="Web-{663A48EF-4E7D-F0F1-1093-33AEE4970AEA}" dt="2022-09-26T15:33:54.897" v="167" actId="20577"/>
          <ac:spMkLst>
            <pc:docMk/>
            <pc:sldMk cId="0" sldId="290"/>
            <ac:spMk id="379" creationId="{00000000-0000-0000-0000-000000000000}"/>
          </ac:spMkLst>
        </pc:spChg>
      </pc:sldChg>
      <pc:sldChg chg="del">
        <pc:chgData name="Fitouri, Sara [CO]" userId="S::sara.fitouri_coloradoea.org#ext#@neahq.onmicrosoft.com::6caa6b50-28ad-40bf-891b-b7c71d09eac5" providerId="AD" clId="Web-{663A48EF-4E7D-F0F1-1093-33AEE4970AEA}" dt="2022-09-26T15:54:01.744" v="219"/>
        <pc:sldMkLst>
          <pc:docMk/>
          <pc:sldMk cId="0" sldId="293"/>
        </pc:sldMkLst>
      </pc:sldChg>
      <pc:sldChg chg="modSp">
        <pc:chgData name="Fitouri, Sara [CO]" userId="S::sara.fitouri_coloradoea.org#ext#@neahq.onmicrosoft.com::6caa6b50-28ad-40bf-891b-b7c71d09eac5" providerId="AD" clId="Web-{663A48EF-4E7D-F0F1-1093-33AEE4970AEA}" dt="2022-09-26T13:55:25.359" v="29" actId="20577"/>
        <pc:sldMkLst>
          <pc:docMk/>
          <pc:sldMk cId="3767242968" sldId="296"/>
        </pc:sldMkLst>
        <pc:spChg chg="mod">
          <ac:chgData name="Fitouri, Sara [CO]" userId="S::sara.fitouri_coloradoea.org#ext#@neahq.onmicrosoft.com::6caa6b50-28ad-40bf-891b-b7c71d09eac5" providerId="AD" clId="Web-{663A48EF-4E7D-F0F1-1093-33AEE4970AEA}" dt="2022-09-26T13:55:25.359" v="29" actId="20577"/>
          <ac:spMkLst>
            <pc:docMk/>
            <pc:sldMk cId="3767242968" sldId="296"/>
            <ac:spMk id="3" creationId="{E90F637A-28BF-4A83-9C2E-79664D85C545}"/>
          </ac:spMkLst>
        </pc:spChg>
      </pc:sldChg>
      <pc:sldChg chg="modSp">
        <pc:chgData name="Fitouri, Sara [CO]" userId="S::sara.fitouri_coloradoea.org#ext#@neahq.onmicrosoft.com::6caa6b50-28ad-40bf-891b-b7c71d09eac5" providerId="AD" clId="Web-{663A48EF-4E7D-F0F1-1093-33AEE4970AEA}" dt="2022-09-26T13:59:49.117" v="37" actId="20577"/>
        <pc:sldMkLst>
          <pc:docMk/>
          <pc:sldMk cId="3271449797" sldId="298"/>
        </pc:sldMkLst>
        <pc:spChg chg="mod">
          <ac:chgData name="Fitouri, Sara [CO]" userId="S::sara.fitouri_coloradoea.org#ext#@neahq.onmicrosoft.com::6caa6b50-28ad-40bf-891b-b7c71d09eac5" providerId="AD" clId="Web-{663A48EF-4E7D-F0F1-1093-33AEE4970AEA}" dt="2022-09-26T13:59:49.117" v="37" actId="20577"/>
          <ac:spMkLst>
            <pc:docMk/>
            <pc:sldMk cId="3271449797" sldId="298"/>
            <ac:spMk id="3" creationId="{43956AFB-5FFB-59EF-13D0-9D43479F7BFA}"/>
          </ac:spMkLst>
        </pc:spChg>
      </pc:sldChg>
      <pc:sldChg chg="modSp">
        <pc:chgData name="Fitouri, Sara [CO]" userId="S::sara.fitouri_coloradoea.org#ext#@neahq.onmicrosoft.com::6caa6b50-28ad-40bf-891b-b7c71d09eac5" providerId="AD" clId="Web-{663A48EF-4E7D-F0F1-1093-33AEE4970AEA}" dt="2022-09-26T13:52:37.119" v="4" actId="20577"/>
        <pc:sldMkLst>
          <pc:docMk/>
          <pc:sldMk cId="432232986" sldId="300"/>
        </pc:sldMkLst>
        <pc:spChg chg="mod">
          <ac:chgData name="Fitouri, Sara [CO]" userId="S::sara.fitouri_coloradoea.org#ext#@neahq.onmicrosoft.com::6caa6b50-28ad-40bf-891b-b7c71d09eac5" providerId="AD" clId="Web-{663A48EF-4E7D-F0F1-1093-33AEE4970AEA}" dt="2022-09-26T13:52:37.119" v="4" actId="20577"/>
          <ac:spMkLst>
            <pc:docMk/>
            <pc:sldMk cId="432232986" sldId="300"/>
            <ac:spMk id="65" creationId="{00000000-0000-0000-0000-000000000000}"/>
          </ac:spMkLst>
        </pc:spChg>
      </pc:sldChg>
      <pc:sldChg chg="addSp delSp modSp">
        <pc:chgData name="Fitouri, Sara [CO]" userId="S::sara.fitouri_coloradoea.org#ext#@neahq.onmicrosoft.com::6caa6b50-28ad-40bf-891b-b7c71d09eac5" providerId="AD" clId="Web-{663A48EF-4E7D-F0F1-1093-33AEE4970AEA}" dt="2022-09-26T14:04:24.939" v="86"/>
        <pc:sldMkLst>
          <pc:docMk/>
          <pc:sldMk cId="586512691" sldId="301"/>
        </pc:sldMkLst>
        <pc:spChg chg="del">
          <ac:chgData name="Fitouri, Sara [CO]" userId="S::sara.fitouri_coloradoea.org#ext#@neahq.onmicrosoft.com::6caa6b50-28ad-40bf-891b-b7c71d09eac5" providerId="AD" clId="Web-{663A48EF-4E7D-F0F1-1093-33AEE4970AEA}" dt="2022-09-26T14:04:14.283" v="84"/>
          <ac:spMkLst>
            <pc:docMk/>
            <pc:sldMk cId="586512691" sldId="301"/>
            <ac:spMk id="2" creationId="{00000000-0000-0000-0000-000000000000}"/>
          </ac:spMkLst>
        </pc:spChg>
        <pc:spChg chg="del">
          <ac:chgData name="Fitouri, Sara [CO]" userId="S::sara.fitouri_coloradoea.org#ext#@neahq.onmicrosoft.com::6caa6b50-28ad-40bf-891b-b7c71d09eac5" providerId="AD" clId="Web-{663A48EF-4E7D-F0F1-1093-33AEE4970AEA}" dt="2022-09-26T14:04:08.548" v="83"/>
          <ac:spMkLst>
            <pc:docMk/>
            <pc:sldMk cId="586512691" sldId="301"/>
            <ac:spMk id="3" creationId="{00000000-0000-0000-0000-000000000000}"/>
          </ac:spMkLst>
        </pc:spChg>
        <pc:spChg chg="add del mod">
          <ac:chgData name="Fitouri, Sara [CO]" userId="S::sara.fitouri_coloradoea.org#ext#@neahq.onmicrosoft.com::6caa6b50-28ad-40bf-891b-b7c71d09eac5" providerId="AD" clId="Web-{663A48EF-4E7D-F0F1-1093-33AEE4970AEA}" dt="2022-09-26T14:04:24.939" v="86"/>
          <ac:spMkLst>
            <pc:docMk/>
            <pc:sldMk cId="586512691" sldId="301"/>
            <ac:spMk id="6" creationId="{E03E887B-502C-EF86-84B4-352BEDF72903}"/>
          </ac:spMkLst>
        </pc:spChg>
        <pc:picChg chg="mod">
          <ac:chgData name="Fitouri, Sara [CO]" userId="S::sara.fitouri_coloradoea.org#ext#@neahq.onmicrosoft.com::6caa6b50-28ad-40bf-891b-b7c71d09eac5" providerId="AD" clId="Web-{663A48EF-4E7D-F0F1-1093-33AEE4970AEA}" dt="2022-09-26T14:04:01.845" v="82" actId="1076"/>
          <ac:picMkLst>
            <pc:docMk/>
            <pc:sldMk cId="586512691" sldId="301"/>
            <ac:picMk id="4" creationId="{00000000-0000-0000-0000-000000000000}"/>
          </ac:picMkLst>
        </pc:picChg>
      </pc:sldChg>
      <pc:sldChg chg="modSp">
        <pc:chgData name="Fitouri, Sara [CO]" userId="S::sara.fitouri_coloradoea.org#ext#@neahq.onmicrosoft.com::6caa6b50-28ad-40bf-891b-b7c71d09eac5" providerId="AD" clId="Web-{663A48EF-4E7D-F0F1-1093-33AEE4970AEA}" dt="2022-09-26T14:22:06.115" v="100" actId="20577"/>
        <pc:sldMkLst>
          <pc:docMk/>
          <pc:sldMk cId="1076577161" sldId="306"/>
        </pc:sldMkLst>
        <pc:spChg chg="mod">
          <ac:chgData name="Fitouri, Sara [CO]" userId="S::sara.fitouri_coloradoea.org#ext#@neahq.onmicrosoft.com::6caa6b50-28ad-40bf-891b-b7c71d09eac5" providerId="AD" clId="Web-{663A48EF-4E7D-F0F1-1093-33AEE4970AEA}" dt="2022-09-26T14:22:06.115" v="100" actId="20577"/>
          <ac:spMkLst>
            <pc:docMk/>
            <pc:sldMk cId="1076577161" sldId="306"/>
            <ac:spMk id="65" creationId="{00000000-0000-0000-0000-000000000000}"/>
          </ac:spMkLst>
        </pc:spChg>
      </pc:sldChg>
      <pc:sldChg chg="del">
        <pc:chgData name="Fitouri, Sara [CO]" userId="S::sara.fitouri_coloradoea.org#ext#@neahq.onmicrosoft.com::6caa6b50-28ad-40bf-891b-b7c71d09eac5" providerId="AD" clId="Web-{663A48EF-4E7D-F0F1-1093-33AEE4970AEA}" dt="2022-09-26T14:21:04.347" v="98"/>
        <pc:sldMkLst>
          <pc:docMk/>
          <pc:sldMk cId="3387291874" sldId="310"/>
        </pc:sldMkLst>
      </pc:sldChg>
      <pc:sldChg chg="del ord">
        <pc:chgData name="Fitouri, Sara [CO]" userId="S::sara.fitouri_coloradoea.org#ext#@neahq.onmicrosoft.com::6caa6b50-28ad-40bf-891b-b7c71d09eac5" providerId="AD" clId="Web-{663A48EF-4E7D-F0F1-1093-33AEE4970AEA}" dt="2022-09-26T14:34:07.920" v="111"/>
        <pc:sldMkLst>
          <pc:docMk/>
          <pc:sldMk cId="1116512366" sldId="311"/>
        </pc:sldMkLst>
      </pc:sldChg>
      <pc:sldChg chg="ord">
        <pc:chgData name="Fitouri, Sara [CO]" userId="S::sara.fitouri_coloradoea.org#ext#@neahq.onmicrosoft.com::6caa6b50-28ad-40bf-891b-b7c71d09eac5" providerId="AD" clId="Web-{663A48EF-4E7D-F0F1-1093-33AEE4970AEA}" dt="2022-09-26T14:35:09.626" v="121"/>
        <pc:sldMkLst>
          <pc:docMk/>
          <pc:sldMk cId="2980699170" sldId="312"/>
        </pc:sldMkLst>
      </pc:sldChg>
      <pc:sldChg chg="modSp">
        <pc:chgData name="Fitouri, Sara [CO]" userId="S::sara.fitouri_coloradoea.org#ext#@neahq.onmicrosoft.com::6caa6b50-28ad-40bf-891b-b7c71d09eac5" providerId="AD" clId="Web-{663A48EF-4E7D-F0F1-1093-33AEE4970AEA}" dt="2022-09-26T15:38:03.217" v="188" actId="20577"/>
        <pc:sldMkLst>
          <pc:docMk/>
          <pc:sldMk cId="2248791347" sldId="315"/>
        </pc:sldMkLst>
        <pc:spChg chg="mod">
          <ac:chgData name="Fitouri, Sara [CO]" userId="S::sara.fitouri_coloradoea.org#ext#@neahq.onmicrosoft.com::6caa6b50-28ad-40bf-891b-b7c71d09eac5" providerId="AD" clId="Web-{663A48EF-4E7D-F0F1-1093-33AEE4970AEA}" dt="2022-09-26T15:38:03.217" v="188" actId="20577"/>
          <ac:spMkLst>
            <pc:docMk/>
            <pc:sldMk cId="2248791347" sldId="315"/>
            <ac:spMk id="65" creationId="{00000000-0000-0000-0000-000000000000}"/>
          </ac:spMkLst>
        </pc:spChg>
      </pc:sldChg>
      <pc:sldChg chg="modSp del">
        <pc:chgData name="Fitouri, Sara [CO]" userId="S::sara.fitouri_coloradoea.org#ext#@neahq.onmicrosoft.com::6caa6b50-28ad-40bf-891b-b7c71d09eac5" providerId="AD" clId="Web-{663A48EF-4E7D-F0F1-1093-33AEE4970AEA}" dt="2022-09-26T15:54:01.744" v="220"/>
        <pc:sldMkLst>
          <pc:docMk/>
          <pc:sldMk cId="1596830876" sldId="317"/>
        </pc:sldMkLst>
        <pc:spChg chg="mod">
          <ac:chgData name="Fitouri, Sara [CO]" userId="S::sara.fitouri_coloradoea.org#ext#@neahq.onmicrosoft.com::6caa6b50-28ad-40bf-891b-b7c71d09eac5" providerId="AD" clId="Web-{663A48EF-4E7D-F0F1-1093-33AEE4970AEA}" dt="2022-09-26T15:44:46.712" v="189" actId="20577"/>
          <ac:spMkLst>
            <pc:docMk/>
            <pc:sldMk cId="1596830876" sldId="317"/>
            <ac:spMk id="65" creationId="{00000000-0000-0000-0000-000000000000}"/>
          </ac:spMkLst>
        </pc:spChg>
      </pc:sldChg>
      <pc:sldChg chg="add">
        <pc:chgData name="Fitouri, Sara [CO]" userId="S::sara.fitouri_coloradoea.org#ext#@neahq.onmicrosoft.com::6caa6b50-28ad-40bf-891b-b7c71d09eac5" providerId="AD" clId="Web-{663A48EF-4E7D-F0F1-1093-33AEE4970AEA}" dt="2022-09-26T14:34:11.499" v="112"/>
        <pc:sldMkLst>
          <pc:docMk/>
          <pc:sldMk cId="1189147881" sldId="324"/>
        </pc:sldMkLst>
      </pc:sldChg>
      <pc:sldChg chg="add replId">
        <pc:chgData name="Fitouri, Sara [CO]" userId="S::sara.fitouri_coloradoea.org#ext#@neahq.onmicrosoft.com::6caa6b50-28ad-40bf-891b-b7c71d09eac5" providerId="AD" clId="Web-{663A48EF-4E7D-F0F1-1093-33AEE4970AEA}" dt="2022-09-26T14:34:21.812" v="113"/>
        <pc:sldMkLst>
          <pc:docMk/>
          <pc:sldMk cId="179284525" sldId="325"/>
        </pc:sldMkLst>
      </pc:sldChg>
      <pc:sldChg chg="addSp modSp add replId">
        <pc:chgData name="Fitouri, Sara [CO]" userId="S::sara.fitouri_coloradoea.org#ext#@neahq.onmicrosoft.com::6caa6b50-28ad-40bf-891b-b7c71d09eac5" providerId="AD" clId="Web-{663A48EF-4E7D-F0F1-1093-33AEE4970AEA}" dt="2022-09-26T14:37:10.567" v="148" actId="1076"/>
        <pc:sldMkLst>
          <pc:docMk/>
          <pc:sldMk cId="4043254908" sldId="326"/>
        </pc:sldMkLst>
        <pc:spChg chg="add mod">
          <ac:chgData name="Fitouri, Sara [CO]" userId="S::sara.fitouri_coloradoea.org#ext#@neahq.onmicrosoft.com::6caa6b50-28ad-40bf-891b-b7c71d09eac5" providerId="AD" clId="Web-{663A48EF-4E7D-F0F1-1093-33AEE4970AEA}" dt="2022-09-26T14:37:07.551" v="147" actId="1076"/>
          <ac:spMkLst>
            <pc:docMk/>
            <pc:sldMk cId="4043254908" sldId="326"/>
            <ac:spMk id="2" creationId="{40DE8602-CD7F-C6FF-3AF4-EABB114BD5C7}"/>
          </ac:spMkLst>
        </pc:spChg>
        <pc:spChg chg="mod">
          <ac:chgData name="Fitouri, Sara [CO]" userId="S::sara.fitouri_coloradoea.org#ext#@neahq.onmicrosoft.com::6caa6b50-28ad-40bf-891b-b7c71d09eac5" providerId="AD" clId="Web-{663A48EF-4E7D-F0F1-1093-33AEE4970AEA}" dt="2022-09-26T14:35:00.907" v="119" actId="20577"/>
          <ac:spMkLst>
            <pc:docMk/>
            <pc:sldMk cId="4043254908" sldId="326"/>
            <ac:spMk id="299" creationId="{00000000-0000-0000-0000-000000000000}"/>
          </ac:spMkLst>
        </pc:spChg>
        <pc:picChg chg="mod">
          <ac:chgData name="Fitouri, Sara [CO]" userId="S::sara.fitouri_coloradoea.org#ext#@neahq.onmicrosoft.com::6caa6b50-28ad-40bf-891b-b7c71d09eac5" providerId="AD" clId="Web-{663A48EF-4E7D-F0F1-1093-33AEE4970AEA}" dt="2022-09-26T14:37:10.567" v="148" actId="1076"/>
          <ac:picMkLst>
            <pc:docMk/>
            <pc:sldMk cId="4043254908" sldId="326"/>
            <ac:picMk id="300" creationId="{00000000-0000-0000-0000-000000000000}"/>
          </ac:picMkLst>
        </pc:picChg>
      </pc:sldChg>
      <pc:sldChg chg="modSp add ord replId">
        <pc:chgData name="Fitouri, Sara [CO]" userId="S::sara.fitouri_coloradoea.org#ext#@neahq.onmicrosoft.com::6caa6b50-28ad-40bf-891b-b7c71d09eac5" providerId="AD" clId="Web-{663A48EF-4E7D-F0F1-1093-33AEE4970AEA}" dt="2022-09-26T14:35:27.704" v="126" actId="20577"/>
        <pc:sldMkLst>
          <pc:docMk/>
          <pc:sldMk cId="3288927477" sldId="327"/>
        </pc:sldMkLst>
        <pc:spChg chg="mod">
          <ac:chgData name="Fitouri, Sara [CO]" userId="S::sara.fitouri_coloradoea.org#ext#@neahq.onmicrosoft.com::6caa6b50-28ad-40bf-891b-b7c71d09eac5" providerId="AD" clId="Web-{663A48EF-4E7D-F0F1-1093-33AEE4970AEA}" dt="2022-09-26T14:35:27.704" v="126" actId="20577"/>
          <ac:spMkLst>
            <pc:docMk/>
            <pc:sldMk cId="3288927477" sldId="327"/>
            <ac:spMk id="65" creationId="{00000000-0000-0000-0000-000000000000}"/>
          </ac:spMkLst>
        </pc:spChg>
      </pc:sldChg>
      <pc:sldChg chg="modSp">
        <pc:chgData name="Fitouri, Sara [CO]" userId="S::sara.fitouri_coloradoea.org#ext#@neahq.onmicrosoft.com::6caa6b50-28ad-40bf-891b-b7c71d09eac5" providerId="AD" clId="Web-{663A48EF-4E7D-F0F1-1093-33AEE4970AEA}" dt="2022-09-26T15:34:34.117" v="177" actId="20577"/>
        <pc:sldMkLst>
          <pc:docMk/>
          <pc:sldMk cId="2923335205" sldId="331"/>
        </pc:sldMkLst>
        <pc:spChg chg="mod">
          <ac:chgData name="Fitouri, Sara [CO]" userId="S::sara.fitouri_coloradoea.org#ext#@neahq.onmicrosoft.com::6caa6b50-28ad-40bf-891b-b7c71d09eac5" providerId="AD" clId="Web-{663A48EF-4E7D-F0F1-1093-33AEE4970AEA}" dt="2022-09-26T15:34:34.117" v="177" actId="20577"/>
          <ac:spMkLst>
            <pc:docMk/>
            <pc:sldMk cId="2923335205" sldId="331"/>
            <ac:spMk id="372" creationId="{00000000-0000-0000-0000-000000000000}"/>
          </ac:spMkLst>
        </pc:spChg>
      </pc:sldChg>
      <pc:sldChg chg="addSp delSp modSp new ord">
        <pc:chgData name="Fitouri, Sara [CO]" userId="S::sara.fitouri_coloradoea.org#ext#@neahq.onmicrosoft.com::6caa6b50-28ad-40bf-891b-b7c71d09eac5" providerId="AD" clId="Web-{663A48EF-4E7D-F0F1-1093-33AEE4970AEA}" dt="2022-09-26T15:36:01.135" v="186" actId="1076"/>
        <pc:sldMkLst>
          <pc:docMk/>
          <pc:sldMk cId="3966289388" sldId="332"/>
        </pc:sldMkLst>
        <pc:spChg chg="del">
          <ac:chgData name="Fitouri, Sara [CO]" userId="S::sara.fitouri_coloradoea.org#ext#@neahq.onmicrosoft.com::6caa6b50-28ad-40bf-891b-b7c71d09eac5" providerId="AD" clId="Web-{663A48EF-4E7D-F0F1-1093-33AEE4970AEA}" dt="2022-09-26T15:35:57.322" v="185"/>
          <ac:spMkLst>
            <pc:docMk/>
            <pc:sldMk cId="3966289388" sldId="332"/>
            <ac:spMk id="2" creationId="{219554B9-8CDC-7A30-8B47-91C890FE621C}"/>
          </ac:spMkLst>
        </pc:spChg>
        <pc:spChg chg="del">
          <ac:chgData name="Fitouri, Sara [CO]" userId="S::sara.fitouri_coloradoea.org#ext#@neahq.onmicrosoft.com::6caa6b50-28ad-40bf-891b-b7c71d09eac5" providerId="AD" clId="Web-{663A48EF-4E7D-F0F1-1093-33AEE4970AEA}" dt="2022-09-26T15:35:53.869" v="184"/>
          <ac:spMkLst>
            <pc:docMk/>
            <pc:sldMk cId="3966289388" sldId="332"/>
            <ac:spMk id="3" creationId="{86B63120-024F-BCD7-EA67-A5B3C082153E}"/>
          </ac:spMkLst>
        </pc:spChg>
        <pc:picChg chg="add mod">
          <ac:chgData name="Fitouri, Sara [CO]" userId="S::sara.fitouri_coloradoea.org#ext#@neahq.onmicrosoft.com::6caa6b50-28ad-40bf-891b-b7c71d09eac5" providerId="AD" clId="Web-{663A48EF-4E7D-F0F1-1093-33AEE4970AEA}" dt="2022-09-26T15:36:01.135" v="186" actId="1076"/>
          <ac:picMkLst>
            <pc:docMk/>
            <pc:sldMk cId="3966289388" sldId="332"/>
            <ac:picMk id="4" creationId="{D84F0A4A-2869-01C3-0C4B-BAC87CBF6785}"/>
          </ac:picMkLst>
        </pc:picChg>
      </pc:sldChg>
      <pc:sldChg chg="modSp">
        <pc:chgData name="Fitouri, Sara [CO]" userId="S::sara.fitouri_coloradoea.org#ext#@neahq.onmicrosoft.com::6caa6b50-28ad-40bf-891b-b7c71d09eac5" providerId="AD" clId="Web-{663A48EF-4E7D-F0F1-1093-33AEE4970AEA}" dt="2022-09-26T15:53:51.384" v="218" actId="20577"/>
        <pc:sldMkLst>
          <pc:docMk/>
          <pc:sldMk cId="700552818" sldId="334"/>
        </pc:sldMkLst>
        <pc:spChg chg="mod">
          <ac:chgData name="Fitouri, Sara [CO]" userId="S::sara.fitouri_coloradoea.org#ext#@neahq.onmicrosoft.com::6caa6b50-28ad-40bf-891b-b7c71d09eac5" providerId="AD" clId="Web-{663A48EF-4E7D-F0F1-1093-33AEE4970AEA}" dt="2022-09-26T15:53:51.384" v="218" actId="20577"/>
          <ac:spMkLst>
            <pc:docMk/>
            <pc:sldMk cId="700552818" sldId="334"/>
            <ac:spMk id="387" creationId="{00000000-0000-0000-0000-000000000000}"/>
          </ac:spMkLst>
        </pc:spChg>
      </pc:sldChg>
    </pc:docChg>
  </pc:docChgLst>
  <pc:docChgLst>
    <pc:chgData name="Guest User" userId="S::urn:spo:anon#16fd63fe8307f6013eedd440a8b6eff24fca752f22be58a56e70e05b0cb33cfa::" providerId="AD" clId="Web-{F8FA400A-AB77-BA5D-7202-9F6C8A94C95A}"/>
    <pc:docChg chg="modSld sldOrd">
      <pc:chgData name="Guest User" userId="S::urn:spo:anon#16fd63fe8307f6013eedd440a8b6eff24fca752f22be58a56e70e05b0cb33cfa::" providerId="AD" clId="Web-{F8FA400A-AB77-BA5D-7202-9F6C8A94C95A}" dt="2022-09-26T15:23:31.638" v="180" actId="20577"/>
      <pc:docMkLst>
        <pc:docMk/>
      </pc:docMkLst>
      <pc:sldChg chg="addSp delSp modSp ord">
        <pc:chgData name="Guest User" userId="S::urn:spo:anon#16fd63fe8307f6013eedd440a8b6eff24fca752f22be58a56e70e05b0cb33cfa::" providerId="AD" clId="Web-{F8FA400A-AB77-BA5D-7202-9F6C8A94C95A}" dt="2022-09-26T15:20:57.850" v="177" actId="1076"/>
        <pc:sldMkLst>
          <pc:docMk/>
          <pc:sldMk cId="0" sldId="257"/>
        </pc:sldMkLst>
        <pc:spChg chg="mod">
          <ac:chgData name="Guest User" userId="S::urn:spo:anon#16fd63fe8307f6013eedd440a8b6eff24fca752f22be58a56e70e05b0cb33cfa::" providerId="AD" clId="Web-{F8FA400A-AB77-BA5D-7202-9F6C8A94C95A}" dt="2022-09-26T15:06:26.966" v="129" actId="20577"/>
          <ac:spMkLst>
            <pc:docMk/>
            <pc:sldMk cId="0" sldId="257"/>
            <ac:spMk id="98" creationId="{00000000-0000-0000-0000-000000000000}"/>
          </ac:spMkLst>
        </pc:spChg>
        <pc:spChg chg="mod">
          <ac:chgData name="Guest User" userId="S::urn:spo:anon#16fd63fe8307f6013eedd440a8b6eff24fca752f22be58a56e70e05b0cb33cfa::" providerId="AD" clId="Web-{F8FA400A-AB77-BA5D-7202-9F6C8A94C95A}" dt="2022-09-26T15:07:40.782" v="148"/>
          <ac:spMkLst>
            <pc:docMk/>
            <pc:sldMk cId="0" sldId="257"/>
            <ac:spMk id="99" creationId="{00000000-0000-0000-0000-000000000000}"/>
          </ac:spMkLst>
        </pc:spChg>
        <pc:picChg chg="add del mod">
          <ac:chgData name="Guest User" userId="S::urn:spo:anon#16fd63fe8307f6013eedd440a8b6eff24fca752f22be58a56e70e05b0cb33cfa::" providerId="AD" clId="Web-{F8FA400A-AB77-BA5D-7202-9F6C8A94C95A}" dt="2022-09-26T13:45:21.806" v="1"/>
          <ac:picMkLst>
            <pc:docMk/>
            <pc:sldMk cId="0" sldId="257"/>
            <ac:picMk id="2" creationId="{6D94592B-E2D9-5F65-49E4-5CE4B811168D}"/>
          </ac:picMkLst>
        </pc:picChg>
        <pc:picChg chg="add mod">
          <ac:chgData name="Guest User" userId="S::urn:spo:anon#16fd63fe8307f6013eedd440a8b6eff24fca752f22be58a56e70e05b0cb33cfa::" providerId="AD" clId="Web-{F8FA400A-AB77-BA5D-7202-9F6C8A94C95A}" dt="2022-09-26T15:20:57.850" v="177" actId="1076"/>
          <ac:picMkLst>
            <pc:docMk/>
            <pc:sldMk cId="0" sldId="257"/>
            <ac:picMk id="2" creationId="{A9C384A0-B0DB-5FD3-BB29-EE6D66A31DCA}"/>
          </ac:picMkLst>
        </pc:picChg>
        <pc:picChg chg="del">
          <ac:chgData name="Guest User" userId="S::urn:spo:anon#16fd63fe8307f6013eedd440a8b6eff24fca752f22be58a56e70e05b0cb33cfa::" providerId="AD" clId="Web-{F8FA400A-AB77-BA5D-7202-9F6C8A94C95A}" dt="2022-09-26T14:37:14.480" v="91"/>
          <ac:picMkLst>
            <pc:docMk/>
            <pc:sldMk cId="0" sldId="257"/>
            <ac:picMk id="6" creationId="{8B948F76-53EC-C9E2-1800-50AC24D6B0DA}"/>
          </ac:picMkLst>
        </pc:picChg>
      </pc:sldChg>
      <pc:sldChg chg="addSp delSp modSp ord">
        <pc:chgData name="Guest User" userId="S::urn:spo:anon#16fd63fe8307f6013eedd440a8b6eff24fca752f22be58a56e70e05b0cb33cfa::" providerId="AD" clId="Web-{F8FA400A-AB77-BA5D-7202-9F6C8A94C95A}" dt="2022-09-26T15:13:25.251" v="173" actId="1076"/>
        <pc:sldMkLst>
          <pc:docMk/>
          <pc:sldMk cId="0" sldId="269"/>
        </pc:sldMkLst>
        <pc:spChg chg="add mod">
          <ac:chgData name="Guest User" userId="S::urn:spo:anon#16fd63fe8307f6013eedd440a8b6eff24fca752f22be58a56e70e05b0cb33cfa::" providerId="AD" clId="Web-{F8FA400A-AB77-BA5D-7202-9F6C8A94C95A}" dt="2022-09-26T15:13:25.251" v="173" actId="1076"/>
          <ac:spMkLst>
            <pc:docMk/>
            <pc:sldMk cId="0" sldId="269"/>
            <ac:spMk id="50" creationId="{406539C4-3982-0577-AC5B-A8009C97F1ED}"/>
          </ac:spMkLst>
        </pc:spChg>
        <pc:spChg chg="mod">
          <ac:chgData name="Guest User" userId="S::urn:spo:anon#16fd63fe8307f6013eedd440a8b6eff24fca752f22be58a56e70e05b0cb33cfa::" providerId="AD" clId="Web-{F8FA400A-AB77-BA5D-7202-9F6C8A94C95A}" dt="2022-09-26T15:06:40.654" v="131" actId="20577"/>
          <ac:spMkLst>
            <pc:docMk/>
            <pc:sldMk cId="0" sldId="269"/>
            <ac:spMk id="206" creationId="{00000000-0000-0000-0000-000000000000}"/>
          </ac:spMkLst>
        </pc:spChg>
        <pc:spChg chg="del mod">
          <ac:chgData name="Guest User" userId="S::urn:spo:anon#16fd63fe8307f6013eedd440a8b6eff24fca752f22be58a56e70e05b0cb33cfa::" providerId="AD" clId="Web-{F8FA400A-AB77-BA5D-7202-9F6C8A94C95A}" dt="2022-09-26T14:24:15.491" v="5"/>
          <ac:spMkLst>
            <pc:docMk/>
            <pc:sldMk cId="0" sldId="269"/>
            <ac:spMk id="207" creationId="{00000000-0000-0000-0000-000000000000}"/>
          </ac:spMkLst>
        </pc:spChg>
        <pc:picChg chg="add mod ord">
          <ac:chgData name="Guest User" userId="S::urn:spo:anon#16fd63fe8307f6013eedd440a8b6eff24fca752f22be58a56e70e05b0cb33cfa::" providerId="AD" clId="Web-{F8FA400A-AB77-BA5D-7202-9F6C8A94C95A}" dt="2022-09-26T15:12:57.328" v="171"/>
          <ac:picMkLst>
            <pc:docMk/>
            <pc:sldMk cId="0" sldId="269"/>
            <ac:picMk id="6" creationId="{EC94D134-4066-F4B8-868B-6A5615D5CFBE}"/>
          </ac:picMkLst>
        </pc:picChg>
        <pc:picChg chg="add del mod">
          <ac:chgData name="Guest User" userId="S::urn:spo:anon#16fd63fe8307f6013eedd440a8b6eff24fca752f22be58a56e70e05b0cb33cfa::" providerId="AD" clId="Web-{F8FA400A-AB77-BA5D-7202-9F6C8A94C95A}" dt="2022-09-26T14:28:52.472" v="13"/>
          <ac:picMkLst>
            <pc:docMk/>
            <pc:sldMk cId="0" sldId="269"/>
            <ac:picMk id="8" creationId="{42385073-CF71-23D0-D5CF-9152A66AB553}"/>
          </ac:picMkLst>
        </pc:picChg>
        <pc:picChg chg="add mod">
          <ac:chgData name="Guest User" userId="S::urn:spo:anon#16fd63fe8307f6013eedd440a8b6eff24fca752f22be58a56e70e05b0cb33cfa::" providerId="AD" clId="Web-{F8FA400A-AB77-BA5D-7202-9F6C8A94C95A}" dt="2022-09-26T14:29:41.615" v="23" actId="1076"/>
          <ac:picMkLst>
            <pc:docMk/>
            <pc:sldMk cId="0" sldId="269"/>
            <ac:picMk id="9" creationId="{19878D84-B8B1-ABA0-2C51-F4B0BCD941DF}"/>
          </ac:picMkLst>
        </pc:picChg>
        <pc:picChg chg="add del mod">
          <ac:chgData name="Guest User" userId="S::urn:spo:anon#16fd63fe8307f6013eedd440a8b6eff24fca752f22be58a56e70e05b0cb33cfa::" providerId="AD" clId="Web-{F8FA400A-AB77-BA5D-7202-9F6C8A94C95A}" dt="2022-09-26T14:29:26.302" v="20"/>
          <ac:picMkLst>
            <pc:docMk/>
            <pc:sldMk cId="0" sldId="269"/>
            <ac:picMk id="10" creationId="{FA610EAE-27B8-72AD-3F59-1CFD0C9ECB4D}"/>
          </ac:picMkLst>
        </pc:picChg>
        <pc:picChg chg="add mod">
          <ac:chgData name="Guest User" userId="S::urn:spo:anon#16fd63fe8307f6013eedd440a8b6eff24fca752f22be58a56e70e05b0cb33cfa::" providerId="AD" clId="Web-{F8FA400A-AB77-BA5D-7202-9F6C8A94C95A}" dt="2022-09-26T14:29:36.506" v="22" actId="1076"/>
          <ac:picMkLst>
            <pc:docMk/>
            <pc:sldMk cId="0" sldId="269"/>
            <ac:picMk id="11" creationId="{FAF0144B-DDD1-2D6A-EC03-12EB4A8ACABD}"/>
          </ac:picMkLst>
        </pc:picChg>
        <pc:picChg chg="add mod">
          <ac:chgData name="Guest User" userId="S::urn:spo:anon#16fd63fe8307f6013eedd440a8b6eff24fca752f22be58a56e70e05b0cb33cfa::" providerId="AD" clId="Web-{F8FA400A-AB77-BA5D-7202-9F6C8A94C95A}" dt="2022-09-26T14:30:35.540" v="30" actId="1076"/>
          <ac:picMkLst>
            <pc:docMk/>
            <pc:sldMk cId="0" sldId="269"/>
            <ac:picMk id="12" creationId="{541DCDC3-92AC-FE9F-C76F-B7A48C4CD820}"/>
          </ac:picMkLst>
        </pc:picChg>
        <pc:picChg chg="add mod">
          <ac:chgData name="Guest User" userId="S::urn:spo:anon#16fd63fe8307f6013eedd440a8b6eff24fca752f22be58a56e70e05b0cb33cfa::" providerId="AD" clId="Web-{F8FA400A-AB77-BA5D-7202-9F6C8A94C95A}" dt="2022-09-26T14:30:35.555" v="31" actId="1076"/>
          <ac:picMkLst>
            <pc:docMk/>
            <pc:sldMk cId="0" sldId="269"/>
            <ac:picMk id="13" creationId="{D3C1BBE9-229A-8B70-C164-3AD0DC758FF6}"/>
          </ac:picMkLst>
        </pc:picChg>
        <pc:picChg chg="add mod">
          <ac:chgData name="Guest User" userId="S::urn:spo:anon#16fd63fe8307f6013eedd440a8b6eff24fca752f22be58a56e70e05b0cb33cfa::" providerId="AD" clId="Web-{F8FA400A-AB77-BA5D-7202-9F6C8A94C95A}" dt="2022-09-26T14:34:31.535" v="36" actId="1076"/>
          <ac:picMkLst>
            <pc:docMk/>
            <pc:sldMk cId="0" sldId="269"/>
            <ac:picMk id="14" creationId="{352C2156-DB48-B745-B6E0-BECA1379A0D8}"/>
          </ac:picMkLst>
        </pc:picChg>
        <pc:picChg chg="add mod">
          <ac:chgData name="Guest User" userId="S::urn:spo:anon#16fd63fe8307f6013eedd440a8b6eff24fca752f22be58a56e70e05b0cb33cfa::" providerId="AD" clId="Web-{F8FA400A-AB77-BA5D-7202-9F6C8A94C95A}" dt="2022-09-26T14:34:31.535" v="37" actId="1076"/>
          <ac:picMkLst>
            <pc:docMk/>
            <pc:sldMk cId="0" sldId="269"/>
            <ac:picMk id="15" creationId="{B31C566C-2C37-D2E5-9AC0-06E0EC8B04A1}"/>
          </ac:picMkLst>
        </pc:picChg>
        <pc:picChg chg="add mod">
          <ac:chgData name="Guest User" userId="S::urn:spo:anon#16fd63fe8307f6013eedd440a8b6eff24fca752f22be58a56e70e05b0cb33cfa::" providerId="AD" clId="Web-{F8FA400A-AB77-BA5D-7202-9F6C8A94C95A}" dt="2022-09-26T14:34:31.535" v="38" actId="1076"/>
          <ac:picMkLst>
            <pc:docMk/>
            <pc:sldMk cId="0" sldId="269"/>
            <ac:picMk id="16" creationId="{88780844-5515-6CA2-6529-486E6D3A534C}"/>
          </ac:picMkLst>
        </pc:picChg>
        <pc:picChg chg="add mod">
          <ac:chgData name="Guest User" userId="S::urn:spo:anon#16fd63fe8307f6013eedd440a8b6eff24fca752f22be58a56e70e05b0cb33cfa::" providerId="AD" clId="Web-{F8FA400A-AB77-BA5D-7202-9F6C8A94C95A}" dt="2022-09-26T14:34:31.551" v="39" actId="1076"/>
          <ac:picMkLst>
            <pc:docMk/>
            <pc:sldMk cId="0" sldId="269"/>
            <ac:picMk id="17" creationId="{DD7FF664-33D9-68CD-CB3A-B964D26AE714}"/>
          </ac:picMkLst>
        </pc:picChg>
        <pc:picChg chg="add mod">
          <ac:chgData name="Guest User" userId="S::urn:spo:anon#16fd63fe8307f6013eedd440a8b6eff24fca752f22be58a56e70e05b0cb33cfa::" providerId="AD" clId="Web-{F8FA400A-AB77-BA5D-7202-9F6C8A94C95A}" dt="2022-09-26T14:34:47.036" v="48" actId="1076"/>
          <ac:picMkLst>
            <pc:docMk/>
            <pc:sldMk cId="0" sldId="269"/>
            <ac:picMk id="18" creationId="{AC38FCA1-4927-36B8-9113-CE9F96857A61}"/>
          </ac:picMkLst>
        </pc:picChg>
        <pc:picChg chg="add mod">
          <ac:chgData name="Guest User" userId="S::urn:spo:anon#16fd63fe8307f6013eedd440a8b6eff24fca752f22be58a56e70e05b0cb33cfa::" providerId="AD" clId="Web-{F8FA400A-AB77-BA5D-7202-9F6C8A94C95A}" dt="2022-09-26T14:34:47.036" v="49" actId="1076"/>
          <ac:picMkLst>
            <pc:docMk/>
            <pc:sldMk cId="0" sldId="269"/>
            <ac:picMk id="19" creationId="{4B98CD7D-E2D6-15B4-65DF-D932C9EC1A40}"/>
          </ac:picMkLst>
        </pc:picChg>
        <pc:picChg chg="add mod">
          <ac:chgData name="Guest User" userId="S::urn:spo:anon#16fd63fe8307f6013eedd440a8b6eff24fca752f22be58a56e70e05b0cb33cfa::" providerId="AD" clId="Web-{F8FA400A-AB77-BA5D-7202-9F6C8A94C95A}" dt="2022-09-26T14:34:47.051" v="50" actId="1076"/>
          <ac:picMkLst>
            <pc:docMk/>
            <pc:sldMk cId="0" sldId="269"/>
            <ac:picMk id="20" creationId="{6A73A701-0C6E-D6D0-9E4B-6A4E74A9031C}"/>
          </ac:picMkLst>
        </pc:picChg>
        <pc:picChg chg="add mod">
          <ac:chgData name="Guest User" userId="S::urn:spo:anon#16fd63fe8307f6013eedd440a8b6eff24fca752f22be58a56e70e05b0cb33cfa::" providerId="AD" clId="Web-{F8FA400A-AB77-BA5D-7202-9F6C8A94C95A}" dt="2022-09-26T14:34:47.051" v="51" actId="1076"/>
          <ac:picMkLst>
            <pc:docMk/>
            <pc:sldMk cId="0" sldId="269"/>
            <ac:picMk id="21" creationId="{62DD94AF-5DBA-BC21-18E3-D2A90B1D9041}"/>
          </ac:picMkLst>
        </pc:picChg>
        <pc:picChg chg="add mod">
          <ac:chgData name="Guest User" userId="S::urn:spo:anon#16fd63fe8307f6013eedd440a8b6eff24fca752f22be58a56e70e05b0cb33cfa::" providerId="AD" clId="Web-{F8FA400A-AB77-BA5D-7202-9F6C8A94C95A}" dt="2022-09-26T14:34:47.067" v="52" actId="1076"/>
          <ac:picMkLst>
            <pc:docMk/>
            <pc:sldMk cId="0" sldId="269"/>
            <ac:picMk id="22" creationId="{84E964BB-1DAA-3E6B-A967-05DF11EE2274}"/>
          </ac:picMkLst>
        </pc:picChg>
        <pc:picChg chg="add mod">
          <ac:chgData name="Guest User" userId="S::urn:spo:anon#16fd63fe8307f6013eedd440a8b6eff24fca752f22be58a56e70e05b0cb33cfa::" providerId="AD" clId="Web-{F8FA400A-AB77-BA5D-7202-9F6C8A94C95A}" dt="2022-09-26T14:34:47.067" v="53" actId="1076"/>
          <ac:picMkLst>
            <pc:docMk/>
            <pc:sldMk cId="0" sldId="269"/>
            <ac:picMk id="23" creationId="{5766D69E-B14F-A640-F32C-8571001E49C3}"/>
          </ac:picMkLst>
        </pc:picChg>
        <pc:picChg chg="add mod">
          <ac:chgData name="Guest User" userId="S::urn:spo:anon#16fd63fe8307f6013eedd440a8b6eff24fca752f22be58a56e70e05b0cb33cfa::" providerId="AD" clId="Web-{F8FA400A-AB77-BA5D-7202-9F6C8A94C95A}" dt="2022-09-26T14:34:47.082" v="54" actId="1076"/>
          <ac:picMkLst>
            <pc:docMk/>
            <pc:sldMk cId="0" sldId="269"/>
            <ac:picMk id="24" creationId="{23406C36-6698-D3DC-786A-F004C3CCF421}"/>
          </ac:picMkLst>
        </pc:picChg>
        <pc:picChg chg="add mod">
          <ac:chgData name="Guest User" userId="S::urn:spo:anon#16fd63fe8307f6013eedd440a8b6eff24fca752f22be58a56e70e05b0cb33cfa::" providerId="AD" clId="Web-{F8FA400A-AB77-BA5D-7202-9F6C8A94C95A}" dt="2022-09-26T14:34:47.082" v="55" actId="1076"/>
          <ac:picMkLst>
            <pc:docMk/>
            <pc:sldMk cId="0" sldId="269"/>
            <ac:picMk id="25" creationId="{88647750-F37D-6A2C-DEDF-CBA389779081}"/>
          </ac:picMkLst>
        </pc:picChg>
        <pc:picChg chg="add mod">
          <ac:chgData name="Guest User" userId="S::urn:spo:anon#16fd63fe8307f6013eedd440a8b6eff24fca752f22be58a56e70e05b0cb33cfa::" providerId="AD" clId="Web-{F8FA400A-AB77-BA5D-7202-9F6C8A94C95A}" dt="2022-09-26T14:35:22.787" v="71" actId="1076"/>
          <ac:picMkLst>
            <pc:docMk/>
            <pc:sldMk cId="0" sldId="269"/>
            <ac:picMk id="26" creationId="{CC5D7647-B0D4-5BFB-4EBD-AFBEB84996A9}"/>
          </ac:picMkLst>
        </pc:picChg>
        <pc:picChg chg="add mod">
          <ac:chgData name="Guest User" userId="S::urn:spo:anon#16fd63fe8307f6013eedd440a8b6eff24fca752f22be58a56e70e05b0cb33cfa::" providerId="AD" clId="Web-{F8FA400A-AB77-BA5D-7202-9F6C8A94C95A}" dt="2022-09-26T14:35:22.803" v="72" actId="1076"/>
          <ac:picMkLst>
            <pc:docMk/>
            <pc:sldMk cId="0" sldId="269"/>
            <ac:picMk id="27" creationId="{1257D10A-0F89-13F7-1742-8EF2B4246C6F}"/>
          </ac:picMkLst>
        </pc:picChg>
        <pc:picChg chg="add mod">
          <ac:chgData name="Guest User" userId="S::urn:spo:anon#16fd63fe8307f6013eedd440a8b6eff24fca752f22be58a56e70e05b0cb33cfa::" providerId="AD" clId="Web-{F8FA400A-AB77-BA5D-7202-9F6C8A94C95A}" dt="2022-09-26T14:35:22.818" v="73" actId="1076"/>
          <ac:picMkLst>
            <pc:docMk/>
            <pc:sldMk cId="0" sldId="269"/>
            <ac:picMk id="28" creationId="{61F7FECB-D89A-8B4C-1586-2062A55E336E}"/>
          </ac:picMkLst>
        </pc:picChg>
        <pc:picChg chg="add mod">
          <ac:chgData name="Guest User" userId="S::urn:spo:anon#16fd63fe8307f6013eedd440a8b6eff24fca752f22be58a56e70e05b0cb33cfa::" providerId="AD" clId="Web-{F8FA400A-AB77-BA5D-7202-9F6C8A94C95A}" dt="2022-09-26T14:35:22.818" v="74" actId="1076"/>
          <ac:picMkLst>
            <pc:docMk/>
            <pc:sldMk cId="0" sldId="269"/>
            <ac:picMk id="29" creationId="{A64D9A5C-BF99-BF2C-45A8-0781040BBD97}"/>
          </ac:picMkLst>
        </pc:picChg>
        <pc:picChg chg="add mod">
          <ac:chgData name="Guest User" userId="S::urn:spo:anon#16fd63fe8307f6013eedd440a8b6eff24fca752f22be58a56e70e05b0cb33cfa::" providerId="AD" clId="Web-{F8FA400A-AB77-BA5D-7202-9F6C8A94C95A}" dt="2022-09-26T14:35:22.834" v="75" actId="1076"/>
          <ac:picMkLst>
            <pc:docMk/>
            <pc:sldMk cId="0" sldId="269"/>
            <ac:picMk id="30" creationId="{428F0E22-A5C8-721D-97FF-4865AEC7BFF6}"/>
          </ac:picMkLst>
        </pc:picChg>
        <pc:picChg chg="add mod">
          <ac:chgData name="Guest User" userId="S::urn:spo:anon#16fd63fe8307f6013eedd440a8b6eff24fca752f22be58a56e70e05b0cb33cfa::" providerId="AD" clId="Web-{F8FA400A-AB77-BA5D-7202-9F6C8A94C95A}" dt="2022-09-26T14:35:22.834" v="76" actId="1076"/>
          <ac:picMkLst>
            <pc:docMk/>
            <pc:sldMk cId="0" sldId="269"/>
            <ac:picMk id="31" creationId="{48B374A5-2798-1C0A-FA59-C741A3BEBCC2}"/>
          </ac:picMkLst>
        </pc:picChg>
        <pc:picChg chg="add mod">
          <ac:chgData name="Guest User" userId="S::urn:spo:anon#16fd63fe8307f6013eedd440a8b6eff24fca752f22be58a56e70e05b0cb33cfa::" providerId="AD" clId="Web-{F8FA400A-AB77-BA5D-7202-9F6C8A94C95A}" dt="2022-09-26T14:35:22.850" v="77" actId="1076"/>
          <ac:picMkLst>
            <pc:docMk/>
            <pc:sldMk cId="0" sldId="269"/>
            <ac:picMk id="32" creationId="{9BF80C95-3AB0-5E58-4097-CCD0C155E5DF}"/>
          </ac:picMkLst>
        </pc:picChg>
        <pc:picChg chg="add mod">
          <ac:chgData name="Guest User" userId="S::urn:spo:anon#16fd63fe8307f6013eedd440a8b6eff24fca752f22be58a56e70e05b0cb33cfa::" providerId="AD" clId="Web-{F8FA400A-AB77-BA5D-7202-9F6C8A94C95A}" dt="2022-09-26T14:35:22.865" v="78" actId="1076"/>
          <ac:picMkLst>
            <pc:docMk/>
            <pc:sldMk cId="0" sldId="269"/>
            <ac:picMk id="33" creationId="{D3976D91-0DF2-3365-4726-C8E5BA7B6E3D}"/>
          </ac:picMkLst>
        </pc:picChg>
        <pc:picChg chg="add mod">
          <ac:chgData name="Guest User" userId="S::urn:spo:anon#16fd63fe8307f6013eedd440a8b6eff24fca752f22be58a56e70e05b0cb33cfa::" providerId="AD" clId="Web-{F8FA400A-AB77-BA5D-7202-9F6C8A94C95A}" dt="2022-09-26T14:35:22.865" v="79" actId="1076"/>
          <ac:picMkLst>
            <pc:docMk/>
            <pc:sldMk cId="0" sldId="269"/>
            <ac:picMk id="34" creationId="{2ED2D2F2-A1ED-4991-5527-58CE59E5B2E1}"/>
          </ac:picMkLst>
        </pc:picChg>
        <pc:picChg chg="add mod">
          <ac:chgData name="Guest User" userId="S::urn:spo:anon#16fd63fe8307f6013eedd440a8b6eff24fca752f22be58a56e70e05b0cb33cfa::" providerId="AD" clId="Web-{F8FA400A-AB77-BA5D-7202-9F6C8A94C95A}" dt="2022-09-26T14:35:22.881" v="80" actId="1076"/>
          <ac:picMkLst>
            <pc:docMk/>
            <pc:sldMk cId="0" sldId="269"/>
            <ac:picMk id="35" creationId="{600C754D-2255-309D-04E4-032981FFD5E4}"/>
          </ac:picMkLst>
        </pc:picChg>
        <pc:picChg chg="add mod">
          <ac:chgData name="Guest User" userId="S::urn:spo:anon#16fd63fe8307f6013eedd440a8b6eff24fca752f22be58a56e70e05b0cb33cfa::" providerId="AD" clId="Web-{F8FA400A-AB77-BA5D-7202-9F6C8A94C95A}" dt="2022-09-26T14:35:22.881" v="81" actId="1076"/>
          <ac:picMkLst>
            <pc:docMk/>
            <pc:sldMk cId="0" sldId="269"/>
            <ac:picMk id="36" creationId="{76FA7947-A74E-D6AC-BB12-3C976034F770}"/>
          </ac:picMkLst>
        </pc:picChg>
        <pc:picChg chg="add mod">
          <ac:chgData name="Guest User" userId="S::urn:spo:anon#16fd63fe8307f6013eedd440a8b6eff24fca752f22be58a56e70e05b0cb33cfa::" providerId="AD" clId="Web-{F8FA400A-AB77-BA5D-7202-9F6C8A94C95A}" dt="2022-09-26T14:35:22.897" v="82" actId="1076"/>
          <ac:picMkLst>
            <pc:docMk/>
            <pc:sldMk cId="0" sldId="269"/>
            <ac:picMk id="37" creationId="{DB2E5AC3-E71E-A0D4-4CFC-3567955669E1}"/>
          </ac:picMkLst>
        </pc:picChg>
        <pc:picChg chg="add mod">
          <ac:chgData name="Guest User" userId="S::urn:spo:anon#16fd63fe8307f6013eedd440a8b6eff24fca752f22be58a56e70e05b0cb33cfa::" providerId="AD" clId="Web-{F8FA400A-AB77-BA5D-7202-9F6C8A94C95A}" dt="2022-09-26T14:35:22.897" v="83" actId="1076"/>
          <ac:picMkLst>
            <pc:docMk/>
            <pc:sldMk cId="0" sldId="269"/>
            <ac:picMk id="38" creationId="{C782E87C-E06E-1960-705B-52EE78A2DA94}"/>
          </ac:picMkLst>
        </pc:picChg>
        <pc:picChg chg="add mod">
          <ac:chgData name="Guest User" userId="S::urn:spo:anon#16fd63fe8307f6013eedd440a8b6eff24fca752f22be58a56e70e05b0cb33cfa::" providerId="AD" clId="Web-{F8FA400A-AB77-BA5D-7202-9F6C8A94C95A}" dt="2022-09-26T14:35:22.912" v="84" actId="1076"/>
          <ac:picMkLst>
            <pc:docMk/>
            <pc:sldMk cId="0" sldId="269"/>
            <ac:picMk id="39" creationId="{2F8CE287-BCEF-1CD9-1D81-6EC4C9557879}"/>
          </ac:picMkLst>
        </pc:picChg>
        <pc:picChg chg="add mod">
          <ac:chgData name="Guest User" userId="S::urn:spo:anon#16fd63fe8307f6013eedd440a8b6eff24fca752f22be58a56e70e05b0cb33cfa::" providerId="AD" clId="Web-{F8FA400A-AB77-BA5D-7202-9F6C8A94C95A}" dt="2022-09-26T14:35:22.912" v="85" actId="1076"/>
          <ac:picMkLst>
            <pc:docMk/>
            <pc:sldMk cId="0" sldId="269"/>
            <ac:picMk id="40" creationId="{D2627E63-0F4A-FB58-2F3D-68E628AEFACF}"/>
          </ac:picMkLst>
        </pc:picChg>
        <pc:picChg chg="add mod">
          <ac:chgData name="Guest User" userId="S::urn:spo:anon#16fd63fe8307f6013eedd440a8b6eff24fca752f22be58a56e70e05b0cb33cfa::" providerId="AD" clId="Web-{F8FA400A-AB77-BA5D-7202-9F6C8A94C95A}" dt="2022-09-26T14:35:44.773" v="89" actId="1076"/>
          <ac:picMkLst>
            <pc:docMk/>
            <pc:sldMk cId="0" sldId="269"/>
            <ac:picMk id="41" creationId="{762D23D0-2CB0-F8D7-D679-56291A7F10E3}"/>
          </ac:picMkLst>
        </pc:picChg>
        <pc:picChg chg="add mod">
          <ac:chgData name="Guest User" userId="S::urn:spo:anon#16fd63fe8307f6013eedd440a8b6eff24fca752f22be58a56e70e05b0cb33cfa::" providerId="AD" clId="Web-{F8FA400A-AB77-BA5D-7202-9F6C8A94C95A}" dt="2022-09-26T14:57:59.490" v="105" actId="1076"/>
          <ac:picMkLst>
            <pc:docMk/>
            <pc:sldMk cId="0" sldId="269"/>
            <ac:picMk id="42" creationId="{10279119-55CB-15CA-EDFE-62644FB411E9}"/>
          </ac:picMkLst>
        </pc:picChg>
        <pc:picChg chg="add mod">
          <ac:chgData name="Guest User" userId="S::urn:spo:anon#16fd63fe8307f6013eedd440a8b6eff24fca752f22be58a56e70e05b0cb33cfa::" providerId="AD" clId="Web-{F8FA400A-AB77-BA5D-7202-9F6C8A94C95A}" dt="2022-09-26T14:57:59.490" v="106" actId="1076"/>
          <ac:picMkLst>
            <pc:docMk/>
            <pc:sldMk cId="0" sldId="269"/>
            <ac:picMk id="43" creationId="{E278D079-842A-B8D9-7CF3-55B82405FD63}"/>
          </ac:picMkLst>
        </pc:picChg>
        <pc:picChg chg="add mod">
          <ac:chgData name="Guest User" userId="S::urn:spo:anon#16fd63fe8307f6013eedd440a8b6eff24fca752f22be58a56e70e05b0cb33cfa::" providerId="AD" clId="Web-{F8FA400A-AB77-BA5D-7202-9F6C8A94C95A}" dt="2022-09-26T14:57:59.490" v="107" actId="1076"/>
          <ac:picMkLst>
            <pc:docMk/>
            <pc:sldMk cId="0" sldId="269"/>
            <ac:picMk id="44" creationId="{66A9FB99-C87F-85E5-DB1C-B4E1F632B794}"/>
          </ac:picMkLst>
        </pc:picChg>
        <pc:picChg chg="add mod">
          <ac:chgData name="Guest User" userId="S::urn:spo:anon#16fd63fe8307f6013eedd440a8b6eff24fca752f22be58a56e70e05b0cb33cfa::" providerId="AD" clId="Web-{F8FA400A-AB77-BA5D-7202-9F6C8A94C95A}" dt="2022-09-26T14:57:59.505" v="108" actId="1076"/>
          <ac:picMkLst>
            <pc:docMk/>
            <pc:sldMk cId="0" sldId="269"/>
            <ac:picMk id="45" creationId="{13035384-137C-2326-5F1E-94B7AA317C54}"/>
          </ac:picMkLst>
        </pc:picChg>
        <pc:picChg chg="add mod">
          <ac:chgData name="Guest User" userId="S::urn:spo:anon#16fd63fe8307f6013eedd440a8b6eff24fca752f22be58a56e70e05b0cb33cfa::" providerId="AD" clId="Web-{F8FA400A-AB77-BA5D-7202-9F6C8A94C95A}" dt="2022-09-26T14:58:59.758" v="117" actId="1076"/>
          <ac:picMkLst>
            <pc:docMk/>
            <pc:sldMk cId="0" sldId="269"/>
            <ac:picMk id="46" creationId="{F96DE76D-DD13-9B4D-F916-46C04FF2B66F}"/>
          </ac:picMkLst>
        </pc:picChg>
        <pc:picChg chg="add mod">
          <ac:chgData name="Guest User" userId="S::urn:spo:anon#16fd63fe8307f6013eedd440a8b6eff24fca752f22be58a56e70e05b0cb33cfa::" providerId="AD" clId="Web-{F8FA400A-AB77-BA5D-7202-9F6C8A94C95A}" dt="2022-09-26T14:58:59.774" v="118" actId="1076"/>
          <ac:picMkLst>
            <pc:docMk/>
            <pc:sldMk cId="0" sldId="269"/>
            <ac:picMk id="47" creationId="{50411AEA-F616-CD7E-767F-9CD97E573723}"/>
          </ac:picMkLst>
        </pc:picChg>
        <pc:picChg chg="add mod">
          <ac:chgData name="Guest User" userId="S::urn:spo:anon#16fd63fe8307f6013eedd440a8b6eff24fca752f22be58a56e70e05b0cb33cfa::" providerId="AD" clId="Web-{F8FA400A-AB77-BA5D-7202-9F6C8A94C95A}" dt="2022-09-26T14:58:59.774" v="119" actId="1076"/>
          <ac:picMkLst>
            <pc:docMk/>
            <pc:sldMk cId="0" sldId="269"/>
            <ac:picMk id="48" creationId="{C821BCF3-7CF6-B11E-D453-76CE590594C8}"/>
          </ac:picMkLst>
        </pc:picChg>
        <pc:picChg chg="add mod">
          <ac:chgData name="Guest User" userId="S::urn:spo:anon#16fd63fe8307f6013eedd440a8b6eff24fca752f22be58a56e70e05b0cb33cfa::" providerId="AD" clId="Web-{F8FA400A-AB77-BA5D-7202-9F6C8A94C95A}" dt="2022-09-26T14:58:59.789" v="120" actId="1076"/>
          <ac:picMkLst>
            <pc:docMk/>
            <pc:sldMk cId="0" sldId="269"/>
            <ac:picMk id="49" creationId="{8B646F64-B615-A3F7-A950-E11CC0B146D0}"/>
          </ac:picMkLst>
        </pc:picChg>
      </pc:sldChg>
      <pc:sldChg chg="addSp">
        <pc:chgData name="Guest User" userId="S::urn:spo:anon#16fd63fe8307f6013eedd440a8b6eff24fca752f22be58a56e70e05b0cb33cfa::" providerId="AD" clId="Web-{F8FA400A-AB77-BA5D-7202-9F6C8A94C95A}" dt="2022-09-26T14:03:10.027" v="2"/>
        <pc:sldMkLst>
          <pc:docMk/>
          <pc:sldMk cId="3271449797" sldId="298"/>
        </pc:sldMkLst>
        <pc:grpChg chg="add">
          <ac:chgData name="Guest User" userId="S::urn:spo:anon#16fd63fe8307f6013eedd440a8b6eff24fca752f22be58a56e70e05b0cb33cfa::" providerId="AD" clId="Web-{F8FA400A-AB77-BA5D-7202-9F6C8A94C95A}" dt="2022-09-26T14:03:10.027" v="2"/>
          <ac:grpSpMkLst>
            <pc:docMk/>
            <pc:sldMk cId="3271449797" sldId="298"/>
            <ac:grpSpMk id="11" creationId="{1BD23A29-6D5B-AD97-7143-29537EC32320}"/>
          </ac:grpSpMkLst>
        </pc:grpChg>
      </pc:sldChg>
      <pc:sldChg chg="modSp">
        <pc:chgData name="Guest User" userId="S::urn:spo:anon#16fd63fe8307f6013eedd440a8b6eff24fca752f22be58a56e70e05b0cb33cfa::" providerId="AD" clId="Web-{F8FA400A-AB77-BA5D-7202-9F6C8A94C95A}" dt="2022-09-26T15:21:28.867" v="179" actId="20577"/>
        <pc:sldMkLst>
          <pc:docMk/>
          <pc:sldMk cId="1339018207" sldId="329"/>
        </pc:sldMkLst>
        <pc:spChg chg="mod">
          <ac:chgData name="Guest User" userId="S::urn:spo:anon#16fd63fe8307f6013eedd440a8b6eff24fca752f22be58a56e70e05b0cb33cfa::" providerId="AD" clId="Web-{F8FA400A-AB77-BA5D-7202-9F6C8A94C95A}" dt="2022-09-26T15:21:28.867" v="179" actId="20577"/>
          <ac:spMkLst>
            <pc:docMk/>
            <pc:sldMk cId="1339018207" sldId="329"/>
            <ac:spMk id="316" creationId="{00000000-0000-0000-0000-000000000000}"/>
          </ac:spMkLst>
        </pc:spChg>
      </pc:sldChg>
      <pc:sldChg chg="modSp">
        <pc:chgData name="Guest User" userId="S::urn:spo:anon#16fd63fe8307f6013eedd440a8b6eff24fca752f22be58a56e70e05b0cb33cfa::" providerId="AD" clId="Web-{F8FA400A-AB77-BA5D-7202-9F6C8A94C95A}" dt="2022-09-26T15:23:31.638" v="180" actId="20577"/>
        <pc:sldMkLst>
          <pc:docMk/>
          <pc:sldMk cId="4234965251" sldId="330"/>
        </pc:sldMkLst>
        <pc:spChg chg="mod">
          <ac:chgData name="Guest User" userId="S::urn:spo:anon#16fd63fe8307f6013eedd440a8b6eff24fca752f22be58a56e70e05b0cb33cfa::" providerId="AD" clId="Web-{F8FA400A-AB77-BA5D-7202-9F6C8A94C95A}" dt="2022-09-26T15:23:31.638" v="180" actId="20577"/>
          <ac:spMkLst>
            <pc:docMk/>
            <pc:sldMk cId="4234965251" sldId="330"/>
            <ac:spMk id="3" creationId="{79A974AA-A6AB-F49E-73C9-DD1ACEA4BCBB}"/>
          </ac:spMkLst>
        </pc:spChg>
      </pc:sldChg>
    </pc:docChg>
  </pc:docChgLst>
  <pc:docChgLst>
    <pc:chgData name="Holmes, Ellen [NEA]" userId="S::eholmes@nea.org::8df78491-616d-4641-a13e-176bb27a1b7f" providerId="AD" clId="Web-{5623274B-2F34-BA4C-4078-3D334C171881}"/>
    <pc:docChg chg="delSld modSld">
      <pc:chgData name="Holmes, Ellen [NEA]" userId="S::eholmes@nea.org::8df78491-616d-4641-a13e-176bb27a1b7f" providerId="AD" clId="Web-{5623274B-2F34-BA4C-4078-3D334C171881}" dt="2023-04-21T22:59:58.931" v="4"/>
      <pc:docMkLst>
        <pc:docMk/>
      </pc:docMkLst>
      <pc:sldChg chg="modSp">
        <pc:chgData name="Holmes, Ellen [NEA]" userId="S::eholmes@nea.org::8df78491-616d-4641-a13e-176bb27a1b7f" providerId="AD" clId="Web-{5623274B-2F34-BA4C-4078-3D334C171881}" dt="2023-04-21T22:59:54.993" v="3" actId="20577"/>
        <pc:sldMkLst>
          <pc:docMk/>
          <pc:sldMk cId="3638234059" sldId="382"/>
        </pc:sldMkLst>
        <pc:spChg chg="mod">
          <ac:chgData name="Holmes, Ellen [NEA]" userId="S::eholmes@nea.org::8df78491-616d-4641-a13e-176bb27a1b7f" providerId="AD" clId="Web-{5623274B-2F34-BA4C-4078-3D334C171881}" dt="2023-04-21T22:59:54.993" v="3" actId="20577"/>
          <ac:spMkLst>
            <pc:docMk/>
            <pc:sldMk cId="3638234059" sldId="382"/>
            <ac:spMk id="736" creationId="{00000000-0000-0000-0000-000000000000}"/>
          </ac:spMkLst>
        </pc:spChg>
      </pc:sldChg>
      <pc:sldChg chg="del">
        <pc:chgData name="Holmes, Ellen [NEA]" userId="S::eholmes@nea.org::8df78491-616d-4641-a13e-176bb27a1b7f" providerId="AD" clId="Web-{5623274B-2F34-BA4C-4078-3D334C171881}" dt="2023-04-21T22:59:58.931" v="4"/>
        <pc:sldMkLst>
          <pc:docMk/>
          <pc:sldMk cId="2932339385" sldId="390"/>
        </pc:sldMkLst>
      </pc:sldChg>
    </pc:docChg>
  </pc:docChgLst>
  <pc:docChgLst>
    <pc:chgData name="Guest User" userId="S::urn:spo:anon#16fd63fe8307f6013eedd440a8b6eff24fca752f22be58a56e70e05b0cb33cfa::" providerId="AD" clId="Web-{BBF6CEF4-B1F6-FBF5-4FC2-128A0D98F4F1}"/>
    <pc:docChg chg="modSld">
      <pc:chgData name="Guest User" userId="S::urn:spo:anon#16fd63fe8307f6013eedd440a8b6eff24fca752f22be58a56e70e05b0cb33cfa::" providerId="AD" clId="Web-{BBF6CEF4-B1F6-FBF5-4FC2-128A0D98F4F1}" dt="2022-09-26T20:33:40.889" v="5" actId="14100"/>
      <pc:docMkLst>
        <pc:docMk/>
      </pc:docMkLst>
      <pc:sldChg chg="addSp modSp modMedia addAnim modNotes">
        <pc:chgData name="Guest User" userId="S::urn:spo:anon#16fd63fe8307f6013eedd440a8b6eff24fca752f22be58a56e70e05b0cb33cfa::" providerId="AD" clId="Web-{BBF6CEF4-B1F6-FBF5-4FC2-128A0D98F4F1}" dt="2022-09-26T20:33:40.889" v="5" actId="14100"/>
        <pc:sldMkLst>
          <pc:docMk/>
          <pc:sldMk cId="0" sldId="290"/>
        </pc:sldMkLst>
        <pc:spChg chg="mod">
          <ac:chgData name="Guest User" userId="S::urn:spo:anon#16fd63fe8307f6013eedd440a8b6eff24fca752f22be58a56e70e05b0cb33cfa::" providerId="AD" clId="Web-{BBF6CEF4-B1F6-FBF5-4FC2-128A0D98F4F1}" dt="2022-09-26T20:33:11.607" v="3" actId="20577"/>
          <ac:spMkLst>
            <pc:docMk/>
            <pc:sldMk cId="0" sldId="290"/>
            <ac:spMk id="379" creationId="{00000000-0000-0000-0000-000000000000}"/>
          </ac:spMkLst>
        </pc:spChg>
        <pc:picChg chg="add mod">
          <ac:chgData name="Guest User" userId="S::urn:spo:anon#16fd63fe8307f6013eedd440a8b6eff24fca752f22be58a56e70e05b0cb33cfa::" providerId="AD" clId="Web-{BBF6CEF4-B1F6-FBF5-4FC2-128A0D98F4F1}" dt="2022-09-26T20:33:40.889" v="5" actId="14100"/>
          <ac:picMkLst>
            <pc:docMk/>
            <pc:sldMk cId="0" sldId="290"/>
            <ac:picMk id="3" creationId="{E08155E2-4DE9-D5E2-9209-6F90C9A46ADF}"/>
          </ac:picMkLst>
        </pc:picChg>
      </pc:sldChg>
    </pc:docChg>
  </pc:docChgLst>
  <pc:docChgLst>
    <pc:chgData name="Guest User" userId="S::urn:spo:anon#16fd63fe8307f6013eedd440a8b6eff24fca752f22be58a56e70e05b0cb33cfa::" providerId="AD" clId="Web-{C3DF005D-D022-D847-60ED-8797E7D353D0}"/>
    <pc:docChg chg="delSld modSld">
      <pc:chgData name="Guest User" userId="S::urn:spo:anon#16fd63fe8307f6013eedd440a8b6eff24fca752f22be58a56e70e05b0cb33cfa::" providerId="AD" clId="Web-{C3DF005D-D022-D847-60ED-8797E7D353D0}" dt="2022-09-26T16:09:55.074" v="19"/>
      <pc:docMkLst>
        <pc:docMk/>
      </pc:docMkLst>
      <pc:sldChg chg="addSp delSp modSp del">
        <pc:chgData name="Guest User" userId="S::urn:spo:anon#16fd63fe8307f6013eedd440a8b6eff24fca752f22be58a56e70e05b0cb33cfa::" providerId="AD" clId="Web-{C3DF005D-D022-D847-60ED-8797E7D353D0}" dt="2022-09-26T16:09:55.074" v="19"/>
        <pc:sldMkLst>
          <pc:docMk/>
          <pc:sldMk cId="1910211230" sldId="336"/>
        </pc:sldMkLst>
        <pc:spChg chg="add del">
          <ac:chgData name="Guest User" userId="S::urn:spo:anon#16fd63fe8307f6013eedd440a8b6eff24fca752f22be58a56e70e05b0cb33cfa::" providerId="AD" clId="Web-{C3DF005D-D022-D847-60ED-8797E7D353D0}" dt="2022-09-26T16:09:18.542" v="12"/>
          <ac:spMkLst>
            <pc:docMk/>
            <pc:sldMk cId="1910211230" sldId="336"/>
            <ac:spMk id="2" creationId="{245EEE6B-C82C-0F39-3E19-2CC7D74272F0}"/>
          </ac:spMkLst>
        </pc:spChg>
        <pc:spChg chg="mod">
          <ac:chgData name="Guest User" userId="S::urn:spo:anon#16fd63fe8307f6013eedd440a8b6eff24fca752f22be58a56e70e05b0cb33cfa::" providerId="AD" clId="Web-{C3DF005D-D022-D847-60ED-8797E7D353D0}" dt="2022-09-26T16:09:54.840" v="18" actId="20577"/>
          <ac:spMkLst>
            <pc:docMk/>
            <pc:sldMk cId="1910211230" sldId="336"/>
            <ac:spMk id="5" creationId="{F5EC14C5-5925-8186-80A6-D6733C55888F}"/>
          </ac:spMkLst>
        </pc:spChg>
      </pc:sldChg>
    </pc:docChg>
  </pc:docChgLst>
  <pc:docChgLst>
    <pc:chgData name="Guest User" userId="S::urn:spo:anon#828545dd96e8e29c26d5c893209c4435aec6c28a377f37ce30e557715ae13246::" providerId="AD" clId="Web-{38FF7902-C77D-6232-5F87-D35BA8C3CA90}"/>
    <pc:docChg chg="modSld">
      <pc:chgData name="Guest User" userId="S::urn:spo:anon#828545dd96e8e29c26d5c893209c4435aec6c28a377f37ce30e557715ae13246::" providerId="AD" clId="Web-{38FF7902-C77D-6232-5F87-D35BA8C3CA90}" dt="2023-04-21T22:51:09.840" v="18" actId="20577"/>
      <pc:docMkLst>
        <pc:docMk/>
      </pc:docMkLst>
      <pc:sldChg chg="modSp">
        <pc:chgData name="Guest User" userId="S::urn:spo:anon#828545dd96e8e29c26d5c893209c4435aec6c28a377f37ce30e557715ae13246::" providerId="AD" clId="Web-{38FF7902-C77D-6232-5F87-D35BA8C3CA90}" dt="2023-04-21T22:51:09.840" v="18" actId="20577"/>
        <pc:sldMkLst>
          <pc:docMk/>
          <pc:sldMk cId="579044902" sldId="347"/>
        </pc:sldMkLst>
        <pc:spChg chg="mod">
          <ac:chgData name="Guest User" userId="S::urn:spo:anon#828545dd96e8e29c26d5c893209c4435aec6c28a377f37ce30e557715ae13246::" providerId="AD" clId="Web-{38FF7902-C77D-6232-5F87-D35BA8C3CA90}" dt="2023-04-21T22:51:09.840" v="18" actId="20577"/>
          <ac:spMkLst>
            <pc:docMk/>
            <pc:sldMk cId="579044902" sldId="347"/>
            <ac:spMk id="3" creationId="{00000000-0000-0000-0000-000000000000}"/>
          </ac:spMkLst>
        </pc:spChg>
      </pc:sldChg>
    </pc:docChg>
  </pc:docChgLst>
  <pc:docChgLst>
    <pc:chgData name="Holmes, Ellen [NEA]" userId="S::eholmes@nea.org::8df78491-616d-4641-a13e-176bb27a1b7f" providerId="AD" clId="Web-{74FF6F88-DD21-2B32-9592-43B1FF4EF863}"/>
    <pc:docChg chg="addSld modSld sldOrd">
      <pc:chgData name="Holmes, Ellen [NEA]" userId="S::eholmes@nea.org::8df78491-616d-4641-a13e-176bb27a1b7f" providerId="AD" clId="Web-{74FF6F88-DD21-2B32-9592-43B1FF4EF863}" dt="2022-09-26T14:31:48.006" v="270" actId="20577"/>
      <pc:docMkLst>
        <pc:docMk/>
      </pc:docMkLst>
      <pc:sldChg chg="addSp delSp modSp">
        <pc:chgData name="Holmes, Ellen [NEA]" userId="S::eholmes@nea.org::8df78491-616d-4641-a13e-176bb27a1b7f" providerId="AD" clId="Web-{74FF6F88-DD21-2B32-9592-43B1FF4EF863}" dt="2022-09-26T13:51:16.660" v="85"/>
        <pc:sldMkLst>
          <pc:docMk/>
          <pc:sldMk cId="0" sldId="257"/>
        </pc:sldMkLst>
        <pc:spChg chg="mod">
          <ac:chgData name="Holmes, Ellen [NEA]" userId="S::eholmes@nea.org::8df78491-616d-4641-a13e-176bb27a1b7f" providerId="AD" clId="Web-{74FF6F88-DD21-2B32-9592-43B1FF4EF863}" dt="2022-09-26T13:44:02.883" v="58" actId="20577"/>
          <ac:spMkLst>
            <pc:docMk/>
            <pc:sldMk cId="0" sldId="257"/>
            <ac:spMk id="99" creationId="{00000000-0000-0000-0000-000000000000}"/>
          </ac:spMkLst>
        </pc:spChg>
        <pc:picChg chg="add del">
          <ac:chgData name="Holmes, Ellen [NEA]" userId="S::eholmes@nea.org::8df78491-616d-4641-a13e-176bb27a1b7f" providerId="AD" clId="Web-{74FF6F88-DD21-2B32-9592-43B1FF4EF863}" dt="2022-09-26T13:49:46.423" v="79"/>
          <ac:picMkLst>
            <pc:docMk/>
            <pc:sldMk cId="0" sldId="257"/>
            <ac:picMk id="4" creationId="{70FB687E-DF24-CFD5-F0AC-2B371661E857}"/>
          </ac:picMkLst>
        </pc:picChg>
        <pc:picChg chg="add mod">
          <ac:chgData name="Holmes, Ellen [NEA]" userId="S::eholmes@nea.org::8df78491-616d-4641-a13e-176bb27a1b7f" providerId="AD" clId="Web-{74FF6F88-DD21-2B32-9592-43B1FF4EF863}" dt="2022-09-26T13:50:07.580" v="81" actId="1076"/>
          <ac:picMkLst>
            <pc:docMk/>
            <pc:sldMk cId="0" sldId="257"/>
            <ac:picMk id="6" creationId="{8B948F76-53EC-C9E2-1800-50AC24D6B0DA}"/>
          </ac:picMkLst>
        </pc:picChg>
        <pc:picChg chg="add mod modCrop">
          <ac:chgData name="Holmes, Ellen [NEA]" userId="S::eholmes@nea.org::8df78491-616d-4641-a13e-176bb27a1b7f" providerId="AD" clId="Web-{74FF6F88-DD21-2B32-9592-43B1FF4EF863}" dt="2022-09-26T13:51:16.660" v="85"/>
          <ac:picMkLst>
            <pc:docMk/>
            <pc:sldMk cId="0" sldId="257"/>
            <ac:picMk id="7" creationId="{574ED15F-2931-25EA-A5E5-FB109337F5D9}"/>
          </ac:picMkLst>
        </pc:picChg>
      </pc:sldChg>
      <pc:sldChg chg="modSp">
        <pc:chgData name="Holmes, Ellen [NEA]" userId="S::eholmes@nea.org::8df78491-616d-4641-a13e-176bb27a1b7f" providerId="AD" clId="Web-{74FF6F88-DD21-2B32-9592-43B1FF4EF863}" dt="2022-09-26T13:58:27.999" v="105" actId="14100"/>
        <pc:sldMkLst>
          <pc:docMk/>
          <pc:sldMk cId="0" sldId="258"/>
        </pc:sldMkLst>
        <pc:spChg chg="mod">
          <ac:chgData name="Holmes, Ellen [NEA]" userId="S::eholmes@nea.org::8df78491-616d-4641-a13e-176bb27a1b7f" providerId="AD" clId="Web-{74FF6F88-DD21-2B32-9592-43B1FF4EF863}" dt="2022-09-26T13:58:27.999" v="105" actId="14100"/>
          <ac:spMkLst>
            <pc:docMk/>
            <pc:sldMk cId="0" sldId="258"/>
            <ac:spMk id="106" creationId="{00000000-0000-0000-0000-000000000000}"/>
          </ac:spMkLst>
        </pc:spChg>
      </pc:sldChg>
      <pc:sldChg chg="modSp">
        <pc:chgData name="Holmes, Ellen [NEA]" userId="S::eholmes@nea.org::8df78491-616d-4641-a13e-176bb27a1b7f" providerId="AD" clId="Web-{74FF6F88-DD21-2B32-9592-43B1FF4EF863}" dt="2022-09-26T13:56:53.716" v="94" actId="20577"/>
        <pc:sldMkLst>
          <pc:docMk/>
          <pc:sldMk cId="0" sldId="259"/>
        </pc:sldMkLst>
        <pc:spChg chg="mod">
          <ac:chgData name="Holmes, Ellen [NEA]" userId="S::eholmes@nea.org::8df78491-616d-4641-a13e-176bb27a1b7f" providerId="AD" clId="Web-{74FF6F88-DD21-2B32-9592-43B1FF4EF863}" dt="2022-09-26T13:56:53.716" v="94" actId="20577"/>
          <ac:spMkLst>
            <pc:docMk/>
            <pc:sldMk cId="0" sldId="259"/>
            <ac:spMk id="113" creationId="{00000000-0000-0000-0000-000000000000}"/>
          </ac:spMkLst>
        </pc:spChg>
      </pc:sldChg>
      <pc:sldChg chg="modSp">
        <pc:chgData name="Holmes, Ellen [NEA]" userId="S::eholmes@nea.org::8df78491-616d-4641-a13e-176bb27a1b7f" providerId="AD" clId="Web-{74FF6F88-DD21-2B32-9592-43B1FF4EF863}" dt="2022-09-26T13:37:58.232" v="20" actId="20577"/>
        <pc:sldMkLst>
          <pc:docMk/>
          <pc:sldMk cId="0" sldId="262"/>
        </pc:sldMkLst>
        <pc:spChg chg="mod">
          <ac:chgData name="Holmes, Ellen [NEA]" userId="S::eholmes@nea.org::8df78491-616d-4641-a13e-176bb27a1b7f" providerId="AD" clId="Web-{74FF6F88-DD21-2B32-9592-43B1FF4EF863}" dt="2022-09-26T13:37:58.232" v="20" actId="20577"/>
          <ac:spMkLst>
            <pc:docMk/>
            <pc:sldMk cId="0" sldId="262"/>
            <ac:spMk id="135" creationId="{00000000-0000-0000-0000-000000000000}"/>
          </ac:spMkLst>
        </pc:spChg>
      </pc:sldChg>
      <pc:sldChg chg="addSp delSp modSp">
        <pc:chgData name="Holmes, Ellen [NEA]" userId="S::eholmes@nea.org::8df78491-616d-4641-a13e-176bb27a1b7f" providerId="AD" clId="Web-{74FF6F88-DD21-2B32-9592-43B1FF4EF863}" dt="2022-09-26T13:39:29.938" v="39" actId="20577"/>
        <pc:sldMkLst>
          <pc:docMk/>
          <pc:sldMk cId="0" sldId="263"/>
        </pc:sldMkLst>
        <pc:spChg chg="mod">
          <ac:chgData name="Holmes, Ellen [NEA]" userId="S::eholmes@nea.org::8df78491-616d-4641-a13e-176bb27a1b7f" providerId="AD" clId="Web-{74FF6F88-DD21-2B32-9592-43B1FF4EF863}" dt="2022-09-26T13:39:29.938" v="39" actId="20577"/>
          <ac:spMkLst>
            <pc:docMk/>
            <pc:sldMk cId="0" sldId="263"/>
            <ac:spMk id="157" creationId="{00000000-0000-0000-0000-000000000000}"/>
          </ac:spMkLst>
        </pc:spChg>
        <pc:picChg chg="add del">
          <ac:chgData name="Holmes, Ellen [NEA]" userId="S::eholmes@nea.org::8df78491-616d-4641-a13e-176bb27a1b7f" providerId="AD" clId="Web-{74FF6F88-DD21-2B32-9592-43B1FF4EF863}" dt="2022-09-26T13:38:55.781" v="29"/>
          <ac:picMkLst>
            <pc:docMk/>
            <pc:sldMk cId="0" sldId="263"/>
            <ac:picMk id="159" creationId="{00000000-0000-0000-0000-000000000000}"/>
          </ac:picMkLst>
        </pc:picChg>
      </pc:sldChg>
      <pc:sldChg chg="modSp">
        <pc:chgData name="Holmes, Ellen [NEA]" userId="S::eholmes@nea.org::8df78491-616d-4641-a13e-176bb27a1b7f" providerId="AD" clId="Web-{74FF6F88-DD21-2B32-9592-43B1FF4EF863}" dt="2022-09-26T13:39:37.547" v="40" actId="20577"/>
        <pc:sldMkLst>
          <pc:docMk/>
          <pc:sldMk cId="0" sldId="264"/>
        </pc:sldMkLst>
        <pc:spChg chg="mod">
          <ac:chgData name="Holmes, Ellen [NEA]" userId="S::eholmes@nea.org::8df78491-616d-4641-a13e-176bb27a1b7f" providerId="AD" clId="Web-{74FF6F88-DD21-2B32-9592-43B1FF4EF863}" dt="2022-09-26T13:39:37.547" v="40" actId="20577"/>
          <ac:spMkLst>
            <pc:docMk/>
            <pc:sldMk cId="0" sldId="264"/>
            <ac:spMk id="167" creationId="{00000000-0000-0000-0000-000000000000}"/>
          </ac:spMkLst>
        </pc:spChg>
      </pc:sldChg>
      <pc:sldChg chg="modSp">
        <pc:chgData name="Holmes, Ellen [NEA]" userId="S::eholmes@nea.org::8df78491-616d-4641-a13e-176bb27a1b7f" providerId="AD" clId="Web-{74FF6F88-DD21-2B32-9592-43B1FF4EF863}" dt="2022-09-26T13:39:00.734" v="36" actId="20577"/>
        <pc:sldMkLst>
          <pc:docMk/>
          <pc:sldMk cId="0" sldId="265"/>
        </pc:sldMkLst>
        <pc:spChg chg="mod">
          <ac:chgData name="Holmes, Ellen [NEA]" userId="S::eholmes@nea.org::8df78491-616d-4641-a13e-176bb27a1b7f" providerId="AD" clId="Web-{74FF6F88-DD21-2B32-9592-43B1FF4EF863}" dt="2022-09-26T13:39:00.734" v="36" actId="20577"/>
          <ac:spMkLst>
            <pc:docMk/>
            <pc:sldMk cId="0" sldId="265"/>
            <ac:spMk id="175" creationId="{00000000-0000-0000-0000-000000000000}"/>
          </ac:spMkLst>
        </pc:spChg>
      </pc:sldChg>
      <pc:sldChg chg="modSp">
        <pc:chgData name="Holmes, Ellen [NEA]" userId="S::eholmes@nea.org::8df78491-616d-4641-a13e-176bb27a1b7f" providerId="AD" clId="Web-{74FF6F88-DD21-2B32-9592-43B1FF4EF863}" dt="2022-09-26T13:58:00.280" v="99" actId="20577"/>
        <pc:sldMkLst>
          <pc:docMk/>
          <pc:sldMk cId="0" sldId="267"/>
        </pc:sldMkLst>
        <pc:spChg chg="mod">
          <ac:chgData name="Holmes, Ellen [NEA]" userId="S::eholmes@nea.org::8df78491-616d-4641-a13e-176bb27a1b7f" providerId="AD" clId="Web-{74FF6F88-DD21-2B32-9592-43B1FF4EF863}" dt="2022-09-26T13:58:00.280" v="99" actId="20577"/>
          <ac:spMkLst>
            <pc:docMk/>
            <pc:sldMk cId="0" sldId="267"/>
            <ac:spMk id="190" creationId="{00000000-0000-0000-0000-000000000000}"/>
          </ac:spMkLst>
        </pc:spChg>
      </pc:sldChg>
      <pc:sldChg chg="modSp">
        <pc:chgData name="Holmes, Ellen [NEA]" userId="S::eholmes@nea.org::8df78491-616d-4641-a13e-176bb27a1b7f" providerId="AD" clId="Web-{74FF6F88-DD21-2B32-9592-43B1FF4EF863}" dt="2022-09-26T13:35:50.526" v="10" actId="20577"/>
        <pc:sldMkLst>
          <pc:docMk/>
          <pc:sldMk cId="0" sldId="268"/>
        </pc:sldMkLst>
        <pc:spChg chg="mod">
          <ac:chgData name="Holmes, Ellen [NEA]" userId="S::eholmes@nea.org::8df78491-616d-4641-a13e-176bb27a1b7f" providerId="AD" clId="Web-{74FF6F88-DD21-2B32-9592-43B1FF4EF863}" dt="2022-09-26T13:35:50.526" v="10" actId="20577"/>
          <ac:spMkLst>
            <pc:docMk/>
            <pc:sldMk cId="0" sldId="268"/>
            <ac:spMk id="199" creationId="{00000000-0000-0000-0000-000000000000}"/>
          </ac:spMkLst>
        </pc:spChg>
      </pc:sldChg>
      <pc:sldChg chg="addSp delSp modSp">
        <pc:chgData name="Holmes, Ellen [NEA]" userId="S::eholmes@nea.org::8df78491-616d-4641-a13e-176bb27a1b7f" providerId="AD" clId="Web-{74FF6F88-DD21-2B32-9592-43B1FF4EF863}" dt="2022-09-26T13:49:27.126" v="77" actId="1076"/>
        <pc:sldMkLst>
          <pc:docMk/>
          <pc:sldMk cId="0" sldId="269"/>
        </pc:sldMkLst>
        <pc:spChg chg="mod">
          <ac:chgData name="Holmes, Ellen [NEA]" userId="S::eholmes@nea.org::8df78491-616d-4641-a13e-176bb27a1b7f" providerId="AD" clId="Web-{74FF6F88-DD21-2B32-9592-43B1FF4EF863}" dt="2022-09-26T13:48:23.077" v="70" actId="20577"/>
          <ac:spMkLst>
            <pc:docMk/>
            <pc:sldMk cId="0" sldId="269"/>
            <ac:spMk id="207" creationId="{00000000-0000-0000-0000-000000000000}"/>
          </ac:spMkLst>
        </pc:spChg>
        <pc:picChg chg="add mod">
          <ac:chgData name="Holmes, Ellen [NEA]" userId="S::eholmes@nea.org::8df78491-616d-4641-a13e-176bb27a1b7f" providerId="AD" clId="Web-{74FF6F88-DD21-2B32-9592-43B1FF4EF863}" dt="2022-09-26T13:49:09.828" v="74" actId="14100"/>
          <ac:picMkLst>
            <pc:docMk/>
            <pc:sldMk cId="0" sldId="269"/>
            <ac:picMk id="2" creationId="{80E8BFCF-CEB9-62B9-B213-189B2019ABCD}"/>
          </ac:picMkLst>
        </pc:picChg>
        <pc:picChg chg="add mod">
          <ac:chgData name="Holmes, Ellen [NEA]" userId="S::eholmes@nea.org::8df78491-616d-4641-a13e-176bb27a1b7f" providerId="AD" clId="Web-{74FF6F88-DD21-2B32-9592-43B1FF4EF863}" dt="2022-09-26T13:49:27.126" v="77" actId="1076"/>
          <ac:picMkLst>
            <pc:docMk/>
            <pc:sldMk cId="0" sldId="269"/>
            <ac:picMk id="3" creationId="{641DC1BE-BD4F-912C-0E87-A0F4A64BEF1D}"/>
          </ac:picMkLst>
        </pc:picChg>
        <pc:picChg chg="del">
          <ac:chgData name="Holmes, Ellen [NEA]" userId="S::eholmes@nea.org::8df78491-616d-4641-a13e-176bb27a1b7f" providerId="AD" clId="Web-{74FF6F88-DD21-2B32-9592-43B1FF4EF863}" dt="2022-09-26T13:49:19.610" v="75"/>
          <ac:picMkLst>
            <pc:docMk/>
            <pc:sldMk cId="0" sldId="269"/>
            <ac:picMk id="208" creationId="{00000000-0000-0000-0000-000000000000}"/>
          </ac:picMkLst>
        </pc:picChg>
      </pc:sldChg>
      <pc:sldChg chg="modSp">
        <pc:chgData name="Holmes, Ellen [NEA]" userId="S::eholmes@nea.org::8df78491-616d-4641-a13e-176bb27a1b7f" providerId="AD" clId="Web-{74FF6F88-DD21-2B32-9592-43B1FF4EF863}" dt="2022-09-26T14:15:08.542" v="182" actId="20577"/>
        <pc:sldMkLst>
          <pc:docMk/>
          <pc:sldMk cId="0" sldId="272"/>
        </pc:sldMkLst>
        <pc:spChg chg="mod">
          <ac:chgData name="Holmes, Ellen [NEA]" userId="S::eholmes@nea.org::8df78491-616d-4641-a13e-176bb27a1b7f" providerId="AD" clId="Web-{74FF6F88-DD21-2B32-9592-43B1FF4EF863}" dt="2022-09-26T14:15:08.542" v="182" actId="20577"/>
          <ac:spMkLst>
            <pc:docMk/>
            <pc:sldMk cId="0" sldId="272"/>
            <ac:spMk id="233" creationId="{00000000-0000-0000-0000-000000000000}"/>
          </ac:spMkLst>
        </pc:spChg>
      </pc:sldChg>
      <pc:sldChg chg="modSp">
        <pc:chgData name="Holmes, Ellen [NEA]" userId="S::eholmes@nea.org::8df78491-616d-4641-a13e-176bb27a1b7f" providerId="AD" clId="Web-{74FF6F88-DD21-2B32-9592-43B1FF4EF863}" dt="2022-09-26T14:19:00.704" v="186" actId="20577"/>
        <pc:sldMkLst>
          <pc:docMk/>
          <pc:sldMk cId="0" sldId="273"/>
        </pc:sldMkLst>
        <pc:spChg chg="mod">
          <ac:chgData name="Holmes, Ellen [NEA]" userId="S::eholmes@nea.org::8df78491-616d-4641-a13e-176bb27a1b7f" providerId="AD" clId="Web-{74FF6F88-DD21-2B32-9592-43B1FF4EF863}" dt="2022-09-26T14:19:00.704" v="186" actId="20577"/>
          <ac:spMkLst>
            <pc:docMk/>
            <pc:sldMk cId="0" sldId="273"/>
            <ac:spMk id="239" creationId="{00000000-0000-0000-0000-000000000000}"/>
          </ac:spMkLst>
        </pc:spChg>
      </pc:sldChg>
      <pc:sldChg chg="modSp">
        <pc:chgData name="Holmes, Ellen [NEA]" userId="S::eholmes@nea.org::8df78491-616d-4641-a13e-176bb27a1b7f" providerId="AD" clId="Web-{74FF6F88-DD21-2B32-9592-43B1FF4EF863}" dt="2022-09-26T14:21:27.130" v="205" actId="20577"/>
        <pc:sldMkLst>
          <pc:docMk/>
          <pc:sldMk cId="0" sldId="275"/>
        </pc:sldMkLst>
        <pc:spChg chg="mod">
          <ac:chgData name="Holmes, Ellen [NEA]" userId="S::eholmes@nea.org::8df78491-616d-4641-a13e-176bb27a1b7f" providerId="AD" clId="Web-{74FF6F88-DD21-2B32-9592-43B1FF4EF863}" dt="2022-09-26T14:21:27.130" v="205" actId="20577"/>
          <ac:spMkLst>
            <pc:docMk/>
            <pc:sldMk cId="0" sldId="275"/>
            <ac:spMk id="2" creationId="{00000000-0000-0000-0000-000000000000}"/>
          </ac:spMkLst>
        </pc:spChg>
        <pc:spChg chg="mod">
          <ac:chgData name="Holmes, Ellen [NEA]" userId="S::eholmes@nea.org::8df78491-616d-4641-a13e-176bb27a1b7f" providerId="AD" clId="Web-{74FF6F88-DD21-2B32-9592-43B1FF4EF863}" dt="2022-09-26T14:20:46.066" v="192" actId="20577"/>
          <ac:spMkLst>
            <pc:docMk/>
            <pc:sldMk cId="0" sldId="275"/>
            <ac:spMk id="254" creationId="{00000000-0000-0000-0000-000000000000}"/>
          </ac:spMkLst>
        </pc:spChg>
      </pc:sldChg>
      <pc:sldChg chg="ord">
        <pc:chgData name="Holmes, Ellen [NEA]" userId="S::eholmes@nea.org::8df78491-616d-4641-a13e-176bb27a1b7f" providerId="AD" clId="Web-{74FF6F88-DD21-2B32-9592-43B1FF4EF863}" dt="2022-09-26T14:23:15.039" v="206"/>
        <pc:sldMkLst>
          <pc:docMk/>
          <pc:sldMk cId="0" sldId="276"/>
        </pc:sldMkLst>
      </pc:sldChg>
      <pc:sldChg chg="modSp">
        <pc:chgData name="Holmes, Ellen [NEA]" userId="S::eholmes@nea.org::8df78491-616d-4641-a13e-176bb27a1b7f" providerId="AD" clId="Web-{74FF6F88-DD21-2B32-9592-43B1FF4EF863}" dt="2022-09-26T14:02:00.802" v="130" actId="1076"/>
        <pc:sldMkLst>
          <pc:docMk/>
          <pc:sldMk cId="2559468572" sldId="295"/>
        </pc:sldMkLst>
        <pc:spChg chg="mod">
          <ac:chgData name="Holmes, Ellen [NEA]" userId="S::eholmes@nea.org::8df78491-616d-4641-a13e-176bb27a1b7f" providerId="AD" clId="Web-{74FF6F88-DD21-2B32-9592-43B1FF4EF863}" dt="2022-09-26T14:02:00.802" v="130" actId="1076"/>
          <ac:spMkLst>
            <pc:docMk/>
            <pc:sldMk cId="2559468572" sldId="295"/>
            <ac:spMk id="3" creationId="{518173DE-CAF6-4D7F-817B-8F3D44D66298}"/>
          </ac:spMkLst>
        </pc:spChg>
        <pc:spChg chg="mod">
          <ac:chgData name="Holmes, Ellen [NEA]" userId="S::eholmes@nea.org::8df78491-616d-4641-a13e-176bb27a1b7f" providerId="AD" clId="Web-{74FF6F88-DD21-2B32-9592-43B1FF4EF863}" dt="2022-09-26T13:54:10.336" v="91" actId="14100"/>
          <ac:spMkLst>
            <pc:docMk/>
            <pc:sldMk cId="2559468572" sldId="295"/>
            <ac:spMk id="4" creationId="{00000000-0000-0000-0000-000000000000}"/>
          </ac:spMkLst>
        </pc:spChg>
      </pc:sldChg>
      <pc:sldChg chg="modSp">
        <pc:chgData name="Holmes, Ellen [NEA]" userId="S::eholmes@nea.org::8df78491-616d-4641-a13e-176bb27a1b7f" providerId="AD" clId="Web-{74FF6F88-DD21-2B32-9592-43B1FF4EF863}" dt="2022-09-26T14:20:07.628" v="188" actId="20577"/>
        <pc:sldMkLst>
          <pc:docMk/>
          <pc:sldMk cId="2868337535" sldId="305"/>
        </pc:sldMkLst>
        <pc:spChg chg="mod">
          <ac:chgData name="Holmes, Ellen [NEA]" userId="S::eholmes@nea.org::8df78491-616d-4641-a13e-176bb27a1b7f" providerId="AD" clId="Web-{74FF6F88-DD21-2B32-9592-43B1FF4EF863}" dt="2022-09-26T14:20:07.628" v="188" actId="20577"/>
          <ac:spMkLst>
            <pc:docMk/>
            <pc:sldMk cId="2868337535" sldId="305"/>
            <ac:spMk id="65" creationId="{00000000-0000-0000-0000-000000000000}"/>
          </ac:spMkLst>
        </pc:spChg>
      </pc:sldChg>
      <pc:sldChg chg="modSp">
        <pc:chgData name="Holmes, Ellen [NEA]" userId="S::eholmes@nea.org::8df78491-616d-4641-a13e-176bb27a1b7f" providerId="AD" clId="Web-{74FF6F88-DD21-2B32-9592-43B1FF4EF863}" dt="2022-09-26T14:26:42.139" v="248" actId="20577"/>
        <pc:sldMkLst>
          <pc:docMk/>
          <pc:sldMk cId="1076577161" sldId="306"/>
        </pc:sldMkLst>
        <pc:spChg chg="mod">
          <ac:chgData name="Holmes, Ellen [NEA]" userId="S::eholmes@nea.org::8df78491-616d-4641-a13e-176bb27a1b7f" providerId="AD" clId="Web-{74FF6F88-DD21-2B32-9592-43B1FF4EF863}" dt="2022-09-26T14:26:42.139" v="248" actId="20577"/>
          <ac:spMkLst>
            <pc:docMk/>
            <pc:sldMk cId="1076577161" sldId="306"/>
            <ac:spMk id="65" creationId="{00000000-0000-0000-0000-000000000000}"/>
          </ac:spMkLst>
        </pc:spChg>
      </pc:sldChg>
      <pc:sldChg chg="modSp">
        <pc:chgData name="Holmes, Ellen [NEA]" userId="S::eholmes@nea.org::8df78491-616d-4641-a13e-176bb27a1b7f" providerId="AD" clId="Web-{74FF6F88-DD21-2B32-9592-43B1FF4EF863}" dt="2022-09-26T14:13:10.476" v="177" actId="20577"/>
        <pc:sldMkLst>
          <pc:docMk/>
          <pc:sldMk cId="1287244359" sldId="309"/>
        </pc:sldMkLst>
        <pc:spChg chg="mod">
          <ac:chgData name="Holmes, Ellen [NEA]" userId="S::eholmes@nea.org::8df78491-616d-4641-a13e-176bb27a1b7f" providerId="AD" clId="Web-{74FF6F88-DD21-2B32-9592-43B1FF4EF863}" dt="2022-09-26T14:13:10.476" v="177" actId="20577"/>
          <ac:spMkLst>
            <pc:docMk/>
            <pc:sldMk cId="1287244359" sldId="309"/>
            <ac:spMk id="3" creationId="{00000000-0000-0000-0000-000000000000}"/>
          </ac:spMkLst>
        </pc:spChg>
        <pc:picChg chg="mod">
          <ac:chgData name="Holmes, Ellen [NEA]" userId="S::eholmes@nea.org::8df78491-616d-4641-a13e-176bb27a1b7f" providerId="AD" clId="Web-{74FF6F88-DD21-2B32-9592-43B1FF4EF863}" dt="2022-09-26T14:11:41.661" v="162" actId="1076"/>
          <ac:picMkLst>
            <pc:docMk/>
            <pc:sldMk cId="1287244359" sldId="309"/>
            <ac:picMk id="4" creationId="{00000000-0000-0000-0000-000000000000}"/>
          </ac:picMkLst>
        </pc:picChg>
      </pc:sldChg>
      <pc:sldChg chg="delSp modSp">
        <pc:chgData name="Holmes, Ellen [NEA]" userId="S::eholmes@nea.org::8df78491-616d-4641-a13e-176bb27a1b7f" providerId="AD" clId="Web-{74FF6F88-DD21-2B32-9592-43B1FF4EF863}" dt="2022-09-26T14:28:25.298" v="256" actId="20577"/>
        <pc:sldMkLst>
          <pc:docMk/>
          <pc:sldMk cId="1116512366" sldId="311"/>
        </pc:sldMkLst>
        <pc:spChg chg="del">
          <ac:chgData name="Holmes, Ellen [NEA]" userId="S::eholmes@nea.org::8df78491-616d-4641-a13e-176bb27a1b7f" providerId="AD" clId="Web-{74FF6F88-DD21-2B32-9592-43B1FF4EF863}" dt="2022-09-26T14:26:56.514" v="249"/>
          <ac:spMkLst>
            <pc:docMk/>
            <pc:sldMk cId="1116512366" sldId="311"/>
            <ac:spMk id="12" creationId="{00000000-0000-0000-0000-000000000000}"/>
          </ac:spMkLst>
        </pc:spChg>
        <pc:spChg chg="mod">
          <ac:chgData name="Holmes, Ellen [NEA]" userId="S::eholmes@nea.org::8df78491-616d-4641-a13e-176bb27a1b7f" providerId="AD" clId="Web-{74FF6F88-DD21-2B32-9592-43B1FF4EF863}" dt="2022-09-26T14:28:25.298" v="256" actId="20577"/>
          <ac:spMkLst>
            <pc:docMk/>
            <pc:sldMk cId="1116512366" sldId="311"/>
            <ac:spMk id="299" creationId="{00000000-0000-0000-0000-000000000000}"/>
          </ac:spMkLst>
        </pc:spChg>
      </pc:sldChg>
      <pc:sldChg chg="modSp">
        <pc:chgData name="Holmes, Ellen [NEA]" userId="S::eholmes@nea.org::8df78491-616d-4641-a13e-176bb27a1b7f" providerId="AD" clId="Web-{74FF6F88-DD21-2B32-9592-43B1FF4EF863}" dt="2022-09-26T14:31:48.006" v="270" actId="20577"/>
        <pc:sldMkLst>
          <pc:docMk/>
          <pc:sldMk cId="959977037" sldId="313"/>
        </pc:sldMkLst>
        <pc:spChg chg="mod">
          <ac:chgData name="Holmes, Ellen [NEA]" userId="S::eholmes@nea.org::8df78491-616d-4641-a13e-176bb27a1b7f" providerId="AD" clId="Web-{74FF6F88-DD21-2B32-9592-43B1FF4EF863}" dt="2022-09-26T14:31:48.006" v="270" actId="20577"/>
          <ac:spMkLst>
            <pc:docMk/>
            <pc:sldMk cId="959977037" sldId="313"/>
            <ac:spMk id="65" creationId="{00000000-0000-0000-0000-000000000000}"/>
          </ac:spMkLst>
        </pc:spChg>
      </pc:sldChg>
      <pc:sldChg chg="addSp modSp new">
        <pc:chgData name="Holmes, Ellen [NEA]" userId="S::eholmes@nea.org::8df78491-616d-4641-a13e-176bb27a1b7f" providerId="AD" clId="Web-{74FF6F88-DD21-2B32-9592-43B1FF4EF863}" dt="2022-09-26T14:25:41.356" v="244" actId="20577"/>
        <pc:sldMkLst>
          <pc:docMk/>
          <pc:sldMk cId="2698204419" sldId="323"/>
        </pc:sldMkLst>
        <pc:spChg chg="mod">
          <ac:chgData name="Holmes, Ellen [NEA]" userId="S::eholmes@nea.org::8df78491-616d-4641-a13e-176bb27a1b7f" providerId="AD" clId="Web-{74FF6F88-DD21-2B32-9592-43B1FF4EF863}" dt="2022-09-26T14:24:23.494" v="214" actId="20577"/>
          <ac:spMkLst>
            <pc:docMk/>
            <pc:sldMk cId="2698204419" sldId="323"/>
            <ac:spMk id="2" creationId="{569AE74C-D9FB-7C3B-948A-8D81FC868884}"/>
          </ac:spMkLst>
        </pc:spChg>
        <pc:spChg chg="mod">
          <ac:chgData name="Holmes, Ellen [NEA]" userId="S::eholmes@nea.org::8df78491-616d-4641-a13e-176bb27a1b7f" providerId="AD" clId="Web-{74FF6F88-DD21-2B32-9592-43B1FF4EF863}" dt="2022-09-26T14:25:41.356" v="244" actId="20577"/>
          <ac:spMkLst>
            <pc:docMk/>
            <pc:sldMk cId="2698204419" sldId="323"/>
            <ac:spMk id="3" creationId="{893FB424-53D7-AE0B-FBC8-08B9F1EA49C1}"/>
          </ac:spMkLst>
        </pc:spChg>
        <pc:picChg chg="add">
          <ac:chgData name="Holmes, Ellen [NEA]" userId="S::eholmes@nea.org::8df78491-616d-4641-a13e-176bb27a1b7f" providerId="AD" clId="Web-{74FF6F88-DD21-2B32-9592-43B1FF4EF863}" dt="2022-09-26T14:24:30.729" v="215"/>
          <ac:picMkLst>
            <pc:docMk/>
            <pc:sldMk cId="2698204419" sldId="323"/>
            <ac:picMk id="5" creationId="{EDEC9BE0-9C3D-6E2F-BE91-BF21F12C40D1}"/>
          </ac:picMkLst>
        </pc:picChg>
      </pc:sldChg>
    </pc:docChg>
  </pc:docChgLst>
  <pc:docChgLst>
    <pc:chgData name="Guest User" userId="S::urn:spo:anon#16fd63fe8307f6013eedd440a8b6eff24fca752f22be58a56e70e05b0cb33cfa::" providerId="AD" clId="Web-{0EC1ABEE-6D36-608B-CAC1-958270C6C548}"/>
    <pc:docChg chg="addSld delSld modSld">
      <pc:chgData name="Guest User" userId="S::urn:spo:anon#16fd63fe8307f6013eedd440a8b6eff24fca752f22be58a56e70e05b0cb33cfa::" providerId="AD" clId="Web-{0EC1ABEE-6D36-608B-CAC1-958270C6C548}" dt="2022-09-26T16:12:35.651" v="360" actId="14100"/>
      <pc:docMkLst>
        <pc:docMk/>
      </pc:docMkLst>
      <pc:sldChg chg="modSp">
        <pc:chgData name="Guest User" userId="S::urn:spo:anon#16fd63fe8307f6013eedd440a8b6eff24fca752f22be58a56e70e05b0cb33cfa::" providerId="AD" clId="Web-{0EC1ABEE-6D36-608B-CAC1-958270C6C548}" dt="2022-09-26T13:58:15.263" v="3" actId="20577"/>
        <pc:sldMkLst>
          <pc:docMk/>
          <pc:sldMk cId="0" sldId="264"/>
        </pc:sldMkLst>
        <pc:spChg chg="mod">
          <ac:chgData name="Guest User" userId="S::urn:spo:anon#16fd63fe8307f6013eedd440a8b6eff24fca752f22be58a56e70e05b0cb33cfa::" providerId="AD" clId="Web-{0EC1ABEE-6D36-608B-CAC1-958270C6C548}" dt="2022-09-26T13:58:15.263" v="3" actId="20577"/>
          <ac:spMkLst>
            <pc:docMk/>
            <pc:sldMk cId="0" sldId="264"/>
            <ac:spMk id="168" creationId="{00000000-0000-0000-0000-000000000000}"/>
          </ac:spMkLst>
        </pc:spChg>
      </pc:sldChg>
      <pc:sldChg chg="modSp">
        <pc:chgData name="Guest User" userId="S::urn:spo:anon#16fd63fe8307f6013eedd440a8b6eff24fca752f22be58a56e70e05b0cb33cfa::" providerId="AD" clId="Web-{0EC1ABEE-6D36-608B-CAC1-958270C6C548}" dt="2022-09-26T15:53:28.883" v="285" actId="20577"/>
        <pc:sldMkLst>
          <pc:docMk/>
          <pc:sldMk cId="0" sldId="290"/>
        </pc:sldMkLst>
        <pc:spChg chg="mod">
          <ac:chgData name="Guest User" userId="S::urn:spo:anon#16fd63fe8307f6013eedd440a8b6eff24fca752f22be58a56e70e05b0cb33cfa::" providerId="AD" clId="Web-{0EC1ABEE-6D36-608B-CAC1-958270C6C548}" dt="2022-09-26T15:53:28.883" v="285" actId="20577"/>
          <ac:spMkLst>
            <pc:docMk/>
            <pc:sldMk cId="0" sldId="290"/>
            <ac:spMk id="379" creationId="{00000000-0000-0000-0000-000000000000}"/>
          </ac:spMkLst>
        </pc:spChg>
        <pc:picChg chg="mod">
          <ac:chgData name="Guest User" userId="S::urn:spo:anon#16fd63fe8307f6013eedd440a8b6eff24fca752f22be58a56e70e05b0cb33cfa::" providerId="AD" clId="Web-{0EC1ABEE-6D36-608B-CAC1-958270C6C548}" dt="2022-09-26T15:53:11.585" v="283" actId="1076"/>
          <ac:picMkLst>
            <pc:docMk/>
            <pc:sldMk cId="0" sldId="290"/>
            <ac:picMk id="2" creationId="{CEFB67ED-4BA8-60A9-D5D4-24AEEBFAEFF3}"/>
          </ac:picMkLst>
        </pc:picChg>
      </pc:sldChg>
      <pc:sldChg chg="modSp add replId">
        <pc:chgData name="Guest User" userId="S::urn:spo:anon#16fd63fe8307f6013eedd440a8b6eff24fca752f22be58a56e70e05b0cb33cfa::" providerId="AD" clId="Web-{0EC1ABEE-6D36-608B-CAC1-958270C6C548}" dt="2022-09-26T16:09:48.329" v="323" actId="20577"/>
        <pc:sldMkLst>
          <pc:docMk/>
          <pc:sldMk cId="1339018207" sldId="329"/>
        </pc:sldMkLst>
        <pc:spChg chg="mod">
          <ac:chgData name="Guest User" userId="S::urn:spo:anon#16fd63fe8307f6013eedd440a8b6eff24fca752f22be58a56e70e05b0cb33cfa::" providerId="AD" clId="Web-{0EC1ABEE-6D36-608B-CAC1-958270C6C548}" dt="2022-09-26T16:09:48.329" v="323" actId="20577"/>
          <ac:spMkLst>
            <pc:docMk/>
            <pc:sldMk cId="1339018207" sldId="329"/>
            <ac:spMk id="316" creationId="{00000000-0000-0000-0000-000000000000}"/>
          </ac:spMkLst>
        </pc:spChg>
        <pc:picChg chg="mod modCrop">
          <ac:chgData name="Guest User" userId="S::urn:spo:anon#16fd63fe8307f6013eedd440a8b6eff24fca752f22be58a56e70e05b0cb33cfa::" providerId="AD" clId="Web-{0EC1ABEE-6D36-608B-CAC1-958270C6C548}" dt="2022-09-26T15:15:16.281" v="69"/>
          <ac:picMkLst>
            <pc:docMk/>
            <pc:sldMk cId="1339018207" sldId="329"/>
            <ac:picMk id="4098" creationId="{00000000-0000-0000-0000-000000000000}"/>
          </ac:picMkLst>
        </pc:picChg>
      </pc:sldChg>
      <pc:sldChg chg="add del replId">
        <pc:chgData name="Guest User" userId="S::urn:spo:anon#16fd63fe8307f6013eedd440a8b6eff24fca752f22be58a56e70e05b0cb33cfa::" providerId="AD" clId="Web-{0EC1ABEE-6D36-608B-CAC1-958270C6C548}" dt="2022-09-26T15:12:22.599" v="5"/>
        <pc:sldMkLst>
          <pc:docMk/>
          <pc:sldMk cId="3901953951" sldId="329"/>
        </pc:sldMkLst>
      </pc:sldChg>
      <pc:sldChg chg="modSp">
        <pc:chgData name="Guest User" userId="S::urn:spo:anon#16fd63fe8307f6013eedd440a8b6eff24fca752f22be58a56e70e05b0cb33cfa::" providerId="AD" clId="Web-{0EC1ABEE-6D36-608B-CAC1-958270C6C548}" dt="2022-09-26T16:12:35.651" v="360" actId="14100"/>
        <pc:sldMkLst>
          <pc:docMk/>
          <pc:sldMk cId="2923335205" sldId="331"/>
        </pc:sldMkLst>
        <pc:spChg chg="mod">
          <ac:chgData name="Guest User" userId="S::urn:spo:anon#16fd63fe8307f6013eedd440a8b6eff24fca752f22be58a56e70e05b0cb33cfa::" providerId="AD" clId="Web-{0EC1ABEE-6D36-608B-CAC1-958270C6C548}" dt="2022-09-26T16:12:35.651" v="360" actId="14100"/>
          <ac:spMkLst>
            <pc:docMk/>
            <pc:sldMk cId="2923335205" sldId="331"/>
            <ac:spMk id="372" creationId="{00000000-0000-0000-0000-000000000000}"/>
          </ac:spMkLst>
        </pc:spChg>
      </pc:sldChg>
      <pc:sldChg chg="addSp delSp modSp add replId">
        <pc:chgData name="Guest User" userId="S::urn:spo:anon#16fd63fe8307f6013eedd440a8b6eff24fca752f22be58a56e70e05b0cb33cfa::" providerId="AD" clId="Web-{0EC1ABEE-6D36-608B-CAC1-958270C6C548}" dt="2022-09-26T16:08:11.042" v="319"/>
        <pc:sldMkLst>
          <pc:docMk/>
          <pc:sldMk cId="1910211230" sldId="336"/>
        </pc:sldMkLst>
        <pc:spChg chg="add del mod">
          <ac:chgData name="Guest User" userId="S::urn:spo:anon#16fd63fe8307f6013eedd440a8b6eff24fca752f22be58a56e70e05b0cb33cfa::" providerId="AD" clId="Web-{0EC1ABEE-6D36-608B-CAC1-958270C6C548}" dt="2022-09-26T16:06:45.428" v="314"/>
          <ac:spMkLst>
            <pc:docMk/>
            <pc:sldMk cId="1910211230" sldId="336"/>
            <ac:spMk id="3" creationId="{DB988D68-7B7E-303C-8D96-E34F405646EF}"/>
          </ac:spMkLst>
        </pc:spChg>
        <pc:spChg chg="add del mod">
          <ac:chgData name="Guest User" userId="S::urn:spo:anon#16fd63fe8307f6013eedd440a8b6eff24fca752f22be58a56e70e05b0cb33cfa::" providerId="AD" clId="Web-{0EC1ABEE-6D36-608B-CAC1-958270C6C548}" dt="2022-09-26T16:07:34.790" v="318"/>
          <ac:spMkLst>
            <pc:docMk/>
            <pc:sldMk cId="1910211230" sldId="336"/>
            <ac:spMk id="4" creationId="{EBF6C72A-04B1-509A-10D6-B67682F8A3B7}"/>
          </ac:spMkLst>
        </pc:spChg>
        <pc:spChg chg="add">
          <ac:chgData name="Guest User" userId="S::urn:spo:anon#16fd63fe8307f6013eedd440a8b6eff24fca752f22be58a56e70e05b0cb33cfa::" providerId="AD" clId="Web-{0EC1ABEE-6D36-608B-CAC1-958270C6C548}" dt="2022-09-26T16:08:11.042" v="319"/>
          <ac:spMkLst>
            <pc:docMk/>
            <pc:sldMk cId="1910211230" sldId="336"/>
            <ac:spMk id="5" creationId="{F5EC14C5-5925-8186-80A6-D6733C55888F}"/>
          </ac:spMkLst>
        </pc:spChg>
        <pc:spChg chg="del">
          <ac:chgData name="Guest User" userId="S::urn:spo:anon#16fd63fe8307f6013eedd440a8b6eff24fca752f22be58a56e70e05b0cb33cfa::" providerId="AD" clId="Web-{0EC1ABEE-6D36-608B-CAC1-958270C6C548}" dt="2022-09-26T16:06:39.303" v="313"/>
          <ac:spMkLst>
            <pc:docMk/>
            <pc:sldMk cId="1910211230" sldId="336"/>
            <ac:spMk id="316" creationId="{00000000-0000-0000-0000-000000000000}"/>
          </ac:spMkLst>
        </pc:spChg>
      </pc:sldChg>
    </pc:docChg>
  </pc:docChgLst>
  <pc:docChgLst>
    <pc:chgData name="Dalton, Grat" userId="S::gdalton_mea.org#ext#@neahq.onmicrosoft.com::fcc231d0-bc93-4490-9655-12b279f7fbc5" providerId="AD" clId="Web-{C7C76B78-C1AA-2201-F400-74122A0B50A1}"/>
    <pc:docChg chg="modSld">
      <pc:chgData name="Dalton, Grat" userId="S::gdalton_mea.org#ext#@neahq.onmicrosoft.com::fcc231d0-bc93-4490-9655-12b279f7fbc5" providerId="AD" clId="Web-{C7C76B78-C1AA-2201-F400-74122A0B50A1}" dt="2022-09-26T13:55:38.020" v="15"/>
      <pc:docMkLst>
        <pc:docMk/>
      </pc:docMkLst>
      <pc:sldChg chg="modSp">
        <pc:chgData name="Dalton, Grat" userId="S::gdalton_mea.org#ext#@neahq.onmicrosoft.com::fcc231d0-bc93-4490-9655-12b279f7fbc5" providerId="AD" clId="Web-{C7C76B78-C1AA-2201-F400-74122A0B50A1}" dt="2022-09-26T13:45:37.093" v="0" actId="14100"/>
        <pc:sldMkLst>
          <pc:docMk/>
          <pc:sldMk cId="0" sldId="257"/>
        </pc:sldMkLst>
        <pc:spChg chg="mod">
          <ac:chgData name="Dalton, Grat" userId="S::gdalton_mea.org#ext#@neahq.onmicrosoft.com::fcc231d0-bc93-4490-9655-12b279f7fbc5" providerId="AD" clId="Web-{C7C76B78-C1AA-2201-F400-74122A0B50A1}" dt="2022-09-26T13:45:37.093" v="0" actId="14100"/>
          <ac:spMkLst>
            <pc:docMk/>
            <pc:sldMk cId="0" sldId="257"/>
            <ac:spMk id="99" creationId="{00000000-0000-0000-0000-000000000000}"/>
          </ac:spMkLst>
        </pc:spChg>
      </pc:sldChg>
      <pc:sldChg chg="addSp delSp modSp">
        <pc:chgData name="Dalton, Grat" userId="S::gdalton_mea.org#ext#@neahq.onmicrosoft.com::fcc231d0-bc93-4490-9655-12b279f7fbc5" providerId="AD" clId="Web-{C7C76B78-C1AA-2201-F400-74122A0B50A1}" dt="2022-09-26T13:55:38.020" v="15"/>
        <pc:sldMkLst>
          <pc:docMk/>
          <pc:sldMk cId="0" sldId="269"/>
        </pc:sldMkLst>
        <pc:picChg chg="del">
          <ac:chgData name="Dalton, Grat" userId="S::gdalton_mea.org#ext#@neahq.onmicrosoft.com::fcc231d0-bc93-4490-9655-12b279f7fbc5" providerId="AD" clId="Web-{C7C76B78-C1AA-2201-F400-74122A0B50A1}" dt="2022-09-26T13:54:46.925" v="11"/>
          <ac:picMkLst>
            <pc:docMk/>
            <pc:sldMk cId="0" sldId="269"/>
            <ac:picMk id="2" creationId="{80E8BFCF-CEB9-62B9-B213-189B2019ABCD}"/>
          </ac:picMkLst>
        </pc:picChg>
        <pc:picChg chg="del">
          <ac:chgData name="Dalton, Grat" userId="S::gdalton_mea.org#ext#@neahq.onmicrosoft.com::fcc231d0-bc93-4490-9655-12b279f7fbc5" providerId="AD" clId="Web-{C7C76B78-C1AA-2201-F400-74122A0B50A1}" dt="2022-09-26T13:54:50.159" v="12"/>
          <ac:picMkLst>
            <pc:docMk/>
            <pc:sldMk cId="0" sldId="269"/>
            <ac:picMk id="3" creationId="{641DC1BE-BD4F-912C-0E87-A0F4A64BEF1D}"/>
          </ac:picMkLst>
        </pc:picChg>
        <pc:picChg chg="add del mod">
          <ac:chgData name="Dalton, Grat" userId="S::gdalton_mea.org#ext#@neahq.onmicrosoft.com::fcc231d0-bc93-4490-9655-12b279f7fbc5" providerId="AD" clId="Web-{C7C76B78-C1AA-2201-F400-74122A0B50A1}" dt="2022-09-26T13:55:38.020" v="15"/>
          <ac:picMkLst>
            <pc:docMk/>
            <pc:sldMk cId="0" sldId="269"/>
            <ac:picMk id="4" creationId="{31F844F1-2E58-EB3B-CA42-F5A12275E7B6}"/>
          </ac:picMkLst>
        </pc:picChg>
      </pc:sldChg>
      <pc:sldChg chg="addSp delSp modSp">
        <pc:chgData name="Dalton, Grat" userId="S::gdalton_mea.org#ext#@neahq.onmicrosoft.com::fcc231d0-bc93-4490-9655-12b279f7fbc5" providerId="AD" clId="Web-{C7C76B78-C1AA-2201-F400-74122A0B50A1}" dt="2022-09-26T13:54:38.065" v="10" actId="1076"/>
        <pc:sldMkLst>
          <pc:docMk/>
          <pc:sldMk cId="3271449797" sldId="298"/>
        </pc:sldMkLst>
        <pc:spChg chg="add mod">
          <ac:chgData name="Dalton, Grat" userId="S::gdalton_mea.org#ext#@neahq.onmicrosoft.com::fcc231d0-bc93-4490-9655-12b279f7fbc5" providerId="AD" clId="Web-{C7C76B78-C1AA-2201-F400-74122A0B50A1}" dt="2022-09-26T13:54:38.065" v="10" actId="1076"/>
          <ac:spMkLst>
            <pc:docMk/>
            <pc:sldMk cId="3271449797" sldId="298"/>
            <ac:spMk id="3" creationId="{43956AFB-5FFB-59EF-13D0-9D43479F7BFA}"/>
          </ac:spMkLst>
        </pc:spChg>
        <pc:spChg chg="mod">
          <ac:chgData name="Dalton, Grat" userId="S::gdalton_mea.org#ext#@neahq.onmicrosoft.com::fcc231d0-bc93-4490-9655-12b279f7fbc5" providerId="AD" clId="Web-{C7C76B78-C1AA-2201-F400-74122A0B50A1}" dt="2022-09-26T13:54:34.049" v="9" actId="1076"/>
          <ac:spMkLst>
            <pc:docMk/>
            <pc:sldMk cId="3271449797" sldId="298"/>
            <ac:spMk id="65" creationId="{00000000-0000-0000-0000-000000000000}"/>
          </ac:spMkLst>
        </pc:spChg>
        <pc:grpChg chg="del">
          <ac:chgData name="Dalton, Grat" userId="S::gdalton_mea.org#ext#@neahq.onmicrosoft.com::fcc231d0-bc93-4490-9655-12b279f7fbc5" providerId="AD" clId="Web-{C7C76B78-C1AA-2201-F400-74122A0B50A1}" dt="2022-09-26T13:52:32.123" v="2"/>
          <ac:grpSpMkLst>
            <pc:docMk/>
            <pc:sldMk cId="3271449797" sldId="298"/>
            <ac:grpSpMk id="58" creationId="{00000000-0000-0000-0000-000000000000}"/>
          </ac:grpSpMkLst>
        </pc:grpChg>
        <pc:picChg chg="add del mod">
          <ac:chgData name="Dalton, Grat" userId="S::gdalton_mea.org#ext#@neahq.onmicrosoft.com::fcc231d0-bc93-4490-9655-12b279f7fbc5" providerId="AD" clId="Web-{C7C76B78-C1AA-2201-F400-74122A0B50A1}" dt="2022-09-26T13:52:42.014" v="5"/>
          <ac:picMkLst>
            <pc:docMk/>
            <pc:sldMk cId="3271449797" sldId="298"/>
            <ac:picMk id="2" creationId="{0D1DB0F3-4A55-9AEF-8FDE-7017B342AA98}"/>
          </ac:picMkLst>
        </pc:picChg>
      </pc:sldChg>
    </pc:docChg>
  </pc:docChgLst>
  <pc:docChgLst>
    <pc:chgData name="Holmes, Ellen [NEA]" userId="S::eholmes@nea.org::8df78491-616d-4641-a13e-176bb27a1b7f" providerId="AD" clId="Web-{56DA7B79-3391-899E-A4F8-D9250F4D183A}"/>
    <pc:docChg chg="addSld delSld modSld sldOrd">
      <pc:chgData name="Holmes, Ellen [NEA]" userId="S::eholmes@nea.org::8df78491-616d-4641-a13e-176bb27a1b7f" providerId="AD" clId="Web-{56DA7B79-3391-899E-A4F8-D9250F4D183A}" dt="2023-04-21T22:39:18.975" v="101"/>
      <pc:docMkLst>
        <pc:docMk/>
      </pc:docMkLst>
      <pc:sldChg chg="modSp">
        <pc:chgData name="Holmes, Ellen [NEA]" userId="S::eholmes@nea.org::8df78491-616d-4641-a13e-176bb27a1b7f" providerId="AD" clId="Web-{56DA7B79-3391-899E-A4F8-D9250F4D183A}" dt="2023-04-21T22:33:10.547" v="76" actId="20577"/>
        <pc:sldMkLst>
          <pc:docMk/>
          <pc:sldMk cId="0" sldId="262"/>
        </pc:sldMkLst>
        <pc:spChg chg="mod">
          <ac:chgData name="Holmes, Ellen [NEA]" userId="S::eholmes@nea.org::8df78491-616d-4641-a13e-176bb27a1b7f" providerId="AD" clId="Web-{56DA7B79-3391-899E-A4F8-D9250F4D183A}" dt="2023-04-21T22:33:10.547" v="76" actId="20577"/>
          <ac:spMkLst>
            <pc:docMk/>
            <pc:sldMk cId="0" sldId="262"/>
            <ac:spMk id="135" creationId="{00000000-0000-0000-0000-000000000000}"/>
          </ac:spMkLst>
        </pc:spChg>
      </pc:sldChg>
      <pc:sldChg chg="modSp">
        <pc:chgData name="Holmes, Ellen [NEA]" userId="S::eholmes@nea.org::8df78491-616d-4641-a13e-176bb27a1b7f" providerId="AD" clId="Web-{56DA7B79-3391-899E-A4F8-D9250F4D183A}" dt="2023-04-21T22:33:18.031" v="78" actId="20577"/>
        <pc:sldMkLst>
          <pc:docMk/>
          <pc:sldMk cId="3271449797" sldId="298"/>
        </pc:sldMkLst>
        <pc:spChg chg="mod">
          <ac:chgData name="Holmes, Ellen [NEA]" userId="S::eholmes@nea.org::8df78491-616d-4641-a13e-176bb27a1b7f" providerId="AD" clId="Web-{56DA7B79-3391-899E-A4F8-D9250F4D183A}" dt="2023-04-21T22:33:18.031" v="78" actId="20577"/>
          <ac:spMkLst>
            <pc:docMk/>
            <pc:sldMk cId="3271449797" sldId="298"/>
            <ac:spMk id="65" creationId="{00000000-0000-0000-0000-000000000000}"/>
          </ac:spMkLst>
        </pc:spChg>
      </pc:sldChg>
      <pc:sldChg chg="modSp">
        <pc:chgData name="Holmes, Ellen [NEA]" userId="S::eholmes@nea.org::8df78491-616d-4641-a13e-176bb27a1b7f" providerId="AD" clId="Web-{56DA7B79-3391-899E-A4F8-D9250F4D183A}" dt="2023-04-21T22:33:42.672" v="84" actId="20577"/>
        <pc:sldMkLst>
          <pc:docMk/>
          <pc:sldMk cId="3839951884" sldId="299"/>
        </pc:sldMkLst>
        <pc:spChg chg="mod">
          <ac:chgData name="Holmes, Ellen [NEA]" userId="S::eholmes@nea.org::8df78491-616d-4641-a13e-176bb27a1b7f" providerId="AD" clId="Web-{56DA7B79-3391-899E-A4F8-D9250F4D183A}" dt="2023-04-21T22:33:42.672" v="84" actId="20577"/>
          <ac:spMkLst>
            <pc:docMk/>
            <pc:sldMk cId="3839951884" sldId="299"/>
            <ac:spMk id="65" creationId="{00000000-0000-0000-0000-000000000000}"/>
          </ac:spMkLst>
        </pc:spChg>
      </pc:sldChg>
      <pc:sldChg chg="modSp">
        <pc:chgData name="Holmes, Ellen [NEA]" userId="S::eholmes@nea.org::8df78491-616d-4641-a13e-176bb27a1b7f" providerId="AD" clId="Web-{56DA7B79-3391-899E-A4F8-D9250F4D183A}" dt="2023-04-21T22:33:31.641" v="80" actId="20577"/>
        <pc:sldMkLst>
          <pc:docMk/>
          <pc:sldMk cId="432232986" sldId="300"/>
        </pc:sldMkLst>
        <pc:spChg chg="mod">
          <ac:chgData name="Holmes, Ellen [NEA]" userId="S::eholmes@nea.org::8df78491-616d-4641-a13e-176bb27a1b7f" providerId="AD" clId="Web-{56DA7B79-3391-899E-A4F8-D9250F4D183A}" dt="2023-04-21T22:33:31.641" v="80" actId="20577"/>
          <ac:spMkLst>
            <pc:docMk/>
            <pc:sldMk cId="432232986" sldId="300"/>
            <ac:spMk id="65" creationId="{00000000-0000-0000-0000-000000000000}"/>
          </ac:spMkLst>
        </pc:spChg>
      </pc:sldChg>
      <pc:sldChg chg="modSp">
        <pc:chgData name="Holmes, Ellen [NEA]" userId="S::eholmes@nea.org::8df78491-616d-4641-a13e-176bb27a1b7f" providerId="AD" clId="Web-{56DA7B79-3391-899E-A4F8-D9250F4D183A}" dt="2023-04-21T22:34:50.173" v="91" actId="20577"/>
        <pc:sldMkLst>
          <pc:docMk/>
          <pc:sldMk cId="2868337535" sldId="305"/>
        </pc:sldMkLst>
        <pc:spChg chg="mod">
          <ac:chgData name="Holmes, Ellen [NEA]" userId="S::eholmes@nea.org::8df78491-616d-4641-a13e-176bb27a1b7f" providerId="AD" clId="Web-{56DA7B79-3391-899E-A4F8-D9250F4D183A}" dt="2023-04-21T22:34:50.173" v="91" actId="20577"/>
          <ac:spMkLst>
            <pc:docMk/>
            <pc:sldMk cId="2868337535" sldId="305"/>
            <ac:spMk id="65" creationId="{00000000-0000-0000-0000-000000000000}"/>
          </ac:spMkLst>
        </pc:spChg>
      </pc:sldChg>
      <pc:sldChg chg="modSp">
        <pc:chgData name="Holmes, Ellen [NEA]" userId="S::eholmes@nea.org::8df78491-616d-4641-a13e-176bb27a1b7f" providerId="AD" clId="Web-{56DA7B79-3391-899E-A4F8-D9250F4D183A}" dt="2023-04-21T22:39:15.429" v="100" actId="20577"/>
        <pc:sldMkLst>
          <pc:docMk/>
          <pc:sldMk cId="959977037" sldId="313"/>
        </pc:sldMkLst>
        <pc:spChg chg="mod">
          <ac:chgData name="Holmes, Ellen [NEA]" userId="S::eholmes@nea.org::8df78491-616d-4641-a13e-176bb27a1b7f" providerId="AD" clId="Web-{56DA7B79-3391-899E-A4F8-D9250F4D183A}" dt="2023-04-21T22:39:15.429" v="100" actId="20577"/>
          <ac:spMkLst>
            <pc:docMk/>
            <pc:sldMk cId="959977037" sldId="313"/>
            <ac:spMk id="65" creationId="{00000000-0000-0000-0000-000000000000}"/>
          </ac:spMkLst>
        </pc:spChg>
      </pc:sldChg>
      <pc:sldChg chg="add del">
        <pc:chgData name="Holmes, Ellen [NEA]" userId="S::eholmes@nea.org::8df78491-616d-4641-a13e-176bb27a1b7f" providerId="AD" clId="Web-{56DA7B79-3391-899E-A4F8-D9250F4D183A}" dt="2023-04-21T22:34:05.532" v="87"/>
        <pc:sldMkLst>
          <pc:docMk/>
          <pc:sldMk cId="4133068195" sldId="356"/>
        </pc:sldMkLst>
      </pc:sldChg>
      <pc:sldChg chg="add del">
        <pc:chgData name="Holmes, Ellen [NEA]" userId="S::eholmes@nea.org::8df78491-616d-4641-a13e-176bb27a1b7f" providerId="AD" clId="Web-{56DA7B79-3391-899E-A4F8-D9250F4D183A}" dt="2023-04-21T22:34:01.876" v="86"/>
        <pc:sldMkLst>
          <pc:docMk/>
          <pc:sldMk cId="4191669340" sldId="357"/>
        </pc:sldMkLst>
      </pc:sldChg>
      <pc:sldChg chg="del">
        <pc:chgData name="Holmes, Ellen [NEA]" userId="S::eholmes@nea.org::8df78491-616d-4641-a13e-176bb27a1b7f" providerId="AD" clId="Web-{56DA7B79-3391-899E-A4F8-D9250F4D183A}" dt="2023-04-21T22:36:02.550" v="93"/>
        <pc:sldMkLst>
          <pc:docMk/>
          <pc:sldMk cId="2577003598" sldId="360"/>
        </pc:sldMkLst>
      </pc:sldChg>
      <pc:sldChg chg="del">
        <pc:chgData name="Holmes, Ellen [NEA]" userId="S::eholmes@nea.org::8df78491-616d-4641-a13e-176bb27a1b7f" providerId="AD" clId="Web-{56DA7B79-3391-899E-A4F8-D9250F4D183A}" dt="2023-04-21T22:37:23.333" v="94"/>
        <pc:sldMkLst>
          <pc:docMk/>
          <pc:sldMk cId="1217350070" sldId="380"/>
        </pc:sldMkLst>
      </pc:sldChg>
      <pc:sldChg chg="modSp">
        <pc:chgData name="Holmes, Ellen [NEA]" userId="S::eholmes@nea.org::8df78491-616d-4641-a13e-176bb27a1b7f" providerId="AD" clId="Web-{56DA7B79-3391-899E-A4F8-D9250F4D183A}" dt="2023-04-21T22:38:57.428" v="96" actId="20577"/>
        <pc:sldMkLst>
          <pc:docMk/>
          <pc:sldMk cId="3024025484" sldId="381"/>
        </pc:sldMkLst>
        <pc:spChg chg="mod">
          <ac:chgData name="Holmes, Ellen [NEA]" userId="S::eholmes@nea.org::8df78491-616d-4641-a13e-176bb27a1b7f" providerId="AD" clId="Web-{56DA7B79-3391-899E-A4F8-D9250F4D183A}" dt="2023-04-21T22:38:57.428" v="96" actId="20577"/>
          <ac:spMkLst>
            <pc:docMk/>
            <pc:sldMk cId="3024025484" sldId="381"/>
            <ac:spMk id="3" creationId="{00000000-0000-0000-0000-000000000000}"/>
          </ac:spMkLst>
        </pc:spChg>
      </pc:sldChg>
      <pc:sldChg chg="ord">
        <pc:chgData name="Holmes, Ellen [NEA]" userId="S::eholmes@nea.org::8df78491-616d-4641-a13e-176bb27a1b7f" providerId="AD" clId="Web-{56DA7B79-3391-899E-A4F8-D9250F4D183A}" dt="2023-04-21T22:39:00.772" v="97"/>
        <pc:sldMkLst>
          <pc:docMk/>
          <pc:sldMk cId="3638234059" sldId="382"/>
        </pc:sldMkLst>
      </pc:sldChg>
      <pc:sldChg chg="ord">
        <pc:chgData name="Holmes, Ellen [NEA]" userId="S::eholmes@nea.org::8df78491-616d-4641-a13e-176bb27a1b7f" providerId="AD" clId="Web-{56DA7B79-3391-899E-A4F8-D9250F4D183A}" dt="2023-04-21T22:39:18.975" v="101"/>
        <pc:sldMkLst>
          <pc:docMk/>
          <pc:sldMk cId="882936566" sldId="383"/>
        </pc:sldMkLst>
      </pc:sldChg>
    </pc:docChg>
  </pc:docChgLst>
  <pc:docChgLst>
    <pc:chgData name="Guest User" userId="S::urn:spo:anon#81ffc8f1b61c1cd72a9f60d20c20297788de4b3d59dbfb173ed3f2b908d6254c::" providerId="AD" clId="Web-{2D2E9F65-CC04-EEFC-04E7-59CF42E883A2}"/>
    <pc:docChg chg="modSld">
      <pc:chgData name="Guest User" userId="S::urn:spo:anon#81ffc8f1b61c1cd72a9f60d20c20297788de4b3d59dbfb173ed3f2b908d6254c::" providerId="AD" clId="Web-{2D2E9F65-CC04-EEFC-04E7-59CF42E883A2}" dt="2022-09-26T14:03:23.187" v="1" actId="1076"/>
      <pc:docMkLst>
        <pc:docMk/>
      </pc:docMkLst>
      <pc:sldChg chg="addSp modSp">
        <pc:chgData name="Guest User" userId="S::urn:spo:anon#81ffc8f1b61c1cd72a9f60d20c20297788de4b3d59dbfb173ed3f2b908d6254c::" providerId="AD" clId="Web-{2D2E9F65-CC04-EEFC-04E7-59CF42E883A2}" dt="2022-09-26T14:03:23.187" v="1" actId="1076"/>
        <pc:sldMkLst>
          <pc:docMk/>
          <pc:sldMk cId="0" sldId="258"/>
        </pc:sldMkLst>
        <pc:picChg chg="add mod">
          <ac:chgData name="Guest User" userId="S::urn:spo:anon#81ffc8f1b61c1cd72a9f60d20c20297788de4b3d59dbfb173ed3f2b908d6254c::" providerId="AD" clId="Web-{2D2E9F65-CC04-EEFC-04E7-59CF42E883A2}" dt="2022-09-26T14:03:23.187" v="1" actId="1076"/>
          <ac:picMkLst>
            <pc:docMk/>
            <pc:sldMk cId="0" sldId="258"/>
            <ac:picMk id="2" creationId="{03D00124-0EB5-9CE7-A663-BCFF0774E09E}"/>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85" name="Google Shape;85;p5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a:p>
            <a:pPr marL="171450" lvl="0" indent="-82550" algn="l" rtl="0">
              <a:lnSpc>
                <a:spcPct val="100000"/>
              </a:lnSpc>
              <a:spcBef>
                <a:spcPts val="0"/>
              </a:spcBef>
              <a:spcAft>
                <a:spcPts val="0"/>
              </a:spcAft>
              <a:buSzPts val="1400"/>
              <a:buFont typeface="Calibri"/>
              <a:buNone/>
            </a:pPr>
            <a:endParaRPr sz="1100"/>
          </a:p>
        </p:txBody>
      </p:sp>
      <p:sp>
        <p:nvSpPr>
          <p:cNvPr id="86" name="Google Shape;86;p5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l" rtl="0">
              <a:lnSpc>
                <a:spcPct val="100000"/>
              </a:lnSpc>
              <a:spcBef>
                <a:spcPts val="0"/>
              </a:spcBef>
              <a:spcAft>
                <a:spcPts val="0"/>
              </a:spcAft>
              <a:buSzPts val="1400"/>
              <a:buNone/>
            </a:pPr>
            <a:fld id="{00000000-1234-1234-1234-123412341234}" type="slidenum">
              <a:rPr lang="en-US"/>
              <a:t>1</a:t>
            </a:fld>
            <a:endParaRPr/>
          </a:p>
        </p:txBody>
      </p:sp>
      <p:sp>
        <p:nvSpPr>
          <p:cNvPr id="87" name="Google Shape;87;p51: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lvl="0" indent="0" algn="r" rtl="0">
              <a:lnSpc>
                <a:spcPct val="100000"/>
              </a:lnSpc>
              <a:spcBef>
                <a:spcPts val="0"/>
              </a:spcBef>
              <a:spcAft>
                <a:spcPts val="0"/>
              </a:spcAft>
              <a:buSzPts val="1400"/>
              <a:buNone/>
            </a:pPr>
            <a:r>
              <a:rPr lang="en-US"/>
              <a:t>4/25/22</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9"/>
        <p:cNvGrpSpPr/>
        <p:nvPr/>
      </p:nvGrpSpPr>
      <p:grpSpPr>
        <a:xfrm>
          <a:off x="0" y="0"/>
          <a:ext cx="0" cy="0"/>
          <a:chOff x="0" y="0"/>
          <a:chExt cx="0" cy="0"/>
        </a:xfrm>
      </p:grpSpPr>
      <p:sp>
        <p:nvSpPr>
          <p:cNvPr id="130" name="Google Shape;130;g1353501599d_0_5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1" name="Google Shape;131;g1353501599d_0_5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2" name="Google Shape;132;g1353501599d_0_5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Google Shape;170;g135435d5bc1_0_2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1" name="Google Shape;171;g135435d5bc1_0_2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72" name="Google Shape;172;g135435d5bc1_0_2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5"/>
        <p:cNvGrpSpPr/>
        <p:nvPr/>
      </p:nvGrpSpPr>
      <p:grpSpPr>
        <a:xfrm>
          <a:off x="0" y="0"/>
          <a:ext cx="0" cy="0"/>
          <a:chOff x="0" y="0"/>
          <a:chExt cx="0" cy="0"/>
        </a:xfrm>
      </p:grpSpPr>
      <p:sp>
        <p:nvSpPr>
          <p:cNvPr id="186" name="Google Shape;186;g1353501599d_0_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7" name="Google Shape;187;g1353501599d_0_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88" name="Google Shape;188;g1353501599d_0_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136e0e83276_0_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136e0e83276_0_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0" name="Google Shape;110;g136e0e83276_0_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g13ce6eadda9_2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g13ce6eadda9_2_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Throughout today’s training, we will be sharing the words of NEA members who are a part of the LGBTQ+ community. We shared an anonymous survey and think it’s important to hear the words of our colleagues—whether they are out or not—about their experiences as LGBTQ+ educators.</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578472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9"/>
        <p:cNvGrpSpPr/>
        <p:nvPr/>
      </p:nvGrpSpPr>
      <p:grpSpPr>
        <a:xfrm>
          <a:off x="0" y="0"/>
          <a:ext cx="0" cy="0"/>
          <a:chOff x="0" y="0"/>
          <a:chExt cx="0" cy="0"/>
        </a:xfrm>
      </p:grpSpPr>
      <p:sp>
        <p:nvSpPr>
          <p:cNvPr id="390" name="Google Shape;390;p64: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1" name="Google Shape;391;p6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171450" marR="0" lvl="0" indent="-171450" algn="l" rtl="0">
              <a:lnSpc>
                <a:spcPct val="100000"/>
              </a:lnSpc>
              <a:spcBef>
                <a:spcPts val="0"/>
              </a:spcBef>
              <a:spcAft>
                <a:spcPts val="0"/>
              </a:spcAft>
              <a:buClr>
                <a:schemeClr val="dk1"/>
              </a:buClr>
              <a:buSzPts val="2500"/>
              <a:buFont typeface="Arial"/>
              <a:buChar char="•"/>
            </a:pPr>
            <a:r>
              <a:rPr lang="en-US" sz="2500"/>
              <a:t>The Gender Unicorn is a popular way to help explain gender that was developed by Trans Student Educational Resources. You may be familiar with the “Genderbread Person,” but we choose not to use it. It was created by a Black trans woman, but someone else popularized it, and continues to get credit, pay and notoriety for it.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As you see, the Gender Unicorn highlights gender identity, expression, sex assigned at birth, and physical and emotional attraction.</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Children learn that there are two groups—boys and girls—and that they fit into one or the other based on how their bodies are made. They are then socialized to accept specific gender norms and stereotypes, which are ways of behaving, based on this gender assigned at birth.</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There’s increasing understanding that gender is more than a binary division. The spectrum of gender identity is becoming more widely accepted and gender expression is more expansive. </a:t>
            </a:r>
            <a:endParaRPr/>
          </a:p>
          <a:p>
            <a:pPr marL="171450" marR="0" lvl="0" indent="-12700" algn="l" rtl="0">
              <a:lnSpc>
                <a:spcPct val="100000"/>
              </a:lnSpc>
              <a:spcBef>
                <a:spcPts val="0"/>
              </a:spcBef>
              <a:spcAft>
                <a:spcPts val="0"/>
              </a:spcAft>
              <a:buClr>
                <a:schemeClr val="dk1"/>
              </a:buClr>
              <a:buSzPts val="2500"/>
              <a:buFont typeface="Arial"/>
              <a:buNone/>
            </a:pPr>
            <a:endParaRPr sz="2500"/>
          </a:p>
          <a:p>
            <a:pPr marL="171450" marR="0" lvl="0" indent="-171450" algn="l" rtl="0">
              <a:lnSpc>
                <a:spcPct val="100000"/>
              </a:lnSpc>
              <a:spcBef>
                <a:spcPts val="0"/>
              </a:spcBef>
              <a:spcAft>
                <a:spcPts val="0"/>
              </a:spcAft>
              <a:buClr>
                <a:schemeClr val="dk1"/>
              </a:buClr>
              <a:buSzPts val="2500"/>
              <a:buFont typeface="Arial"/>
              <a:buChar char="•"/>
            </a:pPr>
            <a:r>
              <a:rPr lang="en-US" sz="2500"/>
              <a:t>However, there are challenges to looking at gender beyond male and female. Across states, many laws and policies are being passed that affirm or harm individuals outside of the gender binary.</a:t>
            </a:r>
            <a:endParaRPr/>
          </a:p>
          <a:p>
            <a:pPr marL="0" marR="0" lvl="0" indent="0" algn="l" rtl="0">
              <a:lnSpc>
                <a:spcPct val="100000"/>
              </a:lnSpc>
              <a:spcBef>
                <a:spcPts val="0"/>
              </a:spcBef>
              <a:spcAft>
                <a:spcPts val="0"/>
              </a:spcAft>
              <a:buClr>
                <a:schemeClr val="dk1"/>
              </a:buClr>
              <a:buSzPts val="2500"/>
              <a:buFont typeface="Calibri"/>
              <a:buNone/>
            </a:pPr>
            <a:endParaRPr sz="2500"/>
          </a:p>
        </p:txBody>
      </p:sp>
      <p:sp>
        <p:nvSpPr>
          <p:cNvPr id="392" name="Google Shape;392;p64:notes"/>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p>
            <a:pPr marL="0" marR="0" lvl="0" indent="0" algn="r" rtl="0">
              <a:lnSpc>
                <a:spcPct val="100000"/>
              </a:lnSpc>
              <a:spcBef>
                <a:spcPts val="0"/>
              </a:spcBef>
              <a:spcAft>
                <a:spcPts val="0"/>
              </a:spcAft>
              <a:buSzPts val="1400"/>
              <a:buNone/>
            </a:pPr>
            <a:endParaRPr/>
          </a:p>
        </p:txBody>
      </p:sp>
    </p:spTree>
    <p:extLst>
      <p:ext uri="{BB962C8B-B14F-4D97-AF65-F5344CB8AC3E}">
        <p14:creationId xmlns:p14="http://schemas.microsoft.com/office/powerpoint/2010/main" val="27230808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1353501599d_0_16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83" name="Google Shape;383;g1353501599d_0_16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84" name="Google Shape;384;g1353501599d_0_16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14</a:t>
            </a:fld>
            <a:endParaRPr/>
          </a:p>
        </p:txBody>
      </p:sp>
    </p:spTree>
    <p:extLst>
      <p:ext uri="{BB962C8B-B14F-4D97-AF65-F5344CB8AC3E}">
        <p14:creationId xmlns:p14="http://schemas.microsoft.com/office/powerpoint/2010/main" val="92373848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81574393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16</a:t>
            </a:fld>
            <a:endParaRPr/>
          </a:p>
        </p:txBody>
      </p:sp>
    </p:spTree>
    <p:extLst>
      <p:ext uri="{BB962C8B-B14F-4D97-AF65-F5344CB8AC3E}">
        <p14:creationId xmlns:p14="http://schemas.microsoft.com/office/powerpoint/2010/main" val="25484871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2"/>
        <p:cNvGrpSpPr/>
        <p:nvPr/>
      </p:nvGrpSpPr>
      <p:grpSpPr>
        <a:xfrm>
          <a:off x="0" y="0"/>
          <a:ext cx="0" cy="0"/>
          <a:chOff x="0" y="0"/>
          <a:chExt cx="0" cy="0"/>
        </a:xfrm>
      </p:grpSpPr>
      <p:sp>
        <p:nvSpPr>
          <p:cNvPr id="943" name="Google Shape;943;g1468bb3220c_0_1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44" name="Google Shape;944;g1468bb3220c_0_1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45" name="Google Shape;945;g1468bb3220c_0_1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19</a:t>
            </a:fld>
            <a:endParaRPr/>
          </a:p>
        </p:txBody>
      </p:sp>
    </p:spTree>
    <p:extLst>
      <p:ext uri="{BB962C8B-B14F-4D97-AF65-F5344CB8AC3E}">
        <p14:creationId xmlns:p14="http://schemas.microsoft.com/office/powerpoint/2010/main" val="4260516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9"/>
        <p:cNvGrpSpPr/>
        <p:nvPr/>
      </p:nvGrpSpPr>
      <p:grpSpPr>
        <a:xfrm>
          <a:off x="0" y="0"/>
          <a:ext cx="0" cy="0"/>
          <a:chOff x="0" y="0"/>
          <a:chExt cx="0" cy="0"/>
        </a:xfrm>
      </p:grpSpPr>
      <p:sp>
        <p:nvSpPr>
          <p:cNvPr id="950" name="Google Shape;950;g1468bb3220c_0_19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1" name="Google Shape;951;g1468bb3220c_0_193: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52" name="Google Shape;952;g1468bb3220c_0_193: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20</a:t>
            </a:fld>
            <a:endParaRPr/>
          </a:p>
        </p:txBody>
      </p:sp>
    </p:spTree>
    <p:extLst>
      <p:ext uri="{BB962C8B-B14F-4D97-AF65-F5344CB8AC3E}">
        <p14:creationId xmlns:p14="http://schemas.microsoft.com/office/powerpoint/2010/main" val="297305554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3"/>
        <p:cNvGrpSpPr/>
        <p:nvPr/>
      </p:nvGrpSpPr>
      <p:grpSpPr>
        <a:xfrm>
          <a:off x="0" y="0"/>
          <a:ext cx="0" cy="0"/>
          <a:chOff x="0" y="0"/>
          <a:chExt cx="0" cy="0"/>
        </a:xfrm>
      </p:grpSpPr>
      <p:sp>
        <p:nvSpPr>
          <p:cNvPr id="964" name="Google Shape;964;g1468bb3220c_0_2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5" name="Google Shape;965;g1468bb3220c_0_2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66" name="Google Shape;966;g1468bb3220c_0_2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21</a:t>
            </a:fld>
            <a:endParaRPr/>
          </a:p>
        </p:txBody>
      </p:sp>
    </p:spTree>
    <p:extLst>
      <p:ext uri="{BB962C8B-B14F-4D97-AF65-F5344CB8AC3E}">
        <p14:creationId xmlns:p14="http://schemas.microsoft.com/office/powerpoint/2010/main" val="8715040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Slide Time Allotment: 10 minutes</a:t>
            </a:r>
            <a:endParaRPr lang="en-US"/>
          </a:p>
          <a:p>
            <a:r>
              <a:rPr lang="en-US"/>
              <a:t>Share out issues from around the room.</a:t>
            </a:r>
            <a:endParaRPr lang="en-US">
              <a:cs typeface="Calibri"/>
            </a:endParaRPr>
          </a:p>
        </p:txBody>
      </p:sp>
      <p:sp>
        <p:nvSpPr>
          <p:cNvPr id="4" name="Slide Number Placeholder 3"/>
          <p:cNvSpPr>
            <a:spLocks noGrp="1"/>
          </p:cNvSpPr>
          <p:nvPr>
            <p:ph type="sldNum" sz="quarter" idx="5"/>
          </p:nvPr>
        </p:nvSpPr>
        <p:spPr/>
        <p:txBody>
          <a:bodyPr/>
          <a:lstStyle/>
          <a:p>
            <a:fld id="{979DA763-8D56-48F7-A1A9-3B4AE30C1F04}" type="slidenum">
              <a:rPr lang="en-US" smtClean="0"/>
              <a:t>22</a:t>
            </a:fld>
            <a:endParaRPr lang="en-US"/>
          </a:p>
        </p:txBody>
      </p:sp>
    </p:spTree>
    <p:extLst>
      <p:ext uri="{BB962C8B-B14F-4D97-AF65-F5344CB8AC3E}">
        <p14:creationId xmlns:p14="http://schemas.microsoft.com/office/powerpoint/2010/main" val="39945011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31161380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1468bb3220c_0_6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36" name="Google Shape;436;g1468bb3220c_0_69: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7" name="Google Shape;437;g1468bb3220c_0_69: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25</a:t>
            </a:fld>
            <a:endParaRPr/>
          </a:p>
        </p:txBody>
      </p:sp>
    </p:spTree>
    <p:extLst>
      <p:ext uri="{BB962C8B-B14F-4D97-AF65-F5344CB8AC3E}">
        <p14:creationId xmlns:p14="http://schemas.microsoft.com/office/powerpoint/2010/main" val="30234347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2"/>
        <p:cNvGrpSpPr/>
        <p:nvPr/>
      </p:nvGrpSpPr>
      <p:grpSpPr>
        <a:xfrm>
          <a:off x="0" y="0"/>
          <a:ext cx="0" cy="0"/>
          <a:chOff x="0" y="0"/>
          <a:chExt cx="0" cy="0"/>
        </a:xfrm>
      </p:grpSpPr>
      <p:sp>
        <p:nvSpPr>
          <p:cNvPr id="443" name="Google Shape;443;g1468bb3220c_0_7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44" name="Google Shape;444;g1468bb3220c_0_7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10:45-11:30 Ben</a:t>
            </a:r>
            <a:endParaRPr/>
          </a:p>
        </p:txBody>
      </p:sp>
      <p:sp>
        <p:nvSpPr>
          <p:cNvPr id="445" name="Google Shape;445;g1468bb3220c_0_7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26</a:t>
            </a:fld>
            <a:endParaRPr/>
          </a:p>
        </p:txBody>
      </p:sp>
    </p:spTree>
    <p:extLst>
      <p:ext uri="{BB962C8B-B14F-4D97-AF65-F5344CB8AC3E}">
        <p14:creationId xmlns:p14="http://schemas.microsoft.com/office/powerpoint/2010/main" val="38437504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1468bb3220c_0_88: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1468bb3220c_0_8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9" name="Google Shape;459;g1468bb3220c_0_8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27</a:t>
            </a:fld>
            <a:endParaRPr/>
          </a:p>
        </p:txBody>
      </p:sp>
    </p:spTree>
    <p:extLst>
      <p:ext uri="{BB962C8B-B14F-4D97-AF65-F5344CB8AC3E}">
        <p14:creationId xmlns:p14="http://schemas.microsoft.com/office/powerpoint/2010/main" val="2854769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865825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Google Shape;471;g1405c332cd2_1_1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2" name="Google Shape;472;g1405c332cd2_1_1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3" name="Google Shape;473;g1405c332cd2_1_1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30</a:t>
            </a:fld>
            <a:endParaRPr/>
          </a:p>
        </p:txBody>
      </p:sp>
    </p:spTree>
    <p:extLst>
      <p:ext uri="{BB962C8B-B14F-4D97-AF65-F5344CB8AC3E}">
        <p14:creationId xmlns:p14="http://schemas.microsoft.com/office/powerpoint/2010/main" val="67209476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1405c332cd2_1_17: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78" name="Google Shape;478;g1405c332cd2_1_1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9" name="Google Shape;479;g1405c332cd2_1_1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31</a:t>
            </a:fld>
            <a:endParaRPr/>
          </a:p>
        </p:txBody>
      </p:sp>
    </p:spTree>
    <p:extLst>
      <p:ext uri="{BB962C8B-B14F-4D97-AF65-F5344CB8AC3E}">
        <p14:creationId xmlns:p14="http://schemas.microsoft.com/office/powerpoint/2010/main" val="17193448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2"/>
        <p:cNvGrpSpPr/>
        <p:nvPr/>
      </p:nvGrpSpPr>
      <p:grpSpPr>
        <a:xfrm>
          <a:off x="0" y="0"/>
          <a:ext cx="0" cy="0"/>
          <a:chOff x="0" y="0"/>
          <a:chExt cx="0" cy="0"/>
        </a:xfrm>
      </p:grpSpPr>
      <p:sp>
        <p:nvSpPr>
          <p:cNvPr id="483" name="Google Shape;483;g1405c332cd2_1_2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84" name="Google Shape;484;g1405c332cd2_1_2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5" name="Google Shape;485;g1405c332cd2_1_2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32</a:t>
            </a:fld>
            <a:endParaRPr/>
          </a:p>
        </p:txBody>
      </p:sp>
    </p:spTree>
    <p:extLst>
      <p:ext uri="{BB962C8B-B14F-4D97-AF65-F5344CB8AC3E}">
        <p14:creationId xmlns:p14="http://schemas.microsoft.com/office/powerpoint/2010/main" val="102066194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1"/>
        <p:cNvGrpSpPr/>
        <p:nvPr/>
      </p:nvGrpSpPr>
      <p:grpSpPr>
        <a:xfrm>
          <a:off x="0" y="0"/>
          <a:ext cx="0" cy="0"/>
          <a:chOff x="0" y="0"/>
          <a:chExt cx="0" cy="0"/>
        </a:xfrm>
      </p:grpSpPr>
      <p:sp>
        <p:nvSpPr>
          <p:cNvPr id="522" name="Google Shape;522;p6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3" name="Google Shape;523;p6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The Civil Rights Act of 1964 prohibits discrimination based on race, color, religion, sex, or national origin. The courts and the federal government have long refused to recognize LGBTQ+ discrimination as a form of sex discrimination. Over the past 20 years, however, federal courts and the government have at times recognized LGBTQ+ discrimination as sex discrimination.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It was not until June 15, 2020 that the Supreme Court finally recognized that LGBTQ+ employment discrimination is prohibited sex discrimination under Title VII of the Civil Rights Act of 1964. </a:t>
            </a:r>
            <a:endParaRPr/>
          </a:p>
          <a:p>
            <a:pPr marL="571500" lvl="0" indent="-184150" algn="l" rtl="0">
              <a:lnSpc>
                <a:spcPct val="100000"/>
              </a:lnSpc>
              <a:spcBef>
                <a:spcPts val="0"/>
              </a:spcBef>
              <a:spcAft>
                <a:spcPts val="0"/>
              </a:spcAft>
              <a:buSzPts val="2500"/>
              <a:buFont typeface="Arial"/>
              <a:buNone/>
            </a:pPr>
            <a:endParaRPr sz="2500"/>
          </a:p>
          <a:p>
            <a:pPr marL="571500" lvl="0" indent="-342900" algn="l" rtl="0">
              <a:lnSpc>
                <a:spcPct val="100000"/>
              </a:lnSpc>
              <a:spcBef>
                <a:spcPts val="0"/>
              </a:spcBef>
              <a:spcAft>
                <a:spcPts val="0"/>
              </a:spcAft>
              <a:buSzPts val="2500"/>
              <a:buFont typeface="Arial"/>
              <a:buChar char="•"/>
            </a:pPr>
            <a:r>
              <a:rPr lang="en-US" sz="2500" b="0" i="0" u="none" strike="noStrike" cap="none">
                <a:solidFill>
                  <a:schemeClr val="dk1"/>
                </a:solidFill>
                <a:latin typeface="Calibri"/>
                <a:ea typeface="Calibri"/>
                <a:cs typeface="Calibri"/>
                <a:sym typeface="Calibri"/>
              </a:rPr>
              <a:t>This ruling recognized that it is illegal to discriminate against or fire an employee based on their sexual orientation or gender identity. Now lower federal courts and the Biden Administration are applying that ruling to education, health care, housing, credit discrimination, and more. </a:t>
            </a:r>
            <a:endParaRPr sz="2500"/>
          </a:p>
          <a:p>
            <a:pPr marL="457200" lvl="0" indent="-228600" algn="l" rtl="0">
              <a:lnSpc>
                <a:spcPct val="100000"/>
              </a:lnSpc>
              <a:spcBef>
                <a:spcPts val="0"/>
              </a:spcBef>
              <a:spcAft>
                <a:spcPts val="0"/>
              </a:spcAft>
              <a:buSzPts val="1400"/>
              <a:buNone/>
            </a:pPr>
            <a:endParaRPr sz="2500"/>
          </a:p>
        </p:txBody>
      </p:sp>
      <p:sp>
        <p:nvSpPr>
          <p:cNvPr id="524" name="Google Shape;524;p6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33</a:t>
            </a:fld>
            <a:endParaRPr/>
          </a:p>
        </p:txBody>
      </p:sp>
    </p:spTree>
    <p:extLst>
      <p:ext uri="{BB962C8B-B14F-4D97-AF65-F5344CB8AC3E}">
        <p14:creationId xmlns:p14="http://schemas.microsoft.com/office/powerpoint/2010/main" val="19420103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6"/>
        <p:cNvGrpSpPr/>
        <p:nvPr/>
      </p:nvGrpSpPr>
      <p:grpSpPr>
        <a:xfrm>
          <a:off x="0" y="0"/>
          <a:ext cx="0" cy="0"/>
          <a:chOff x="0" y="0"/>
          <a:chExt cx="0" cy="0"/>
        </a:xfrm>
      </p:grpSpPr>
      <p:sp>
        <p:nvSpPr>
          <p:cNvPr id="537" name="Google Shape;537;p6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8" name="Google Shape;538;p6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lvl="0" indent="-228600" algn="l" rtl="0">
              <a:lnSpc>
                <a:spcPct val="100000"/>
              </a:lnSpc>
              <a:spcBef>
                <a:spcPts val="0"/>
              </a:spcBef>
              <a:spcAft>
                <a:spcPts val="0"/>
              </a:spcAft>
              <a:buSzPts val="2500"/>
              <a:buFont typeface="Arial"/>
              <a:buChar char="•"/>
            </a:pPr>
            <a:r>
              <a:rPr lang="en-US" sz="2500"/>
              <a:t>The </a:t>
            </a:r>
            <a:r>
              <a:rPr lang="en-US" sz="2500" err="1"/>
              <a:t>Bostock</a:t>
            </a:r>
            <a:r>
              <a:rPr lang="en-US" sz="2500"/>
              <a:t> ruling specifically states that employment discrimination on the basis of </a:t>
            </a:r>
            <a:r>
              <a:rPr lang="en-US" sz="2500" b="1"/>
              <a:t>gender identity </a:t>
            </a:r>
            <a:r>
              <a:rPr lang="en-US" sz="2500"/>
              <a:t>and </a:t>
            </a:r>
            <a:r>
              <a:rPr lang="en-US" sz="2500" b="1"/>
              <a:t>sexual orientation </a:t>
            </a:r>
            <a:r>
              <a:rPr lang="en-US" sz="2500"/>
              <a:t>is illegal.</a:t>
            </a:r>
            <a:endParaRPr/>
          </a:p>
          <a:p>
            <a:pPr marL="457200" lvl="0" indent="-69850" algn="l" rtl="0">
              <a:lnSpc>
                <a:spcPct val="100000"/>
              </a:lnSpc>
              <a:spcBef>
                <a:spcPts val="0"/>
              </a:spcBef>
              <a:spcAft>
                <a:spcPts val="0"/>
              </a:spcAft>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Title VII of the Civil Rights Act covers the full spectrum of employment decisions, including recruitment, selections, terminations, and other actions concerning terms and conditions of employment. This is significant for the LGBTQ+ community because, as we saw, in many states it was legal to be denied an interview or a promotion, and even to be fired because of one’s gender identity or sexual orientation. </a:t>
            </a:r>
            <a:endParaRPr sz="2500"/>
          </a:p>
          <a:p>
            <a:pPr marL="457200" lvl="0" indent="-228600" algn="l" rtl="0">
              <a:lnSpc>
                <a:spcPct val="100000"/>
              </a:lnSpc>
              <a:spcBef>
                <a:spcPts val="0"/>
              </a:spcBef>
              <a:spcAft>
                <a:spcPts val="0"/>
              </a:spcAft>
              <a:buSzPts val="1400"/>
              <a:buNone/>
            </a:pPr>
            <a:endParaRPr/>
          </a:p>
        </p:txBody>
      </p:sp>
      <p:sp>
        <p:nvSpPr>
          <p:cNvPr id="539" name="Google Shape;539;p6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34</a:t>
            </a:fld>
            <a:endParaRPr/>
          </a:p>
        </p:txBody>
      </p:sp>
    </p:spTree>
    <p:extLst>
      <p:ext uri="{BB962C8B-B14F-4D97-AF65-F5344CB8AC3E}">
        <p14:creationId xmlns:p14="http://schemas.microsoft.com/office/powerpoint/2010/main" val="4225735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63: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8" name="Google Shape;548;p6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On March 26, 2021, the Department of Justice concluded that, as a result of the </a:t>
            </a:r>
            <a:r>
              <a:rPr lang="en-US" sz="2500" b="0" i="0" u="none" strike="noStrike" cap="none" err="1">
                <a:solidFill>
                  <a:schemeClr val="dk1"/>
                </a:solidFill>
                <a:latin typeface="Calibri"/>
                <a:ea typeface="Calibri"/>
                <a:cs typeface="Calibri"/>
                <a:sym typeface="Calibri"/>
              </a:rPr>
              <a:t>Bostock</a:t>
            </a:r>
            <a:r>
              <a:rPr lang="en-US" sz="2500" b="0" i="0" u="none" strike="noStrike" cap="none">
                <a:solidFill>
                  <a:schemeClr val="dk1"/>
                </a:solidFill>
                <a:latin typeface="Calibri"/>
                <a:ea typeface="Calibri"/>
                <a:cs typeface="Calibri"/>
                <a:sym typeface="Calibri"/>
              </a:rPr>
              <a:t> ruling, Title IX of the Education Amendments Act of 1972 also prohibits sexual-orientation and gender-identity discrimination in educational institutions that receive federal funding. This means all public schools. This means that students cannot be discriminated against in schools based on their LGBTQ+ identity. </a:t>
            </a:r>
            <a:endParaRPr/>
          </a:p>
          <a:p>
            <a:pPr marL="457200" marR="0" lvl="0" indent="-69850" algn="l" rtl="0">
              <a:lnSpc>
                <a:spcPct val="100000"/>
              </a:lnSpc>
              <a:spcBef>
                <a:spcPts val="0"/>
              </a:spcBef>
              <a:spcAft>
                <a:spcPts val="0"/>
              </a:spcAft>
              <a:buClr>
                <a:srgbClr val="000000"/>
              </a:buClr>
              <a:buSzPts val="2500"/>
              <a:buFont typeface="Arial"/>
              <a:buNone/>
            </a:pPr>
            <a:endParaRPr sz="2500"/>
          </a:p>
          <a:p>
            <a:pPr marL="457200" marR="0" lvl="0" indent="-228600" algn="l" rtl="0">
              <a:lnSpc>
                <a:spcPct val="100000"/>
              </a:lnSpc>
              <a:spcBef>
                <a:spcPts val="0"/>
              </a:spcBef>
              <a:spcAft>
                <a:spcPts val="0"/>
              </a:spcAft>
              <a:buClr>
                <a:srgbClr val="000000"/>
              </a:buClr>
              <a:buSzPts val="2500"/>
              <a:buFont typeface="Arial"/>
              <a:buChar char="•"/>
            </a:pPr>
            <a:r>
              <a:rPr lang="en-US" sz="2500" b="0" i="0" u="none" strike="noStrike" cap="none">
                <a:solidFill>
                  <a:schemeClr val="dk1"/>
                </a:solidFill>
                <a:latin typeface="Calibri"/>
                <a:ea typeface="Calibri"/>
                <a:cs typeface="Calibri"/>
                <a:sym typeface="Calibri"/>
              </a:rPr>
              <a:t>There have been some significant wins recently for LGBTQ+ rights in the US But while progress is being made, attacks on LGBTQ+ rights in certain states have accelerated. </a:t>
            </a: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457200" lvl="0" indent="-69850" algn="l" rtl="0">
              <a:lnSpc>
                <a:spcPct val="100000"/>
              </a:lnSpc>
              <a:spcBef>
                <a:spcPts val="0"/>
              </a:spcBef>
              <a:spcAft>
                <a:spcPts val="0"/>
              </a:spcAft>
              <a:buSzPts val="2500"/>
              <a:buFont typeface="Arial"/>
              <a:buNone/>
            </a:pPr>
            <a:endParaRPr sz="2500"/>
          </a:p>
          <a:p>
            <a:pPr marL="228600" marR="0" lvl="0" indent="0" algn="l" rtl="0">
              <a:lnSpc>
                <a:spcPct val="100000"/>
              </a:lnSpc>
              <a:spcBef>
                <a:spcPts val="0"/>
              </a:spcBef>
              <a:spcAft>
                <a:spcPts val="0"/>
              </a:spcAft>
              <a:buClr>
                <a:srgbClr val="000000"/>
              </a:buClr>
              <a:buSzPts val="2500"/>
              <a:buFont typeface="Calibri"/>
              <a:buNone/>
            </a:pPr>
            <a:r>
              <a:rPr lang="en-US" sz="2500" i="1"/>
              <a:t>Reference: </a:t>
            </a:r>
            <a:r>
              <a:rPr lang="en-US" sz="2500" b="0" i="1" u="none" strike="noStrike" cap="none">
                <a:solidFill>
                  <a:schemeClr val="dk1"/>
                </a:solidFill>
                <a:latin typeface="Calibri"/>
                <a:ea typeface="Calibri"/>
                <a:cs typeface="Calibri"/>
                <a:sym typeface="Calibri"/>
              </a:rPr>
              <a:t>Department of Justice, “Application of </a:t>
            </a:r>
            <a:r>
              <a:rPr lang="en-US" sz="2500" b="0" i="1" u="none" strike="noStrike" cap="none" err="1">
                <a:solidFill>
                  <a:schemeClr val="dk1"/>
                </a:solidFill>
                <a:latin typeface="Calibri"/>
                <a:ea typeface="Calibri"/>
                <a:cs typeface="Calibri"/>
                <a:sym typeface="Calibri"/>
              </a:rPr>
              <a:t>Bostock</a:t>
            </a:r>
            <a:r>
              <a:rPr lang="en-US" sz="2500" b="0" i="1" u="none" strike="noStrike" cap="none">
                <a:solidFill>
                  <a:schemeClr val="dk1"/>
                </a:solidFill>
                <a:latin typeface="Calibri"/>
                <a:ea typeface="Calibri"/>
                <a:cs typeface="Calibri"/>
                <a:sym typeface="Calibri"/>
              </a:rPr>
              <a:t> v. Clayton County to Title IX of the Education Amendments of 1972,” March 26, 2021, https://www.justice.gov/crt/page/file/1383026/download </a:t>
            </a:r>
            <a:endParaRPr sz="2500" i="1"/>
          </a:p>
          <a:p>
            <a:pPr marL="457200" lvl="0" indent="-69850" algn="l" rtl="0">
              <a:lnSpc>
                <a:spcPct val="100000"/>
              </a:lnSpc>
              <a:spcBef>
                <a:spcPts val="0"/>
              </a:spcBef>
              <a:spcAft>
                <a:spcPts val="0"/>
              </a:spcAft>
              <a:buSzPts val="2500"/>
              <a:buFont typeface="Arial"/>
              <a:buNone/>
            </a:pPr>
            <a:endParaRPr sz="2500"/>
          </a:p>
        </p:txBody>
      </p:sp>
      <p:sp>
        <p:nvSpPr>
          <p:cNvPr id="549" name="Google Shape;549;p6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35</a:t>
            </a:fld>
            <a:endParaRPr/>
          </a:p>
        </p:txBody>
      </p:sp>
    </p:spTree>
    <p:extLst>
      <p:ext uri="{BB962C8B-B14F-4D97-AF65-F5344CB8AC3E}">
        <p14:creationId xmlns:p14="http://schemas.microsoft.com/office/powerpoint/2010/main" val="2635090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marR="0" lvl="0" indent="-228600" algn="l" rtl="0">
              <a:lnSpc>
                <a:spcPct val="100000"/>
              </a:lnSpc>
              <a:spcBef>
                <a:spcPts val="0"/>
              </a:spcBef>
              <a:spcAft>
                <a:spcPts val="0"/>
              </a:spcAft>
              <a:buSzPts val="1400"/>
              <a:buNone/>
            </a:pPr>
            <a:r>
              <a:rPr lang="en-US" sz="1200"/>
              <a:t>Look at Your State’s Equality Profile.</a:t>
            </a:r>
            <a:endParaRPr lang="en-US"/>
          </a:p>
          <a:p>
            <a:pPr marL="457200" marR="0" lvl="0" indent="-228600" algn="l" rtl="0">
              <a:lnSpc>
                <a:spcPct val="100000"/>
              </a:lnSpc>
              <a:spcBef>
                <a:spcPts val="0"/>
              </a:spcBef>
              <a:spcAft>
                <a:spcPts val="0"/>
              </a:spcAft>
              <a:buSzPts val="1400"/>
              <a:buNone/>
            </a:pPr>
            <a:r>
              <a:rPr lang="en-US" sz="1200" i="1"/>
              <a:t>How might this impact members who are transitioning or transgender?</a:t>
            </a:r>
            <a:endParaRPr lang="en-US"/>
          </a:p>
          <a:p>
            <a:pPr marL="457200" marR="0" lvl="0" indent="-228600" algn="l" rtl="0">
              <a:lnSpc>
                <a:spcPct val="100000"/>
              </a:lnSpc>
              <a:spcBef>
                <a:spcPts val="0"/>
              </a:spcBef>
              <a:spcAft>
                <a:spcPts val="0"/>
              </a:spcAft>
              <a:buSzPts val="1400"/>
              <a:buNone/>
            </a:pPr>
            <a:endParaRPr lang="en-US" sz="1200"/>
          </a:p>
          <a:p>
            <a:pPr marL="457200" marR="0" lvl="0" indent="-228600" algn="l" rtl="0">
              <a:lnSpc>
                <a:spcPct val="100000"/>
              </a:lnSpc>
              <a:spcBef>
                <a:spcPts val="0"/>
              </a:spcBef>
              <a:spcAft>
                <a:spcPts val="0"/>
              </a:spcAft>
              <a:buSzPts val="1400"/>
              <a:buNone/>
            </a:pPr>
            <a:r>
              <a:rPr lang="en-US" sz="1200" u="sng"/>
              <a:t>Instructions:</a:t>
            </a:r>
            <a:endParaRPr lang="en-US"/>
          </a:p>
          <a:p>
            <a:pPr marL="457200" marR="0" lvl="0" indent="-228600" algn="l" rtl="0">
              <a:lnSpc>
                <a:spcPct val="100000"/>
              </a:lnSpc>
              <a:spcBef>
                <a:spcPts val="0"/>
              </a:spcBef>
              <a:spcAft>
                <a:spcPts val="0"/>
              </a:spcAft>
              <a:buSzPts val="1400"/>
              <a:buNone/>
            </a:pPr>
            <a:r>
              <a:rPr lang="en-US" sz="1200"/>
              <a:t>Go to www.lgbtqmap.org</a:t>
            </a:r>
          </a:p>
          <a:p>
            <a:pPr marL="457200" marR="0" lvl="0" indent="-228600" algn="l" rtl="0">
              <a:lnSpc>
                <a:spcPct val="100000"/>
              </a:lnSpc>
              <a:spcBef>
                <a:spcPts val="0"/>
              </a:spcBef>
              <a:spcAft>
                <a:spcPts val="0"/>
              </a:spcAft>
              <a:buSzPts val="1400"/>
              <a:buNone/>
            </a:pPr>
            <a:r>
              <a:rPr lang="en-US" sz="1200"/>
              <a:t>Click Equality Maps</a:t>
            </a:r>
            <a:endParaRPr lang="en-US"/>
          </a:p>
          <a:p>
            <a:pPr marL="457200" marR="0" lvl="0" indent="-228600" algn="l" rtl="0">
              <a:lnSpc>
                <a:spcPct val="100000"/>
              </a:lnSpc>
              <a:spcBef>
                <a:spcPts val="0"/>
              </a:spcBef>
              <a:spcAft>
                <a:spcPts val="0"/>
              </a:spcAft>
              <a:buSzPts val="1400"/>
              <a:buNone/>
            </a:pPr>
            <a:r>
              <a:rPr lang="en-US" sz="1200"/>
              <a:t>Select “Choose a State” in the drop down menu.</a:t>
            </a:r>
            <a:endParaRPr lang="en-US"/>
          </a:p>
          <a:p>
            <a:pPr marL="457200" marR="0" lvl="0" indent="-228600" algn="l" rtl="0">
              <a:lnSpc>
                <a:spcPct val="100000"/>
              </a:lnSpc>
              <a:spcBef>
                <a:spcPts val="0"/>
              </a:spcBef>
              <a:spcAft>
                <a:spcPts val="0"/>
              </a:spcAft>
              <a:buSzPts val="1400"/>
              <a:buNone/>
            </a:pPr>
            <a:r>
              <a:rPr lang="en-US" sz="1200"/>
              <a:t>Select a state and review the data. </a:t>
            </a:r>
            <a:r>
              <a:rPr lang="en-US" sz="1200" i="1"/>
              <a:t>How might this data impact members who are transitioning or transgender in your selected state?</a:t>
            </a:r>
            <a:endParaRPr lang="en-US"/>
          </a:p>
          <a:p>
            <a:pPr marL="457200" marR="0" lvl="0" indent="-228600" algn="l" rtl="0">
              <a:lnSpc>
                <a:spcPct val="100000"/>
              </a:lnSpc>
              <a:spcBef>
                <a:spcPts val="0"/>
              </a:spcBef>
              <a:spcAft>
                <a:spcPts val="0"/>
              </a:spcAft>
              <a:buSzPts val="1400"/>
              <a:buNone/>
            </a:pPr>
            <a:endParaRPr lang="en-US" sz="1200"/>
          </a:p>
          <a:p>
            <a:endParaRPr lang="en-US"/>
          </a:p>
        </p:txBody>
      </p:sp>
      <p:sp>
        <p:nvSpPr>
          <p:cNvPr id="4" name="Slide Number Placeholder 3"/>
          <p:cNvSpPr>
            <a:spLocks noGrp="1"/>
          </p:cNvSpPr>
          <p:nvPr>
            <p:ph type="sldNum" idx="10"/>
          </p:nvPr>
        </p:nvSpPr>
        <p:spPr/>
        <p:txBody>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smtClean="0">
                <a:solidFill>
                  <a:schemeClr val="dk1"/>
                </a:solidFill>
                <a:latin typeface="Calibri"/>
                <a:ea typeface="Calibri"/>
                <a:cs typeface="Calibri"/>
                <a:sym typeface="Calibri"/>
              </a:rPr>
              <a:t>36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326869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7"/>
        <p:cNvGrpSpPr/>
        <p:nvPr/>
      </p:nvGrpSpPr>
      <p:grpSpPr>
        <a:xfrm>
          <a:off x="0" y="0"/>
          <a:ext cx="0" cy="0"/>
          <a:chOff x="0" y="0"/>
          <a:chExt cx="0" cy="0"/>
        </a:xfrm>
      </p:grpSpPr>
      <p:sp>
        <p:nvSpPr>
          <p:cNvPr id="728" name="Google Shape;728;g13d9adbac24_0_149: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29" name="Google Shape;729;g13d9adbac24_0_14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457200" marR="0" lvl="0" indent="-228600" algn="l" rtl="0">
              <a:lnSpc>
                <a:spcPct val="100000"/>
              </a:lnSpc>
              <a:spcBef>
                <a:spcPts val="0"/>
              </a:spcBef>
              <a:spcAft>
                <a:spcPts val="0"/>
              </a:spcAft>
              <a:buSzPts val="1400"/>
              <a:buNone/>
            </a:pPr>
            <a:endParaRPr/>
          </a:p>
        </p:txBody>
      </p:sp>
      <p:sp>
        <p:nvSpPr>
          <p:cNvPr id="730" name="Google Shape;730;g13d9adbac24_0_149: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SzPts val="1200"/>
              <a:buNone/>
            </a:pPr>
            <a:fld id="{00000000-1234-1234-1234-123412341234}" type="slidenum">
              <a:rPr lang="en-US" sz="1200" b="0" i="0" u="none" strike="noStrike" cap="none">
                <a:solidFill>
                  <a:schemeClr val="dk1"/>
                </a:solidFill>
                <a:latin typeface="Calibri"/>
                <a:ea typeface="Calibri"/>
                <a:cs typeface="Calibri"/>
                <a:sym typeface="Calibri"/>
              </a:rPr>
              <a:t>38</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912250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7"/>
        <p:cNvGrpSpPr/>
        <p:nvPr/>
      </p:nvGrpSpPr>
      <p:grpSpPr>
        <a:xfrm>
          <a:off x="0" y="0"/>
          <a:ext cx="0" cy="0"/>
          <a:chOff x="0" y="0"/>
          <a:chExt cx="0" cy="0"/>
        </a:xfrm>
      </p:grpSpPr>
      <p:sp>
        <p:nvSpPr>
          <p:cNvPr id="738" name="Google Shape;738;g13d9adbac24_0_202: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39" name="Google Shape;739;g13d9adbac24_0_202: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740" name="Google Shape;740;g13d9adbac24_0_202: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39</a:t>
            </a:fld>
            <a:endParaRPr/>
          </a:p>
        </p:txBody>
      </p:sp>
    </p:spTree>
    <p:extLst>
      <p:ext uri="{BB962C8B-B14F-4D97-AF65-F5344CB8AC3E}">
        <p14:creationId xmlns:p14="http://schemas.microsoft.com/office/powerpoint/2010/main" val="4881942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
        <p:cNvGrpSpPr/>
        <p:nvPr/>
      </p:nvGrpSpPr>
      <p:grpSpPr>
        <a:xfrm>
          <a:off x="0" y="0"/>
          <a:ext cx="0" cy="0"/>
          <a:chOff x="0" y="0"/>
          <a:chExt cx="0" cy="0"/>
        </a:xfrm>
      </p:grpSpPr>
      <p:sp>
        <p:nvSpPr>
          <p:cNvPr id="55" name="Google Shape;55;p: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6" name="Google Shape;56;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3319643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13ce6eadda9_2_91: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4" name="Google Shape;164;g13ce6eadda9_2_91: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5" name="Google Shape;165;g13ce6eadda9_2_91: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41</a:t>
            </a:fld>
            <a:endParaRPr/>
          </a:p>
        </p:txBody>
      </p:sp>
    </p:spTree>
    <p:extLst>
      <p:ext uri="{BB962C8B-B14F-4D97-AF65-F5344CB8AC3E}">
        <p14:creationId xmlns:p14="http://schemas.microsoft.com/office/powerpoint/2010/main" val="140178876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1353501599d_0_106:notes"/>
          <p:cNvSpPr>
            <a:spLocks noGrp="1" noRot="1" noChangeAspect="1"/>
          </p:cNvSpPr>
          <p:nvPr>
            <p:ph type="sldImg" idx="2"/>
          </p:nvPr>
        </p:nvSpPr>
        <p:spPr>
          <a:xfrm>
            <a:off x="1371600" y="1143000"/>
            <a:ext cx="41148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1" name="Google Shape;251;g1353501599d_0_10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a:t>11:00-11:30</a:t>
            </a:r>
            <a:endParaRPr/>
          </a:p>
        </p:txBody>
      </p:sp>
      <p:sp>
        <p:nvSpPr>
          <p:cNvPr id="252" name="Google Shape;252;g1353501599d_0_10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43</a:t>
            </a:fld>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13"/>
        <p:cNvGrpSpPr/>
        <p:nvPr/>
      </p:nvGrpSpPr>
      <p:grpSpPr>
        <a:xfrm>
          <a:off x="0" y="0"/>
          <a:ext cx="0" cy="0"/>
          <a:chOff x="0" y="0"/>
          <a:chExt cx="0" cy="0"/>
        </a:xfrm>
      </p:grpSpPr>
      <p:pic>
        <p:nvPicPr>
          <p:cNvPr id="14" name="Google Shape;14;p111"/>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15" name="Google Shape;15;p111"/>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21"/>
        <p:cNvGrpSpPr/>
        <p:nvPr/>
      </p:nvGrpSpPr>
      <p:grpSpPr>
        <a:xfrm>
          <a:off x="0" y="0"/>
          <a:ext cx="0" cy="0"/>
          <a:chOff x="0" y="0"/>
          <a:chExt cx="0" cy="0"/>
        </a:xfrm>
      </p:grpSpPr>
      <p:pic>
        <p:nvPicPr>
          <p:cNvPr id="22" name="Google Shape;22;p113"/>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113"/>
          <p:cNvSpPr txBox="1">
            <a:spLocks noGrp="1"/>
          </p:cNvSpPr>
          <p:nvPr>
            <p:ph type="title"/>
          </p:nvPr>
        </p:nvSpPr>
        <p:spPr>
          <a:xfrm>
            <a:off x="2151529" y="1"/>
            <a:ext cx="7189694" cy="815788"/>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24"/>
        <p:cNvGrpSpPr/>
        <p:nvPr/>
      </p:nvGrpSpPr>
      <p:grpSpPr>
        <a:xfrm>
          <a:off x="0" y="0"/>
          <a:ext cx="0" cy="0"/>
          <a:chOff x="0" y="0"/>
          <a:chExt cx="0" cy="0"/>
        </a:xfrm>
      </p:grpSpPr>
      <p:pic>
        <p:nvPicPr>
          <p:cNvPr id="25" name="Google Shape;25;p114"/>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6" name="Google Shape;26;p114"/>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27" name="Google Shape;27;p114"/>
          <p:cNvSpPr txBox="1">
            <a:spLocks noGrp="1"/>
          </p:cNvSpPr>
          <p:nvPr>
            <p:ph type="body" idx="1"/>
          </p:nvPr>
        </p:nvSpPr>
        <p:spPr>
          <a:xfrm>
            <a:off x="457200" y="1676314"/>
            <a:ext cx="8229600" cy="4449850"/>
          </a:xfrm>
          <a:prstGeom prst="rect">
            <a:avLst/>
          </a:prstGeom>
          <a:noFill/>
          <a:ln>
            <a:noFill/>
          </a:ln>
        </p:spPr>
        <p:txBody>
          <a:bodyPr spcFirstLastPara="1" wrap="square" lIns="91425" tIns="45700" rIns="91425" bIns="45700" anchor="t" anchorCtr="0">
            <a:noAutofit/>
          </a:bodyPr>
          <a:lstStyle>
            <a:lvl1pPr marL="457200" lvl="0" indent="-406400" algn="l">
              <a:lnSpc>
                <a:spcPct val="100000"/>
              </a:lnSpc>
              <a:spcBef>
                <a:spcPts val="560"/>
              </a:spcBef>
              <a:spcAft>
                <a:spcPts val="0"/>
              </a:spcAft>
              <a:buClr>
                <a:schemeClr val="dk2"/>
              </a:buClr>
              <a:buSzPts val="2800"/>
              <a:buChar char="•"/>
              <a:defRPr sz="2800">
                <a:solidFill>
                  <a:schemeClr val="dk2"/>
                </a:solidFill>
              </a:defRPr>
            </a:lvl1pPr>
            <a:lvl2pPr marL="914400" lvl="1" indent="-381000" algn="l">
              <a:lnSpc>
                <a:spcPct val="100000"/>
              </a:lnSpc>
              <a:spcBef>
                <a:spcPts val="480"/>
              </a:spcBef>
              <a:spcAft>
                <a:spcPts val="0"/>
              </a:spcAft>
              <a:buClr>
                <a:schemeClr val="dk2"/>
              </a:buClr>
              <a:buSzPts val="2400"/>
              <a:buChar char="–"/>
              <a:defRPr sz="2400">
                <a:solidFill>
                  <a:schemeClr val="dk2"/>
                </a:solidFill>
              </a:defRPr>
            </a:lvl2pPr>
            <a:lvl3pPr marL="1371600" lvl="2" indent="-355600" algn="l">
              <a:lnSpc>
                <a:spcPct val="100000"/>
              </a:lnSpc>
              <a:spcBef>
                <a:spcPts val="400"/>
              </a:spcBef>
              <a:spcAft>
                <a:spcPts val="0"/>
              </a:spcAft>
              <a:buClr>
                <a:schemeClr val="dk2"/>
              </a:buClr>
              <a:buSzPts val="2000"/>
              <a:buChar char="•"/>
              <a:defRPr sz="2000">
                <a:solidFill>
                  <a:schemeClr val="dk2"/>
                </a:solidFill>
              </a:defRPr>
            </a:lvl3pPr>
            <a:lvl4pPr marL="1828800" lvl="3" indent="-342900" algn="l">
              <a:lnSpc>
                <a:spcPct val="100000"/>
              </a:lnSpc>
              <a:spcBef>
                <a:spcPts val="360"/>
              </a:spcBef>
              <a:spcAft>
                <a:spcPts val="0"/>
              </a:spcAft>
              <a:buClr>
                <a:schemeClr val="dk2"/>
              </a:buClr>
              <a:buSzPts val="1800"/>
              <a:buChar char="–"/>
              <a:defRPr sz="1800">
                <a:solidFill>
                  <a:schemeClr val="dk2"/>
                </a:solidFill>
              </a:defRPr>
            </a:lvl4pPr>
            <a:lvl5pPr marL="2286000" lvl="4" indent="-342900" algn="l">
              <a:lnSpc>
                <a:spcPct val="100000"/>
              </a:lnSpc>
              <a:spcBef>
                <a:spcPts val="360"/>
              </a:spcBef>
              <a:spcAft>
                <a:spcPts val="0"/>
              </a:spcAft>
              <a:buClr>
                <a:schemeClr val="dk2"/>
              </a:buClr>
              <a:buSzPts val="1800"/>
              <a:buChar char="»"/>
              <a:defRPr sz="1800">
                <a:solidFill>
                  <a:schemeClr val="dk2"/>
                </a:solidFill>
              </a:defRPr>
            </a:lvl5pPr>
            <a:lvl6pPr marL="2743200" lvl="5" indent="-342900" algn="l">
              <a:lnSpc>
                <a:spcPct val="100000"/>
              </a:lnSpc>
              <a:spcBef>
                <a:spcPts val="360"/>
              </a:spcBef>
              <a:spcAft>
                <a:spcPts val="0"/>
              </a:spcAft>
              <a:buClr>
                <a:schemeClr val="dk1"/>
              </a:buClr>
              <a:buSzPts val="1800"/>
              <a:buChar char="•"/>
              <a:defRPr sz="1800"/>
            </a:lvl6pPr>
            <a:lvl7pPr marL="3200400" lvl="6" indent="-342900" algn="l">
              <a:lnSpc>
                <a:spcPct val="100000"/>
              </a:lnSpc>
              <a:spcBef>
                <a:spcPts val="360"/>
              </a:spcBef>
              <a:spcAft>
                <a:spcPts val="0"/>
              </a:spcAft>
              <a:buClr>
                <a:schemeClr val="dk1"/>
              </a:buClr>
              <a:buSzPts val="1800"/>
              <a:buChar char="•"/>
              <a:defRPr sz="1800"/>
            </a:lvl7pPr>
            <a:lvl8pPr marL="3657600" lvl="7" indent="-342900" algn="l">
              <a:lnSpc>
                <a:spcPct val="100000"/>
              </a:lnSpc>
              <a:spcBef>
                <a:spcPts val="360"/>
              </a:spcBef>
              <a:spcAft>
                <a:spcPts val="0"/>
              </a:spcAft>
              <a:buClr>
                <a:schemeClr val="dk1"/>
              </a:buClr>
              <a:buSzPts val="1800"/>
              <a:buChar char="•"/>
              <a:defRPr sz="1800"/>
            </a:lvl8pPr>
            <a:lvl9pPr marL="4114800" lvl="8" indent="-342900" algn="l">
              <a:lnSpc>
                <a:spcPct val="100000"/>
              </a:lnSpc>
              <a:spcBef>
                <a:spcPts val="360"/>
              </a:spcBef>
              <a:spcAft>
                <a:spcPts val="0"/>
              </a:spcAft>
              <a:buClr>
                <a:schemeClr val="dk1"/>
              </a:buClr>
              <a:buSzPts val="1800"/>
              <a:buChar char="•"/>
              <a:defRPr sz="1800"/>
            </a:lvl9pPr>
          </a:lstStyle>
          <a:p>
            <a:endParaRPr/>
          </a:p>
        </p:txBody>
      </p:sp>
      <p:pic>
        <p:nvPicPr>
          <p:cNvPr id="28" name="Google Shape;28;p114"/>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29"/>
        <p:cNvGrpSpPr/>
        <p:nvPr/>
      </p:nvGrpSpPr>
      <p:grpSpPr>
        <a:xfrm>
          <a:off x="0" y="0"/>
          <a:ext cx="0" cy="0"/>
          <a:chOff x="0" y="0"/>
          <a:chExt cx="0" cy="0"/>
        </a:xfrm>
      </p:grpSpPr>
      <p:pic>
        <p:nvPicPr>
          <p:cNvPr id="30" name="Google Shape;30;p115"/>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1" name="Google Shape;31;p115"/>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2" name="Google Shape;32;p11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33"/>
        <p:cNvGrpSpPr/>
        <p:nvPr/>
      </p:nvGrpSpPr>
      <p:grpSpPr>
        <a:xfrm>
          <a:off x="0" y="0"/>
          <a:ext cx="0" cy="0"/>
          <a:chOff x="0" y="0"/>
          <a:chExt cx="0" cy="0"/>
        </a:xfrm>
      </p:grpSpPr>
      <p:pic>
        <p:nvPicPr>
          <p:cNvPr id="34" name="Google Shape;34;p11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5" name="Google Shape;35;p116"/>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36" name="Google Shape;36;p11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11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117"/>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117"/>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118"/>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118"/>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118"/>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11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defTabSz="342900">
              <a:buClrTx/>
              <a:defRPr/>
            </a:pPr>
            <a:fld id="{54CA239C-7FE4-431A-B410-1A24B2CF232F}" type="datetimeFigureOut">
              <a:rPr lang="en-US" sz="675" kern="1200" smtClean="0">
                <a:solidFill>
                  <a:srgbClr val="FFFFFF"/>
                </a:solidFill>
                <a:latin typeface="Calibri" panose="020F0502020204030204"/>
                <a:ea typeface="+mn-ea"/>
                <a:cs typeface="+mn-cs"/>
              </a:rPr>
              <a:pPr defTabSz="342900">
                <a:buClrTx/>
                <a:defRPr/>
              </a:pPr>
              <a:t>4/23/2023</a:t>
            </a:fld>
            <a:endParaRPr lang="en-US" sz="675" kern="1200">
              <a:solidFill>
                <a:srgbClr val="FFFFFF"/>
              </a:solidFill>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algn="ctr" defTabSz="342900">
              <a:buClrTx/>
              <a:defRPr/>
            </a:pPr>
            <a:endParaRPr lang="en-US" sz="675" kern="1200" cap="all">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defTabSz="342900">
              <a:buClrTx/>
              <a:buSzTx/>
              <a:defRPr/>
            </a:pPr>
            <a:fld id="{666D95C9-CAC2-4332-B7B3-31CF6CA65E5D}" type="slidenum">
              <a:rPr lang="en-US" sz="788" kern="1200" smtClean="0">
                <a:solidFill>
                  <a:srgbClr val="FFFFFF"/>
                </a:solidFill>
                <a:ea typeface="+mn-ea"/>
                <a:cs typeface="+mn-cs"/>
              </a:rPr>
              <a:pPr defTabSz="342900">
                <a:buClrTx/>
                <a:buSzTx/>
                <a:defRPr/>
              </a:pPr>
              <a:t>‹#›</a:t>
            </a:fld>
            <a:endParaRPr lang="en-US" sz="788" kern="1200">
              <a:solidFill>
                <a:srgbClr val="FFFFFF"/>
              </a:solidFill>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641" b="1437"/>
          <a:stretch/>
        </p:blipFill>
        <p:spPr>
          <a:xfrm>
            <a:off x="8688629" y="6433184"/>
            <a:ext cx="254204" cy="418326"/>
          </a:xfrm>
          <a:prstGeom prst="rect">
            <a:avLst/>
          </a:prstGeom>
        </p:spPr>
      </p:pic>
    </p:spTree>
    <p:extLst>
      <p:ext uri="{BB962C8B-B14F-4D97-AF65-F5344CB8AC3E}">
        <p14:creationId xmlns:p14="http://schemas.microsoft.com/office/powerpoint/2010/main" val="15298244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0"/>
        <p:cNvGrpSpPr/>
        <p:nvPr/>
      </p:nvGrpSpPr>
      <p:grpSpPr>
        <a:xfrm>
          <a:off x="0" y="0"/>
          <a:ext cx="0" cy="0"/>
          <a:chOff x="0" y="0"/>
          <a:chExt cx="0" cy="0"/>
        </a:xfrm>
      </p:grpSpPr>
      <p:pic>
        <p:nvPicPr>
          <p:cNvPr id="51" name="Google Shape;51;g142c65d6c24_0_55"/>
          <p:cNvPicPr preferRelativeResize="0"/>
          <p:nvPr/>
        </p:nvPicPr>
        <p:blipFill rotWithShape="1">
          <a:blip r:embed="rId2">
            <a:alphaModFix/>
          </a:blip>
          <a:srcRect/>
          <a:stretch/>
        </p:blipFill>
        <p:spPr>
          <a:xfrm>
            <a:off x="0" y="0"/>
            <a:ext cx="9144000" cy="6858001"/>
          </a:xfrm>
          <a:prstGeom prst="rect">
            <a:avLst/>
          </a:prstGeom>
          <a:noFill/>
          <a:ln>
            <a:noFill/>
          </a:ln>
        </p:spPr>
      </p:pic>
      <p:pic>
        <p:nvPicPr>
          <p:cNvPr id="52" name="Google Shape;52;g142c65d6c24_0_55"/>
          <p:cNvPicPr preferRelativeResize="0"/>
          <p:nvPr/>
        </p:nvPicPr>
        <p:blipFill rotWithShape="1">
          <a:blip r:embed="rId3">
            <a:alphaModFix/>
          </a:blip>
          <a:srcRect/>
          <a:stretch/>
        </p:blipFill>
        <p:spPr>
          <a:xfrm>
            <a:off x="5628503" y="4704190"/>
            <a:ext cx="3838318" cy="3070654"/>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Content and photo" type="obj">
  <p:cSld name="OBJECT">
    <p:spTree>
      <p:nvGrpSpPr>
        <p:cNvPr id="1" name="Shape 53"/>
        <p:cNvGrpSpPr/>
        <p:nvPr/>
      </p:nvGrpSpPr>
      <p:grpSpPr>
        <a:xfrm>
          <a:off x="0" y="0"/>
          <a:ext cx="0" cy="0"/>
          <a:chOff x="0" y="0"/>
          <a:chExt cx="0" cy="0"/>
        </a:xfrm>
      </p:grpSpPr>
      <p:pic>
        <p:nvPicPr>
          <p:cNvPr id="54" name="Google Shape;54;g142c65d6c24_0_58"/>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55" name="Google Shape;55;g142c65d6c24_0_58"/>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lvl1pPr lvl="0" algn="r" rtl="0">
              <a:lnSpc>
                <a:spcPct val="100000"/>
              </a:lnSpc>
              <a:spcBef>
                <a:spcPts val="0"/>
              </a:spcBef>
              <a:spcAft>
                <a:spcPts val="0"/>
              </a:spcAft>
              <a:buSzPts val="1400"/>
              <a:buNone/>
              <a:defRPr sz="36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56" name="Google Shape;56;g142c65d6c24_0_58"/>
          <p:cNvSpPr txBox="1">
            <a:spLocks noGrp="1"/>
          </p:cNvSpPr>
          <p:nvPr>
            <p:ph type="body" idx="1"/>
          </p:nvPr>
        </p:nvSpPr>
        <p:spPr>
          <a:xfrm>
            <a:off x="457200" y="2351163"/>
            <a:ext cx="8229600" cy="3774900"/>
          </a:xfrm>
          <a:prstGeom prst="rect">
            <a:avLst/>
          </a:prstGeom>
          <a:noFill/>
          <a:ln>
            <a:noFill/>
          </a:ln>
        </p:spPr>
        <p:txBody>
          <a:bodyPr spcFirstLastPara="1" wrap="square" lIns="91425" tIns="45700" rIns="91425" bIns="45700" anchor="t" anchorCtr="0">
            <a:noAutofit/>
          </a:bodyPr>
          <a:lstStyle>
            <a:lvl1pPr marL="457200" lvl="0" indent="-431800" algn="l" rtl="0">
              <a:lnSpc>
                <a:spcPct val="100000"/>
              </a:lnSpc>
              <a:spcBef>
                <a:spcPts val="640"/>
              </a:spcBef>
              <a:spcAft>
                <a:spcPts val="0"/>
              </a:spcAft>
              <a:buClr>
                <a:schemeClr val="dk2"/>
              </a:buClr>
              <a:buSzPts val="3200"/>
              <a:buChar char="•"/>
              <a:defRPr>
                <a:solidFill>
                  <a:schemeClr val="dk2"/>
                </a:solidFill>
              </a:defRPr>
            </a:lvl1pPr>
            <a:lvl2pPr marL="914400" lvl="1" indent="-406400" algn="l" rtl="0">
              <a:lnSpc>
                <a:spcPct val="100000"/>
              </a:lnSpc>
              <a:spcBef>
                <a:spcPts val="560"/>
              </a:spcBef>
              <a:spcAft>
                <a:spcPts val="0"/>
              </a:spcAft>
              <a:buClr>
                <a:schemeClr val="dk2"/>
              </a:buClr>
              <a:buSzPts val="2800"/>
              <a:buChar char="–"/>
              <a:defRPr>
                <a:solidFill>
                  <a:schemeClr val="dk2"/>
                </a:solidFill>
              </a:defRPr>
            </a:lvl2pPr>
            <a:lvl3pPr marL="1371600" lvl="2" indent="-381000" algn="l" rtl="0">
              <a:lnSpc>
                <a:spcPct val="100000"/>
              </a:lnSpc>
              <a:spcBef>
                <a:spcPts val="480"/>
              </a:spcBef>
              <a:spcAft>
                <a:spcPts val="0"/>
              </a:spcAft>
              <a:buClr>
                <a:schemeClr val="dk2"/>
              </a:buClr>
              <a:buSzPts val="2400"/>
              <a:buChar char="•"/>
              <a:defRPr>
                <a:solidFill>
                  <a:schemeClr val="dk2"/>
                </a:solidFill>
              </a:defRPr>
            </a:lvl3pPr>
            <a:lvl4pPr marL="1828800" lvl="3" indent="-355600" algn="l" rtl="0">
              <a:lnSpc>
                <a:spcPct val="100000"/>
              </a:lnSpc>
              <a:spcBef>
                <a:spcPts val="400"/>
              </a:spcBef>
              <a:spcAft>
                <a:spcPts val="0"/>
              </a:spcAft>
              <a:buClr>
                <a:schemeClr val="dk2"/>
              </a:buClr>
              <a:buSzPts val="2000"/>
              <a:buChar char="–"/>
              <a:defRPr>
                <a:solidFill>
                  <a:schemeClr val="dk2"/>
                </a:solidFill>
              </a:defRPr>
            </a:lvl4pPr>
            <a:lvl5pPr marL="2286000" lvl="4" indent="-355600" algn="l" rtl="0">
              <a:lnSpc>
                <a:spcPct val="100000"/>
              </a:lnSpc>
              <a:spcBef>
                <a:spcPts val="400"/>
              </a:spcBef>
              <a:spcAft>
                <a:spcPts val="0"/>
              </a:spcAft>
              <a:buClr>
                <a:schemeClr val="dk2"/>
              </a:buClr>
              <a:buSzPts val="2000"/>
              <a:buChar char="»"/>
              <a:defRPr>
                <a:solidFill>
                  <a:schemeClr val="dk2"/>
                </a:solidFill>
              </a:defRPr>
            </a:lvl5pPr>
            <a:lvl6pPr marL="2743200" lvl="5" indent="-342900" algn="l" rtl="0">
              <a:lnSpc>
                <a:spcPct val="100000"/>
              </a:lnSpc>
              <a:spcBef>
                <a:spcPts val="360"/>
              </a:spcBef>
              <a:spcAft>
                <a:spcPts val="0"/>
              </a:spcAft>
              <a:buClr>
                <a:schemeClr val="dk1"/>
              </a:buClr>
              <a:buSzPts val="1800"/>
              <a:buChar char="•"/>
              <a:defRPr/>
            </a:lvl6pPr>
            <a:lvl7pPr marL="3200400" lvl="6" indent="-342900" algn="l" rtl="0">
              <a:lnSpc>
                <a:spcPct val="100000"/>
              </a:lnSpc>
              <a:spcBef>
                <a:spcPts val="360"/>
              </a:spcBef>
              <a:spcAft>
                <a:spcPts val="0"/>
              </a:spcAft>
              <a:buClr>
                <a:schemeClr val="dk1"/>
              </a:buClr>
              <a:buSzPts val="1800"/>
              <a:buChar char="•"/>
              <a:defRPr/>
            </a:lvl7pPr>
            <a:lvl8pPr marL="3657600" lvl="7" indent="-342900" algn="l" rtl="0">
              <a:lnSpc>
                <a:spcPct val="100000"/>
              </a:lnSpc>
              <a:spcBef>
                <a:spcPts val="360"/>
              </a:spcBef>
              <a:spcAft>
                <a:spcPts val="0"/>
              </a:spcAft>
              <a:buClr>
                <a:schemeClr val="dk1"/>
              </a:buClr>
              <a:buSzPts val="1800"/>
              <a:buChar char="•"/>
              <a:defRPr/>
            </a:lvl8pPr>
            <a:lvl9pPr marL="4114800" lvl="8" indent="-342900" algn="l" rtl="0">
              <a:lnSpc>
                <a:spcPct val="100000"/>
              </a:lnSpc>
              <a:spcBef>
                <a:spcPts val="360"/>
              </a:spcBef>
              <a:spcAft>
                <a:spcPts val="0"/>
              </a:spcAft>
              <a:buClr>
                <a:schemeClr val="dk1"/>
              </a:buClr>
              <a:buSzPts val="1800"/>
              <a:buChar char="•"/>
              <a:defRPr/>
            </a:lvl9pPr>
          </a:lstStyle>
          <a:p>
            <a:endParaRPr/>
          </a:p>
        </p:txBody>
      </p:sp>
      <p:pic>
        <p:nvPicPr>
          <p:cNvPr id="57" name="Google Shape;57;g142c65d6c24_0_58"/>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58"/>
        <p:cNvGrpSpPr/>
        <p:nvPr/>
      </p:nvGrpSpPr>
      <p:grpSpPr>
        <a:xfrm>
          <a:off x="0" y="0"/>
          <a:ext cx="0" cy="0"/>
          <a:chOff x="0" y="0"/>
          <a:chExt cx="0" cy="0"/>
        </a:xfrm>
      </p:grpSpPr>
      <p:pic>
        <p:nvPicPr>
          <p:cNvPr id="59" name="Google Shape;59;g142c65d6c24_0_6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0" name="Google Shape;60;g142c65d6c24_0_63"/>
          <p:cNvSpPr txBox="1">
            <a:spLocks noGrp="1"/>
          </p:cNvSpPr>
          <p:nvPr>
            <p:ph type="title"/>
          </p:nvPr>
        </p:nvSpPr>
        <p:spPr>
          <a:xfrm>
            <a:off x="2151529" y="1"/>
            <a:ext cx="7189800"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2">
  <p:cSld name="Title and Content 2">
    <p:spTree>
      <p:nvGrpSpPr>
        <p:cNvPr id="1" name="Shape 61"/>
        <p:cNvGrpSpPr/>
        <p:nvPr/>
      </p:nvGrpSpPr>
      <p:grpSpPr>
        <a:xfrm>
          <a:off x="0" y="0"/>
          <a:ext cx="0" cy="0"/>
          <a:chOff x="0" y="0"/>
          <a:chExt cx="0" cy="0"/>
        </a:xfrm>
      </p:grpSpPr>
      <p:pic>
        <p:nvPicPr>
          <p:cNvPr id="62" name="Google Shape;62;g142c65d6c24_0_66"/>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3" name="Google Shape;63;g142c65d6c24_0_66"/>
          <p:cNvSpPr txBox="1">
            <a:spLocks noGrp="1"/>
          </p:cNvSpPr>
          <p:nvPr>
            <p:ph type="title"/>
          </p:nvPr>
        </p:nvSpPr>
        <p:spPr>
          <a:xfrm>
            <a:off x="457200" y="533314"/>
            <a:ext cx="8229600" cy="1143000"/>
          </a:xfrm>
          <a:prstGeom prst="rect">
            <a:avLst/>
          </a:prstGeom>
          <a:noFill/>
          <a:ln>
            <a:noFill/>
          </a:ln>
        </p:spPr>
        <p:txBody>
          <a:bodyPr spcFirstLastPara="1" wrap="square" lIns="91425" tIns="45700" rIns="91425" bIns="45700" anchor="ctr" anchorCtr="0">
            <a:noAutofit/>
          </a:bodyPr>
          <a:lstStyle>
            <a:lvl1pPr lvl="0" algn="l"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64" name="Google Shape;64;g142c65d6c24_0_66"/>
          <p:cNvSpPr txBox="1">
            <a:spLocks noGrp="1"/>
          </p:cNvSpPr>
          <p:nvPr>
            <p:ph type="body" idx="1"/>
          </p:nvPr>
        </p:nvSpPr>
        <p:spPr>
          <a:xfrm>
            <a:off x="457200" y="1676314"/>
            <a:ext cx="8229600" cy="4449900"/>
          </a:xfrm>
          <a:prstGeom prst="rect">
            <a:avLst/>
          </a:prstGeom>
          <a:noFill/>
          <a:ln>
            <a:noFill/>
          </a:ln>
        </p:spPr>
        <p:txBody>
          <a:bodyPr spcFirstLastPara="1" wrap="square" lIns="91425" tIns="45700" rIns="91425" bIns="45700" anchor="t" anchorCtr="0">
            <a:noAutofit/>
          </a:bodyPr>
          <a:lstStyle>
            <a:lvl1pPr marL="457200" lvl="0" indent="-406400" algn="l" rtl="0">
              <a:lnSpc>
                <a:spcPct val="100000"/>
              </a:lnSpc>
              <a:spcBef>
                <a:spcPts val="560"/>
              </a:spcBef>
              <a:spcAft>
                <a:spcPts val="0"/>
              </a:spcAft>
              <a:buClr>
                <a:schemeClr val="dk2"/>
              </a:buClr>
              <a:buSzPts val="2800"/>
              <a:buChar char="•"/>
              <a:defRPr sz="2800">
                <a:solidFill>
                  <a:schemeClr val="dk2"/>
                </a:solidFill>
              </a:defRPr>
            </a:lvl1pPr>
            <a:lvl2pPr marL="914400" lvl="1" indent="-381000" algn="l" rtl="0">
              <a:lnSpc>
                <a:spcPct val="100000"/>
              </a:lnSpc>
              <a:spcBef>
                <a:spcPts val="480"/>
              </a:spcBef>
              <a:spcAft>
                <a:spcPts val="0"/>
              </a:spcAft>
              <a:buClr>
                <a:schemeClr val="dk2"/>
              </a:buClr>
              <a:buSzPts val="2400"/>
              <a:buChar char="–"/>
              <a:defRPr sz="2400">
                <a:solidFill>
                  <a:schemeClr val="dk2"/>
                </a:solidFill>
              </a:defRPr>
            </a:lvl2pPr>
            <a:lvl3pPr marL="1371600" lvl="2" indent="-355600" algn="l" rtl="0">
              <a:lnSpc>
                <a:spcPct val="100000"/>
              </a:lnSpc>
              <a:spcBef>
                <a:spcPts val="400"/>
              </a:spcBef>
              <a:spcAft>
                <a:spcPts val="0"/>
              </a:spcAft>
              <a:buClr>
                <a:schemeClr val="dk2"/>
              </a:buClr>
              <a:buSzPts val="2000"/>
              <a:buChar char="•"/>
              <a:defRPr sz="2000">
                <a:solidFill>
                  <a:schemeClr val="dk2"/>
                </a:solidFill>
              </a:defRPr>
            </a:lvl3pPr>
            <a:lvl4pPr marL="1828800" lvl="3" indent="-342900" algn="l" rtl="0">
              <a:lnSpc>
                <a:spcPct val="100000"/>
              </a:lnSpc>
              <a:spcBef>
                <a:spcPts val="360"/>
              </a:spcBef>
              <a:spcAft>
                <a:spcPts val="0"/>
              </a:spcAft>
              <a:buClr>
                <a:schemeClr val="dk2"/>
              </a:buClr>
              <a:buSzPts val="1800"/>
              <a:buChar char="–"/>
              <a:defRPr sz="1800">
                <a:solidFill>
                  <a:schemeClr val="dk2"/>
                </a:solidFill>
              </a:defRPr>
            </a:lvl4pPr>
            <a:lvl5pPr marL="2286000" lvl="4" indent="-342900" algn="l" rtl="0">
              <a:lnSpc>
                <a:spcPct val="100000"/>
              </a:lnSpc>
              <a:spcBef>
                <a:spcPts val="360"/>
              </a:spcBef>
              <a:spcAft>
                <a:spcPts val="0"/>
              </a:spcAft>
              <a:buClr>
                <a:schemeClr val="dk2"/>
              </a:buClr>
              <a:buSzPts val="1800"/>
              <a:buChar char="»"/>
              <a:defRPr sz="1800">
                <a:solidFill>
                  <a:schemeClr val="dk2"/>
                </a:solidFill>
              </a:defRPr>
            </a:lvl5pPr>
            <a:lvl6pPr marL="2743200" lvl="5" indent="-342900" algn="l" rtl="0">
              <a:lnSpc>
                <a:spcPct val="100000"/>
              </a:lnSpc>
              <a:spcBef>
                <a:spcPts val="360"/>
              </a:spcBef>
              <a:spcAft>
                <a:spcPts val="0"/>
              </a:spcAft>
              <a:buClr>
                <a:schemeClr val="dk1"/>
              </a:buClr>
              <a:buSzPts val="1800"/>
              <a:buChar char="•"/>
              <a:defRPr sz="1800"/>
            </a:lvl6pPr>
            <a:lvl7pPr marL="3200400" lvl="6" indent="-342900" algn="l" rtl="0">
              <a:lnSpc>
                <a:spcPct val="100000"/>
              </a:lnSpc>
              <a:spcBef>
                <a:spcPts val="360"/>
              </a:spcBef>
              <a:spcAft>
                <a:spcPts val="0"/>
              </a:spcAft>
              <a:buClr>
                <a:schemeClr val="dk1"/>
              </a:buClr>
              <a:buSzPts val="1800"/>
              <a:buChar char="•"/>
              <a:defRPr sz="1800"/>
            </a:lvl7pPr>
            <a:lvl8pPr marL="3657600" lvl="7" indent="-342900" algn="l" rtl="0">
              <a:lnSpc>
                <a:spcPct val="100000"/>
              </a:lnSpc>
              <a:spcBef>
                <a:spcPts val="360"/>
              </a:spcBef>
              <a:spcAft>
                <a:spcPts val="0"/>
              </a:spcAft>
              <a:buClr>
                <a:schemeClr val="dk1"/>
              </a:buClr>
              <a:buSzPts val="1800"/>
              <a:buChar char="•"/>
              <a:defRPr sz="1800"/>
            </a:lvl8pPr>
            <a:lvl9pPr marL="4114800" lvl="8" indent="-342900" algn="l" rtl="0">
              <a:lnSpc>
                <a:spcPct val="100000"/>
              </a:lnSpc>
              <a:spcBef>
                <a:spcPts val="360"/>
              </a:spcBef>
              <a:spcAft>
                <a:spcPts val="0"/>
              </a:spcAft>
              <a:buClr>
                <a:schemeClr val="dk1"/>
              </a:buClr>
              <a:buSzPts val="1800"/>
              <a:buChar char="•"/>
              <a:defRPr sz="1800"/>
            </a:lvl9pPr>
          </a:lstStyle>
          <a:p>
            <a:endParaRPr/>
          </a:p>
        </p:txBody>
      </p:sp>
      <p:pic>
        <p:nvPicPr>
          <p:cNvPr id="65" name="Google Shape;65;g142c65d6c24_0_66"/>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66"/>
        <p:cNvGrpSpPr/>
        <p:nvPr/>
      </p:nvGrpSpPr>
      <p:grpSpPr>
        <a:xfrm>
          <a:off x="0" y="0"/>
          <a:ext cx="0" cy="0"/>
          <a:chOff x="0" y="0"/>
          <a:chExt cx="0" cy="0"/>
        </a:xfrm>
      </p:grpSpPr>
      <p:pic>
        <p:nvPicPr>
          <p:cNvPr id="67" name="Google Shape;67;g142c65d6c24_0_71"/>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68" name="Google Shape;68;g142c65d6c24_0_71"/>
          <p:cNvSpPr txBox="1">
            <a:spLocks noGrp="1"/>
          </p:cNvSpPr>
          <p:nvPr>
            <p:ph type="title"/>
          </p:nvPr>
        </p:nvSpPr>
        <p:spPr>
          <a:xfrm>
            <a:off x="457200" y="1063532"/>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9" name="Google Shape;69;g142c65d6c24_0_71"/>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70"/>
        <p:cNvGrpSpPr/>
        <p:nvPr/>
      </p:nvGrpSpPr>
      <p:grpSpPr>
        <a:xfrm>
          <a:off x="0" y="0"/>
          <a:ext cx="0" cy="0"/>
          <a:chOff x="0" y="0"/>
          <a:chExt cx="0" cy="0"/>
        </a:xfrm>
      </p:grpSpPr>
      <p:pic>
        <p:nvPicPr>
          <p:cNvPr id="71" name="Google Shape;71;g142c65d6c24_0_75"/>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2" name="Google Shape;72;g142c65d6c24_0_75"/>
          <p:cNvSpPr txBox="1">
            <a:spLocks noGrp="1"/>
          </p:cNvSpPr>
          <p:nvPr>
            <p:ph type="title"/>
          </p:nvPr>
        </p:nvSpPr>
        <p:spPr>
          <a:xfrm>
            <a:off x="2626658" y="0"/>
            <a:ext cx="6517200"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2c65d6c24_0_75"/>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2c65d6c24_0_79"/>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76" name="Google Shape;76;g142c65d6c24_0_79"/>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2c65d6c24_0_79"/>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78"/>
        <p:cNvGrpSpPr/>
        <p:nvPr/>
      </p:nvGrpSpPr>
      <p:grpSpPr>
        <a:xfrm>
          <a:off x="0" y="0"/>
          <a:ext cx="0" cy="0"/>
          <a:chOff x="0" y="0"/>
          <a:chExt cx="0" cy="0"/>
        </a:xfrm>
      </p:grpSpPr>
      <p:pic>
        <p:nvPicPr>
          <p:cNvPr id="79" name="Google Shape;79;g142c65d6c24_0_83"/>
          <p:cNvPicPr preferRelativeResize="0"/>
          <p:nvPr/>
        </p:nvPicPr>
        <p:blipFill rotWithShape="1">
          <a:blip r:embed="rId2">
            <a:alphaModFix/>
          </a:blip>
          <a:srcRect/>
          <a:stretch/>
        </p:blipFill>
        <p:spPr>
          <a:xfrm>
            <a:off x="0" y="0"/>
            <a:ext cx="9144000" cy="6858001"/>
          </a:xfrm>
          <a:prstGeom prst="rect">
            <a:avLst/>
          </a:prstGeom>
          <a:noFill/>
          <a:ln>
            <a:noFill/>
          </a:ln>
        </p:spPr>
      </p:pic>
      <p:sp>
        <p:nvSpPr>
          <p:cNvPr id="80" name="Google Shape;80;g142c65d6c24_0_83"/>
          <p:cNvSpPr txBox="1">
            <a:spLocks noGrp="1"/>
          </p:cNvSpPr>
          <p:nvPr>
            <p:ph type="title"/>
          </p:nvPr>
        </p:nvSpPr>
        <p:spPr>
          <a:xfrm>
            <a:off x="457200" y="949232"/>
            <a:ext cx="8318400" cy="114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600"/>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
        <p:nvSpPr>
          <p:cNvPr id="81" name="Google Shape;81;g142c65d6c24_0_83"/>
          <p:cNvSpPr>
            <a:spLocks noGrp="1"/>
          </p:cNvSpPr>
          <p:nvPr>
            <p:ph type="dgm" idx="2"/>
          </p:nvPr>
        </p:nvSpPr>
        <p:spPr>
          <a:xfrm>
            <a:off x="457200" y="2235200"/>
            <a:ext cx="8318400" cy="36702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82" name="Google Shape;82;g142c65d6c24_0_83"/>
          <p:cNvPicPr preferRelativeResize="0"/>
          <p:nvPr/>
        </p:nvPicPr>
        <p:blipFill rotWithShape="1">
          <a:blip r:embed="rId3">
            <a:alphaModFix/>
          </a:blip>
          <a:srcRect/>
          <a:stretch/>
        </p:blipFill>
        <p:spPr>
          <a:xfrm>
            <a:off x="1" y="5833639"/>
            <a:ext cx="1950920" cy="1560736"/>
          </a:xfrm>
          <a:prstGeom prst="rect">
            <a:avLst/>
          </a:prstGeom>
          <a:noFill/>
          <a:ln>
            <a:noFill/>
          </a:ln>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572000" y="1895733"/>
            <a:ext cx="4114800" cy="2341600"/>
          </a:xfrm>
          <a:prstGeom prst="rect">
            <a:avLst/>
          </a:prstGeom>
        </p:spPr>
        <p:txBody>
          <a:bodyPr spcFirstLastPara="1" wrap="square" lIns="91425" tIns="91425" rIns="91425" bIns="91425" anchor="b" anchorCtr="0">
            <a:noAutofit/>
          </a:bodyPr>
          <a:lstStyle>
            <a:lvl1pPr lvl="0" algn="r">
              <a:spcBef>
                <a:spcPts val="0"/>
              </a:spcBef>
              <a:spcAft>
                <a:spcPts val="0"/>
              </a:spcAft>
              <a:buSzPts val="4800"/>
              <a:buNone/>
              <a:defRPr sz="48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4572000" y="4203600"/>
            <a:ext cx="4114800" cy="642800"/>
          </a:xfrm>
          <a:prstGeom prst="rect">
            <a:avLst/>
          </a:prstGeom>
        </p:spPr>
        <p:txBody>
          <a:bodyPr spcFirstLastPara="1" wrap="square" lIns="91425" tIns="91425" rIns="91425" bIns="91425" anchor="t" anchorCtr="0">
            <a:noAutofit/>
          </a:bodyPr>
          <a:lstStyle>
            <a:lvl1pPr lvl="0" algn="r">
              <a:lnSpc>
                <a:spcPct val="100000"/>
              </a:lnSpc>
              <a:spcBef>
                <a:spcPts val="0"/>
              </a:spcBef>
              <a:spcAft>
                <a:spcPts val="0"/>
              </a:spcAft>
              <a:buSzPts val="1400"/>
              <a:buNone/>
              <a:defRPr sz="1400">
                <a:solidFill>
                  <a:schemeClr val="dk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solidFill>
                  <a:srgbClr val="595959"/>
                </a:solidFill>
              </a:rPr>
              <a:pPr/>
              <a:t>‹#›</a:t>
            </a:fld>
            <a:endParaRPr lang="en">
              <a:solidFill>
                <a:srgbClr val="595959"/>
              </a:solidFill>
            </a:endParaRPr>
          </a:p>
        </p:txBody>
      </p:sp>
    </p:spTree>
    <p:extLst>
      <p:ext uri="{BB962C8B-B14F-4D97-AF65-F5344CB8AC3E}">
        <p14:creationId xmlns:p14="http://schemas.microsoft.com/office/powerpoint/2010/main" val="198912156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Content and photo" type="obj">
  <p:cSld name="Title and Content and photo">
    <p:spTree>
      <p:nvGrpSpPr>
        <p:cNvPr id="1" name="Shape 16"/>
        <p:cNvGrpSpPr/>
        <p:nvPr/>
      </p:nvGrpSpPr>
      <p:grpSpPr>
        <a:xfrm>
          <a:off x="0" y="0"/>
          <a:ext cx="0" cy="0"/>
          <a:chOff x="0" y="0"/>
          <a:chExt cx="0" cy="0"/>
        </a:xfrm>
      </p:grpSpPr>
      <p:pic>
        <p:nvPicPr>
          <p:cNvPr id="17" name="Google Shape;17;p11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18" name="Google Shape;18;p112"/>
          <p:cNvSpPr txBox="1">
            <a:spLocks noGrp="1"/>
          </p:cNvSpPr>
          <p:nvPr>
            <p:ph type="title"/>
          </p:nvPr>
        </p:nvSpPr>
        <p:spPr>
          <a:xfrm>
            <a:off x="914400" y="36096"/>
            <a:ext cx="8229600" cy="786970"/>
          </a:xfrm>
          <a:prstGeom prst="rect">
            <a:avLst/>
          </a:prstGeom>
          <a:noFill/>
          <a:ln>
            <a:noFill/>
          </a:ln>
        </p:spPr>
        <p:txBody>
          <a:bodyPr spcFirstLastPara="1" wrap="square" lIns="91425" tIns="45700" rIns="91425" bIns="45700" anchor="ctr" anchorCtr="0">
            <a:normAutofit/>
          </a:bodyPr>
          <a:lstStyle>
            <a:lvl1pPr lvl="0" algn="r">
              <a:lnSpc>
                <a:spcPct val="100000"/>
              </a:lnSpc>
              <a:spcBef>
                <a:spcPts val="0"/>
              </a:spcBef>
              <a:spcAft>
                <a:spcPts val="0"/>
              </a:spcAft>
              <a:buSzPts val="1400"/>
              <a:buNone/>
              <a:defRPr sz="3600">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19" name="Google Shape;19;p112"/>
          <p:cNvSpPr txBox="1">
            <a:spLocks noGrp="1"/>
          </p:cNvSpPr>
          <p:nvPr>
            <p:ph type="body" idx="1"/>
          </p:nvPr>
        </p:nvSpPr>
        <p:spPr>
          <a:xfrm>
            <a:off x="457200" y="2351163"/>
            <a:ext cx="8229600" cy="3774999"/>
          </a:xfrm>
          <a:prstGeom prst="rect">
            <a:avLst/>
          </a:prstGeom>
          <a:noFill/>
          <a:ln>
            <a:noFill/>
          </a:ln>
        </p:spPr>
        <p:txBody>
          <a:bodyPr spcFirstLastPara="1" wrap="square" lIns="91425" tIns="45700" rIns="91425" bIns="45700" anchor="t" anchorCtr="0">
            <a:noAutofit/>
          </a:bodyPr>
          <a:lstStyle>
            <a:lvl1pPr marL="457200" lvl="0" indent="-431800" algn="l">
              <a:lnSpc>
                <a:spcPct val="100000"/>
              </a:lnSpc>
              <a:spcBef>
                <a:spcPts val="640"/>
              </a:spcBef>
              <a:spcAft>
                <a:spcPts val="0"/>
              </a:spcAft>
              <a:buClr>
                <a:schemeClr val="dk2"/>
              </a:buClr>
              <a:buSzPts val="3200"/>
              <a:buChar char="•"/>
              <a:defRPr>
                <a:solidFill>
                  <a:schemeClr val="dk2"/>
                </a:solidFill>
              </a:defRPr>
            </a:lvl1pPr>
            <a:lvl2pPr marL="914400" lvl="1" indent="-406400" algn="l">
              <a:lnSpc>
                <a:spcPct val="100000"/>
              </a:lnSpc>
              <a:spcBef>
                <a:spcPts val="560"/>
              </a:spcBef>
              <a:spcAft>
                <a:spcPts val="0"/>
              </a:spcAft>
              <a:buClr>
                <a:schemeClr val="dk2"/>
              </a:buClr>
              <a:buSzPts val="2800"/>
              <a:buChar char="–"/>
              <a:defRPr>
                <a:solidFill>
                  <a:schemeClr val="dk2"/>
                </a:solidFill>
              </a:defRPr>
            </a:lvl2pPr>
            <a:lvl3pPr marL="1371600" lvl="2" indent="-381000" algn="l">
              <a:lnSpc>
                <a:spcPct val="100000"/>
              </a:lnSpc>
              <a:spcBef>
                <a:spcPts val="480"/>
              </a:spcBef>
              <a:spcAft>
                <a:spcPts val="0"/>
              </a:spcAft>
              <a:buClr>
                <a:schemeClr val="dk2"/>
              </a:buClr>
              <a:buSzPts val="2400"/>
              <a:buChar char="•"/>
              <a:defRPr>
                <a:solidFill>
                  <a:schemeClr val="dk2"/>
                </a:solidFill>
              </a:defRPr>
            </a:lvl3pPr>
            <a:lvl4pPr marL="1828800" lvl="3" indent="-355600" algn="l">
              <a:lnSpc>
                <a:spcPct val="100000"/>
              </a:lnSpc>
              <a:spcBef>
                <a:spcPts val="400"/>
              </a:spcBef>
              <a:spcAft>
                <a:spcPts val="0"/>
              </a:spcAft>
              <a:buClr>
                <a:schemeClr val="dk2"/>
              </a:buClr>
              <a:buSzPts val="2000"/>
              <a:buChar char="–"/>
              <a:defRPr>
                <a:solidFill>
                  <a:schemeClr val="dk2"/>
                </a:solidFill>
              </a:defRPr>
            </a:lvl4pPr>
            <a:lvl5pPr marL="2286000" lvl="4" indent="-355600" algn="l">
              <a:lnSpc>
                <a:spcPct val="100000"/>
              </a:lnSpc>
              <a:spcBef>
                <a:spcPts val="400"/>
              </a:spcBef>
              <a:spcAft>
                <a:spcPts val="0"/>
              </a:spcAft>
              <a:buClr>
                <a:schemeClr val="dk2"/>
              </a:buClr>
              <a:buSzPts val="2000"/>
              <a:buChar char="»"/>
              <a:defRPr>
                <a:solidFill>
                  <a:schemeClr val="dk2"/>
                </a:solidFill>
              </a:defRPr>
            </a:lvl5pPr>
            <a:lvl6pPr marL="2743200" lvl="5" indent="-342900" algn="l">
              <a:lnSpc>
                <a:spcPct val="100000"/>
              </a:lnSpc>
              <a:spcBef>
                <a:spcPts val="360"/>
              </a:spcBef>
              <a:spcAft>
                <a:spcPts val="0"/>
              </a:spcAft>
              <a:buClr>
                <a:schemeClr val="dk1"/>
              </a:buClr>
              <a:buSzPts val="1800"/>
              <a:buChar char="•"/>
              <a:defRPr/>
            </a:lvl6pPr>
            <a:lvl7pPr marL="3200400" lvl="6" indent="-342900" algn="l">
              <a:lnSpc>
                <a:spcPct val="100000"/>
              </a:lnSpc>
              <a:spcBef>
                <a:spcPts val="360"/>
              </a:spcBef>
              <a:spcAft>
                <a:spcPts val="0"/>
              </a:spcAft>
              <a:buClr>
                <a:schemeClr val="dk1"/>
              </a:buClr>
              <a:buSzPts val="1800"/>
              <a:buChar char="•"/>
              <a:defRPr/>
            </a:lvl7pPr>
            <a:lvl8pPr marL="3657600" lvl="7" indent="-342900" algn="l">
              <a:lnSpc>
                <a:spcPct val="100000"/>
              </a:lnSpc>
              <a:spcBef>
                <a:spcPts val="360"/>
              </a:spcBef>
              <a:spcAft>
                <a:spcPts val="0"/>
              </a:spcAft>
              <a:buClr>
                <a:schemeClr val="dk1"/>
              </a:buClr>
              <a:buSzPts val="1800"/>
              <a:buChar char="•"/>
              <a:defRPr/>
            </a:lvl8pPr>
            <a:lvl9pPr marL="4114800" lvl="8" indent="-342900" algn="l">
              <a:lnSpc>
                <a:spcPct val="100000"/>
              </a:lnSpc>
              <a:spcBef>
                <a:spcPts val="360"/>
              </a:spcBef>
              <a:spcAft>
                <a:spcPts val="0"/>
              </a:spcAft>
              <a:buClr>
                <a:schemeClr val="dk1"/>
              </a:buClr>
              <a:buSzPts val="1800"/>
              <a:buChar char="•"/>
              <a:defRPr/>
            </a:lvl9pPr>
          </a:lstStyle>
          <a:p>
            <a:endParaRPr/>
          </a:p>
        </p:txBody>
      </p:sp>
      <p:pic>
        <p:nvPicPr>
          <p:cNvPr id="20" name="Google Shape;20;p11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23725998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37"/>
        <p:cNvGrpSpPr/>
        <p:nvPr/>
      </p:nvGrpSpPr>
      <p:grpSpPr>
        <a:xfrm>
          <a:off x="0" y="0"/>
          <a:ext cx="0" cy="0"/>
          <a:chOff x="0" y="0"/>
          <a:chExt cx="0" cy="0"/>
        </a:xfrm>
      </p:grpSpPr>
      <p:pic>
        <p:nvPicPr>
          <p:cNvPr id="38" name="Google Shape;38;p96"/>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39" name="Google Shape;39;p96"/>
          <p:cNvSpPr txBox="1">
            <a:spLocks noGrp="1"/>
          </p:cNvSpPr>
          <p:nvPr>
            <p:ph type="title"/>
          </p:nvPr>
        </p:nvSpPr>
        <p:spPr>
          <a:xfrm>
            <a:off x="457200" y="1189038"/>
            <a:ext cx="8229600" cy="1143000"/>
          </a:xfrm>
          <a:prstGeom prst="rect">
            <a:avLst/>
          </a:prstGeom>
          <a:noFill/>
          <a:ln>
            <a:noFill/>
          </a:ln>
        </p:spPr>
        <p:txBody>
          <a:bodyPr spcFirstLastPara="1" wrap="square" lIns="91425" tIns="45700" rIns="91425" bIns="45700" anchor="ctr" anchorCtr="0">
            <a:noAutofit/>
          </a:bodyPr>
          <a:lstStyle>
            <a:lvl1pPr lvl="0" algn="ctr">
              <a:lnSpc>
                <a:spcPct val="100000"/>
              </a:lnSpc>
              <a:spcBef>
                <a:spcPts val="0"/>
              </a:spcBef>
              <a:spcAft>
                <a:spcPts val="0"/>
              </a:spcAft>
              <a:buSzPts val="1400"/>
              <a:buNone/>
              <a:defRPr>
                <a:solidFill>
                  <a:schemeClr val="dk2"/>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40" name="Google Shape;40;p96"/>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39919975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21"/>
        <p:cNvGrpSpPr/>
        <p:nvPr/>
      </p:nvGrpSpPr>
      <p:grpSpPr>
        <a:xfrm>
          <a:off x="0" y="0"/>
          <a:ext cx="0" cy="0"/>
          <a:chOff x="0" y="0"/>
          <a:chExt cx="0" cy="0"/>
        </a:xfrm>
      </p:grpSpPr>
      <p:pic>
        <p:nvPicPr>
          <p:cNvPr id="22" name="Google Shape;22;p92"/>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23" name="Google Shape;23;p92"/>
          <p:cNvSpPr txBox="1">
            <a:spLocks noGrp="1"/>
          </p:cNvSpPr>
          <p:nvPr>
            <p:ph type="title"/>
          </p:nvPr>
        </p:nvSpPr>
        <p:spPr>
          <a:xfrm>
            <a:off x="2626658" y="0"/>
            <a:ext cx="6517341" cy="753034"/>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800">
                <a:solidFill>
                  <a:schemeClr val="lt1"/>
                </a:solidFill>
              </a:defRPr>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pic>
        <p:nvPicPr>
          <p:cNvPr id="24" name="Google Shape;24;p92"/>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41087348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Custom Layout">
  <p:cSld name="5_Custom Layout">
    <p:spTree>
      <p:nvGrpSpPr>
        <p:cNvPr id="1" name="Shape 41"/>
        <p:cNvGrpSpPr/>
        <p:nvPr/>
      </p:nvGrpSpPr>
      <p:grpSpPr>
        <a:xfrm>
          <a:off x="0" y="0"/>
          <a:ext cx="0" cy="0"/>
          <a:chOff x="0" y="0"/>
          <a:chExt cx="0" cy="0"/>
        </a:xfrm>
      </p:grpSpPr>
      <p:pic>
        <p:nvPicPr>
          <p:cNvPr id="42" name="Google Shape;42;p97"/>
          <p:cNvPicPr preferRelativeResize="0"/>
          <p:nvPr/>
        </p:nvPicPr>
        <p:blipFill rotWithShape="1">
          <a:blip r:embed="rId2">
            <a:alphaModFix/>
          </a:blip>
          <a:srcRect/>
          <a:stretch/>
        </p:blipFill>
        <p:spPr>
          <a:xfrm>
            <a:off x="0" y="0"/>
            <a:ext cx="9144000" cy="6858000"/>
          </a:xfrm>
          <a:prstGeom prst="rect">
            <a:avLst/>
          </a:prstGeom>
          <a:noFill/>
          <a:ln>
            <a:noFill/>
          </a:ln>
        </p:spPr>
      </p:pic>
      <p:sp>
        <p:nvSpPr>
          <p:cNvPr id="43" name="Google Shape;43;p97"/>
          <p:cNvSpPr txBox="1">
            <a:spLocks noGrp="1"/>
          </p:cNvSpPr>
          <p:nvPr>
            <p:ph type="title"/>
          </p:nvPr>
        </p:nvSpPr>
        <p:spPr>
          <a:xfrm>
            <a:off x="457200" y="949232"/>
            <a:ext cx="8318500" cy="1143000"/>
          </a:xfrm>
          <a:prstGeom prst="rect">
            <a:avLst/>
          </a:prstGeom>
          <a:noFill/>
          <a:ln>
            <a:noFill/>
          </a:ln>
        </p:spPr>
        <p:txBody>
          <a:bodyPr spcFirstLastPara="1" wrap="square" lIns="91425" tIns="45700" rIns="91425" bIns="45700" anchor="ctr" anchorCtr="0">
            <a:normAutofit/>
          </a:bodyPr>
          <a:lstStyle>
            <a:lvl1pPr lvl="0" algn="ctr">
              <a:lnSpc>
                <a:spcPct val="100000"/>
              </a:lnSpc>
              <a:spcBef>
                <a:spcPts val="0"/>
              </a:spcBef>
              <a:spcAft>
                <a:spcPts val="0"/>
              </a:spcAft>
              <a:buSzPts val="1400"/>
              <a:buNone/>
              <a:defRPr sz="3600"/>
            </a:lvl1pPr>
            <a:lvl2pPr lvl="1" algn="ctr">
              <a:lnSpc>
                <a:spcPct val="100000"/>
              </a:lnSpc>
              <a:spcBef>
                <a:spcPts val="0"/>
              </a:spcBef>
              <a:spcAft>
                <a:spcPts val="0"/>
              </a:spcAft>
              <a:buSzPts val="1400"/>
              <a:buNone/>
              <a:defRPr/>
            </a:lvl2pPr>
            <a:lvl3pPr lvl="2" algn="ctr">
              <a:lnSpc>
                <a:spcPct val="100000"/>
              </a:lnSpc>
              <a:spcBef>
                <a:spcPts val="0"/>
              </a:spcBef>
              <a:spcAft>
                <a:spcPts val="0"/>
              </a:spcAft>
              <a:buSzPts val="1400"/>
              <a:buNone/>
              <a:defRPr/>
            </a:lvl3pPr>
            <a:lvl4pPr lvl="3" algn="ctr">
              <a:lnSpc>
                <a:spcPct val="100000"/>
              </a:lnSpc>
              <a:spcBef>
                <a:spcPts val="0"/>
              </a:spcBef>
              <a:spcAft>
                <a:spcPts val="0"/>
              </a:spcAft>
              <a:buSzPts val="1400"/>
              <a:buNone/>
              <a:defRPr/>
            </a:lvl4pPr>
            <a:lvl5pPr lvl="4" algn="ctr">
              <a:lnSpc>
                <a:spcPct val="100000"/>
              </a:lnSpc>
              <a:spcBef>
                <a:spcPts val="0"/>
              </a:spcBef>
              <a:spcAft>
                <a:spcPts val="0"/>
              </a:spcAft>
              <a:buSzPts val="1400"/>
              <a:buNone/>
              <a:defRPr/>
            </a:lvl5pPr>
            <a:lvl6pPr lvl="5" algn="ctr">
              <a:lnSpc>
                <a:spcPct val="100000"/>
              </a:lnSpc>
              <a:spcBef>
                <a:spcPts val="0"/>
              </a:spcBef>
              <a:spcAft>
                <a:spcPts val="0"/>
              </a:spcAft>
              <a:buSzPts val="1400"/>
              <a:buNone/>
              <a:defRPr/>
            </a:lvl6pPr>
            <a:lvl7pPr lvl="6" algn="ctr">
              <a:lnSpc>
                <a:spcPct val="100000"/>
              </a:lnSpc>
              <a:spcBef>
                <a:spcPts val="0"/>
              </a:spcBef>
              <a:spcAft>
                <a:spcPts val="0"/>
              </a:spcAft>
              <a:buSzPts val="1400"/>
              <a:buNone/>
              <a:defRPr/>
            </a:lvl7pPr>
            <a:lvl8pPr lvl="7" algn="ctr">
              <a:lnSpc>
                <a:spcPct val="100000"/>
              </a:lnSpc>
              <a:spcBef>
                <a:spcPts val="0"/>
              </a:spcBef>
              <a:spcAft>
                <a:spcPts val="0"/>
              </a:spcAft>
              <a:buSzPts val="1400"/>
              <a:buNone/>
              <a:defRPr/>
            </a:lvl8pPr>
            <a:lvl9pPr lvl="8" algn="ctr">
              <a:lnSpc>
                <a:spcPct val="100000"/>
              </a:lnSpc>
              <a:spcBef>
                <a:spcPts val="0"/>
              </a:spcBef>
              <a:spcAft>
                <a:spcPts val="0"/>
              </a:spcAft>
              <a:buSzPts val="1400"/>
              <a:buNone/>
              <a:defRPr/>
            </a:lvl9pPr>
          </a:lstStyle>
          <a:p>
            <a:endParaRPr/>
          </a:p>
        </p:txBody>
      </p:sp>
      <p:sp>
        <p:nvSpPr>
          <p:cNvPr id="44" name="Google Shape;44;p97"/>
          <p:cNvSpPr>
            <a:spLocks noGrp="1"/>
          </p:cNvSpPr>
          <p:nvPr>
            <p:ph type="dgm" idx="2"/>
          </p:nvPr>
        </p:nvSpPr>
        <p:spPr>
          <a:xfrm>
            <a:off x="457200" y="2235200"/>
            <a:ext cx="8318500" cy="3670300"/>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R="0" lvl="1"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R="0" lvl="2"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R="0" lvl="3"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R="0" lvl="4"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R="0" lvl="5"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R="0" lvl="6"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R="0" lvl="7"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R="0" lvl="8"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pic>
        <p:nvPicPr>
          <p:cNvPr id="45" name="Google Shape;45;p97"/>
          <p:cNvPicPr preferRelativeResize="0"/>
          <p:nvPr/>
        </p:nvPicPr>
        <p:blipFill rotWithShape="1">
          <a:blip r:embed="rId3">
            <a:alphaModFix/>
          </a:blip>
          <a:srcRect/>
          <a:stretch/>
        </p:blipFill>
        <p:spPr>
          <a:xfrm>
            <a:off x="1" y="5833639"/>
            <a:ext cx="1950920" cy="1560736"/>
          </a:xfrm>
          <a:prstGeom prst="rect">
            <a:avLst/>
          </a:prstGeom>
          <a:noFill/>
          <a:ln>
            <a:noFill/>
          </a:ln>
        </p:spPr>
      </p:pic>
    </p:spTree>
    <p:extLst>
      <p:ext uri="{BB962C8B-B14F-4D97-AF65-F5344CB8AC3E}">
        <p14:creationId xmlns:p14="http://schemas.microsoft.com/office/powerpoint/2010/main" val="148816844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7.xml"/><Relationship Id="rId3" Type="http://schemas.openxmlformats.org/officeDocument/2006/relationships/slideLayout" Target="../slideLayouts/slideLayout12.xml"/><Relationship Id="rId7" Type="http://schemas.openxmlformats.org/officeDocument/2006/relationships/slideLayout" Target="../slideLayouts/slideLayout16.xml"/><Relationship Id="rId2" Type="http://schemas.openxmlformats.org/officeDocument/2006/relationships/slideLayout" Target="../slideLayouts/slideLayout11.xml"/><Relationship Id="rId1" Type="http://schemas.openxmlformats.org/officeDocument/2006/relationships/slideLayout" Target="../slideLayouts/slideLayout10.xml"/><Relationship Id="rId6" Type="http://schemas.openxmlformats.org/officeDocument/2006/relationships/slideLayout" Target="../slideLayouts/slideLayout15.xml"/><Relationship Id="rId5" Type="http://schemas.openxmlformats.org/officeDocument/2006/relationships/slideLayout" Target="../slideLayouts/slideLayout14.xml"/><Relationship Id="rId4" Type="http://schemas.openxmlformats.org/officeDocument/2006/relationships/slideLayout" Target="../slideLayouts/slideLayout13.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3.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10"/>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11" name="Google Shape;11;p110"/>
          <p:cNvSpPr txBox="1">
            <a:spLocks noGrp="1"/>
          </p:cNvSpPr>
          <p:nvPr>
            <p:ph type="body" idx="1"/>
          </p:nvPr>
        </p:nvSpPr>
        <p:spPr>
          <a:xfrm>
            <a:off x="457200" y="1600200"/>
            <a:ext cx="8229600" cy="4525963"/>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10"/>
          <p:cNvSpPr txBox="1">
            <a:spLocks noGrp="1"/>
          </p:cNvSpPr>
          <p:nvPr>
            <p:ph type="sldNum" idx="12"/>
          </p:nvPr>
        </p:nvSpPr>
        <p:spPr>
          <a:xfrm>
            <a:off x="6553200" y="6356350"/>
            <a:ext cx="2133600" cy="365125"/>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9"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46"/>
        <p:cNvGrpSpPr/>
        <p:nvPr/>
      </p:nvGrpSpPr>
      <p:grpSpPr>
        <a:xfrm>
          <a:off x="0" y="0"/>
          <a:ext cx="0" cy="0"/>
          <a:chOff x="0" y="0"/>
          <a:chExt cx="0" cy="0"/>
        </a:xfrm>
      </p:grpSpPr>
      <p:sp>
        <p:nvSpPr>
          <p:cNvPr id="47" name="Google Shape;47;g142c65d6c24_0_51"/>
          <p:cNvSpPr txBox="1">
            <a:spLocks noGrp="1"/>
          </p:cNvSpPr>
          <p:nvPr>
            <p:ph type="title"/>
          </p:nvPr>
        </p:nvSpPr>
        <p:spPr>
          <a:xfrm>
            <a:off x="457200" y="274638"/>
            <a:ext cx="8229600" cy="1143000"/>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1pPr>
            <a:lvl2pPr marR="0" lvl="1"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2pPr>
            <a:lvl3pPr marR="0" lvl="2"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3pPr>
            <a:lvl4pPr marR="0" lvl="3"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4pPr>
            <a:lvl5pPr marR="0" lvl="4"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5pPr>
            <a:lvl6pPr marR="0" lvl="5"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6pPr>
            <a:lvl7pPr marR="0" lvl="6"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7pPr>
            <a:lvl8pPr marR="0" lvl="7"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8pPr>
            <a:lvl9pPr marR="0" lvl="8" algn="ctr" rtl="0">
              <a:lnSpc>
                <a:spcPct val="100000"/>
              </a:lnSpc>
              <a:spcBef>
                <a:spcPts val="0"/>
              </a:spcBef>
              <a:spcAft>
                <a:spcPts val="0"/>
              </a:spcAft>
              <a:buClr>
                <a:srgbClr val="000000"/>
              </a:buClr>
              <a:buSzPts val="1400"/>
              <a:buFont typeface="Arial"/>
              <a:buNone/>
              <a:defRPr sz="4400" b="0" i="0" u="none" strike="noStrike" cap="none">
                <a:solidFill>
                  <a:schemeClr val="dk1"/>
                </a:solidFill>
                <a:latin typeface="Calibri"/>
                <a:ea typeface="Calibri"/>
                <a:cs typeface="Calibri"/>
                <a:sym typeface="Calibri"/>
              </a:defRPr>
            </a:lvl9pPr>
          </a:lstStyle>
          <a:p>
            <a:endParaRPr/>
          </a:p>
        </p:txBody>
      </p:sp>
      <p:sp>
        <p:nvSpPr>
          <p:cNvPr id="48" name="Google Shape;48;g142c65d6c24_0_51"/>
          <p:cNvSpPr txBox="1">
            <a:spLocks noGrp="1"/>
          </p:cNvSpPr>
          <p:nvPr>
            <p:ph type="body" idx="1"/>
          </p:nvPr>
        </p:nvSpPr>
        <p:spPr>
          <a:xfrm>
            <a:off x="457200" y="1600200"/>
            <a:ext cx="8229600" cy="4526100"/>
          </a:xfrm>
          <a:prstGeom prst="rect">
            <a:avLst/>
          </a:prstGeom>
          <a:noFill/>
          <a:ln>
            <a:noFill/>
          </a:ln>
        </p:spPr>
        <p:txBody>
          <a:bodyPr spcFirstLastPara="1" wrap="square" lIns="91425" tIns="45700" rIns="91425" bIns="45700" anchor="t" anchorCtr="0">
            <a:noAutofit/>
          </a:bodyPr>
          <a:lstStyle>
            <a:lvl1pPr marL="457200" marR="0" lvl="0" indent="-431800" algn="l" rtl="0">
              <a:lnSpc>
                <a:spcPct val="100000"/>
              </a:lnSpc>
              <a:spcBef>
                <a:spcPts val="640"/>
              </a:spcBef>
              <a:spcAft>
                <a:spcPts val="0"/>
              </a:spcAft>
              <a:buClr>
                <a:schemeClr val="dk1"/>
              </a:buClr>
              <a:buSzPts val="3200"/>
              <a:buFont typeface="Arial"/>
              <a:buChar char="•"/>
              <a:defRPr sz="3200" b="0" i="0" u="none" strike="noStrike" cap="none">
                <a:solidFill>
                  <a:schemeClr val="dk1"/>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5pPr>
            <a:lvl6pPr marL="2743200" marR="0" lvl="5"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lnSpc>
                <a:spcPct val="100000"/>
              </a:lnSpc>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49" name="Google Shape;49;g142c65d6c24_0_5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000000"/>
              </a:buClr>
              <a:buSzPts val="1200"/>
              <a:buFont typeface="Arial"/>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58" r:id="rId1"/>
    <p:sldLayoutId id="2147483659" r:id="rId2"/>
    <p:sldLayoutId id="2147483660" r:id="rId3"/>
    <p:sldLayoutId id="2147483661" r:id="rId4"/>
    <p:sldLayoutId id="2147483662" r:id="rId5"/>
    <p:sldLayoutId id="2147483663" r:id="rId6"/>
    <p:sldLayoutId id="2147483664" r:id="rId7"/>
    <p:sldLayoutId id="2147483665" r:id="rId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57200" y="547200"/>
            <a:ext cx="8229600" cy="763600"/>
          </a:xfrm>
          <a:prstGeom prst="rect">
            <a:avLst/>
          </a:prstGeom>
          <a:noFill/>
          <a:ln>
            <a:noFill/>
          </a:ln>
        </p:spPr>
        <p:txBody>
          <a:bodyPr spcFirstLastPara="1" wrap="square" lIns="91425" tIns="91425" rIns="91425" bIns="91425" anchor="t" anchorCtr="0">
            <a:noAutofit/>
          </a:bodyPr>
          <a:lstStyle>
            <a:lvl1pPr lvl="0">
              <a:spcBef>
                <a:spcPts val="0"/>
              </a:spcBef>
              <a:spcAft>
                <a:spcPts val="0"/>
              </a:spcAft>
              <a:buClr>
                <a:schemeClr val="dk1"/>
              </a:buClr>
              <a:buSzPts val="2800"/>
              <a:buFont typeface="Fira Sans Extra Condensed"/>
              <a:buNone/>
              <a:defRPr sz="2800" b="1">
                <a:solidFill>
                  <a:schemeClr val="dk1"/>
                </a:solidFill>
                <a:latin typeface="Fira Sans Extra Condensed"/>
                <a:ea typeface="Fira Sans Extra Condensed"/>
                <a:cs typeface="Fira Sans Extra Condensed"/>
                <a:sym typeface="Fira Sans Extra Condensed"/>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457200" y="1547767"/>
            <a:ext cx="8229600" cy="4555200"/>
          </a:xfrm>
          <a:prstGeom prst="rect">
            <a:avLst/>
          </a:prstGeom>
          <a:noFill/>
          <a:ln>
            <a:noFill/>
          </a:ln>
        </p:spPr>
        <p:txBody>
          <a:bodyPr spcFirstLastPara="1" wrap="square" lIns="91425" tIns="91425" rIns="91425" bIns="91425" anchor="t" anchorCtr="0">
            <a:noAutofit/>
          </a:bodyPr>
          <a:lstStyle>
            <a:lvl1pPr marL="457200" lvl="0" indent="-34290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marL="914400" lvl="1"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marL="1371600" lvl="2"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marL="1828800" lvl="3"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marL="2286000" lvl="4"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marL="2743200" lvl="5"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marL="3200400" lvl="6"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marL="3657600" lvl="7" indent="-31750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marL="4114800" lvl="8" indent="-31750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a:endParaRPr/>
          </a:p>
        </p:txBody>
      </p:sp>
      <p:sp>
        <p:nvSpPr>
          <p:cNvPr id="8" name="Google Shape;8;p1"/>
          <p:cNvSpPr txBox="1">
            <a:spLocks noGrp="1"/>
          </p:cNvSpPr>
          <p:nvPr>
            <p:ph type="sldNum" idx="12"/>
          </p:nvPr>
        </p:nvSpPr>
        <p:spPr>
          <a:xfrm>
            <a:off x="8472458" y="6217623"/>
            <a:ext cx="548700" cy="524800"/>
          </a:xfrm>
          <a:prstGeom prst="rect">
            <a:avLst/>
          </a:prstGeom>
          <a:noFill/>
          <a:ln>
            <a:noFill/>
          </a:ln>
        </p:spPr>
        <p:txBody>
          <a:bodyPr spcFirstLastPara="1" wrap="square" lIns="91425" tIns="91425" rIns="91425" bIns="91425" anchor="ctr" anchorCtr="0">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3243266207"/>
      </p:ext>
    </p:extLst>
  </p:cSld>
  <p:clrMap bg1="lt1" tx1="dk1" bg2="dk2" tx2="lt2" accent1="accent1" accent2="accent2" accent3="accent3" accent4="accent4" accent5="accent5" accent6="accent6" hlink="hlink" folHlink="folHlink"/>
  <p:sldLayoutIdLst>
    <p:sldLayoutId id="2147483667" r:id="rId1"/>
    <p:sldLayoutId id="2147483668" r:id="rId2"/>
    <p:sldLayoutId id="2147483670" r:id="rId3"/>
    <p:sldLayoutId id="2147483671" r:id="rId4"/>
    <p:sldLayoutId id="2147483672"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2.xm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8.xml"/><Relationship Id="rId1" Type="http://schemas.openxmlformats.org/officeDocument/2006/relationships/slideLayout" Target="../slideLayouts/slideLayout1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19.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0.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9.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9.xml"/></Relationships>
</file>

<file path=ppt/slides/_rels/slide36.xml.rels><?xml version="1.0" encoding="UTF-8" standalone="yes"?>
<Relationships xmlns="http://schemas.openxmlformats.org/package/2006/relationships"><Relationship Id="rId3" Type="http://schemas.openxmlformats.org/officeDocument/2006/relationships/hyperlink" Target="http://www.lgbtmap.org/" TargetMode="External"/><Relationship Id="rId2" Type="http://schemas.openxmlformats.org/officeDocument/2006/relationships/notesSlide" Target="../notesSlides/notesSlide28.xml"/><Relationship Id="rId1" Type="http://schemas.openxmlformats.org/officeDocument/2006/relationships/slideLayout" Target="../slideLayouts/slideLayout19.xml"/><Relationship Id="rId4" Type="http://schemas.openxmlformats.org/officeDocument/2006/relationships/image" Target="../media/image27.png"/></Relationships>
</file>

<file path=ppt/slides/_rels/slide3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4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19.xml"/><Relationship Id="rId4" Type="http://schemas.openxmlformats.org/officeDocument/2006/relationships/image" Target="../media/image29.png"/></Relationships>
</file>

<file path=ppt/slides/_rels/slide4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Google Shape;89;p51"/>
          <p:cNvSpPr txBox="1"/>
          <p:nvPr/>
        </p:nvSpPr>
        <p:spPr>
          <a:xfrm>
            <a:off x="685800" y="1467652"/>
            <a:ext cx="7772400" cy="846138"/>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000000"/>
              </a:buClr>
              <a:buSzPts val="4400"/>
              <a:buFont typeface="Arial"/>
              <a:buNone/>
            </a:pPr>
            <a:endParaRPr sz="1400" b="0" i="0" u="none" strike="noStrike" cap="none">
              <a:solidFill>
                <a:srgbClr val="000000"/>
              </a:solidFill>
              <a:latin typeface="Arial"/>
              <a:ea typeface="Arial"/>
              <a:cs typeface="Arial"/>
              <a:sym typeface="Arial"/>
            </a:endParaRPr>
          </a:p>
        </p:txBody>
      </p:sp>
      <p:sp>
        <p:nvSpPr>
          <p:cNvPr id="90" name="Google Shape;90;p51"/>
          <p:cNvSpPr txBox="1"/>
          <p:nvPr/>
        </p:nvSpPr>
        <p:spPr>
          <a:xfrm>
            <a:off x="207963" y="5884863"/>
            <a:ext cx="48498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1" name="Google Shape;91;p51"/>
          <p:cNvSpPr txBox="1"/>
          <p:nvPr/>
        </p:nvSpPr>
        <p:spPr>
          <a:xfrm>
            <a:off x="1939332" y="879388"/>
            <a:ext cx="5265300" cy="3078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endParaRPr sz="1400" b="0" i="0" u="none" strike="noStrike" cap="none">
              <a:solidFill>
                <a:srgbClr val="000000"/>
              </a:solidFill>
              <a:latin typeface="Arial"/>
              <a:ea typeface="Arial"/>
              <a:cs typeface="Arial"/>
              <a:sym typeface="Arial"/>
            </a:endParaRPr>
          </a:p>
        </p:txBody>
      </p:sp>
      <p:sp>
        <p:nvSpPr>
          <p:cNvPr id="92" name="Google Shape;92;p51"/>
          <p:cNvSpPr txBox="1">
            <a:spLocks noGrp="1"/>
          </p:cNvSpPr>
          <p:nvPr>
            <p:ph type="title" idx="4294967295"/>
          </p:nvPr>
        </p:nvSpPr>
        <p:spPr>
          <a:xfrm>
            <a:off x="457200" y="1951146"/>
            <a:ext cx="8229600" cy="7869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Advancing LGBTQ+ Justice</a:t>
            </a:r>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3"/>
        <p:cNvGrpSpPr/>
        <p:nvPr/>
      </p:nvGrpSpPr>
      <p:grpSpPr>
        <a:xfrm>
          <a:off x="0" y="0"/>
          <a:ext cx="0" cy="0"/>
          <a:chOff x="0" y="0"/>
          <a:chExt cx="0" cy="0"/>
        </a:xfrm>
      </p:grpSpPr>
      <p:sp>
        <p:nvSpPr>
          <p:cNvPr id="134" name="Google Shape;134;g1353501599d_0_5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Land Acknowledgement</a:t>
            </a:r>
            <a:endParaRPr/>
          </a:p>
        </p:txBody>
      </p:sp>
      <p:sp>
        <p:nvSpPr>
          <p:cNvPr id="135" name="Google Shape;135;g1353501599d_0_51"/>
          <p:cNvSpPr txBox="1">
            <a:spLocks noGrp="1"/>
          </p:cNvSpPr>
          <p:nvPr>
            <p:ph type="body" idx="1"/>
          </p:nvPr>
        </p:nvSpPr>
        <p:spPr>
          <a:xfrm>
            <a:off x="457200" y="1273038"/>
            <a:ext cx="8229600" cy="3774900"/>
          </a:xfrm>
          <a:prstGeom prst="rect">
            <a:avLst/>
          </a:prstGeom>
        </p:spPr>
        <p:txBody>
          <a:bodyPr spcFirstLastPara="1" wrap="square" lIns="91425" tIns="45700" rIns="91425" bIns="45700" anchor="t" anchorCtr="0">
            <a:noAutofit/>
          </a:bodyPr>
          <a:lstStyle/>
          <a:p>
            <a:pPr marL="0" indent="0">
              <a:lnSpc>
                <a:spcPct val="115000"/>
              </a:lnSpc>
              <a:spcBef>
                <a:spcPts val="0"/>
              </a:spcBef>
              <a:buClr>
                <a:schemeClr val="dk1"/>
              </a:buClr>
              <a:buSzPts val="1100"/>
              <a:buNone/>
            </a:pPr>
            <a:r>
              <a:rPr lang="en-US" sz="2300">
                <a:solidFill>
                  <a:schemeClr val="dk1"/>
                </a:solidFill>
                <a:latin typeface="Arial"/>
                <a:ea typeface="Arial"/>
                <a:cs typeface="Arial"/>
                <a:sym typeface="Arial"/>
              </a:rPr>
              <a:t>We begin by acknowledging that we meet on the traditional lands served by the Southern Paiute, Las Vegas Paiute, and the Naevi.  We honor these People, all elders, past, present and emerging and we are called on to learn and share what we learn about the tribal history, culture, and contributions that have been suppressed in telling the story of what we now call the United States America. We invite you to think about the spaces you are inhabiting and the Indigenous people who came before them and were stewards of the land.</a:t>
            </a:r>
            <a:endParaRPr sz="2300">
              <a:solidFill>
                <a:schemeClr val="dk1"/>
              </a:solidFill>
              <a:latin typeface="Arial"/>
              <a:ea typeface="Arial"/>
              <a:cs typeface="Arial"/>
              <a:sym typeface="Arial"/>
            </a:endParaRPr>
          </a:p>
          <a:p>
            <a:pPr marL="0" lvl="0" indent="0" algn="l" rtl="0">
              <a:spcBef>
                <a:spcPts val="640"/>
              </a:spcBef>
              <a:spcAft>
                <a:spcPts val="0"/>
              </a:spcAft>
              <a:buNone/>
            </a:pPr>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7211028"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Who are we?</a:t>
            </a:r>
            <a:endParaRPr/>
          </a:p>
        </p:txBody>
      </p:sp>
      <p:sp>
        <p:nvSpPr>
          <p:cNvPr id="168" name="Google Shape;168;g13ce6eadda9_2_91"/>
          <p:cNvSpPr txBox="1">
            <a:spLocks noGrp="1"/>
          </p:cNvSpPr>
          <p:nvPr>
            <p:ph type="body" idx="1"/>
          </p:nvPr>
        </p:nvSpPr>
        <p:spPr>
          <a:xfrm>
            <a:off x="126460" y="1820401"/>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r>
              <a:rPr lang="en-US" sz="3700">
                <a:solidFill>
                  <a:srgbClr val="1CADE4"/>
                </a:solidFill>
              </a:rPr>
              <a:t>Anthony</a:t>
            </a:r>
          </a:p>
          <a:p>
            <a:pPr indent="-400050">
              <a:lnSpc>
                <a:spcPct val="90000"/>
              </a:lnSpc>
              <a:spcBef>
                <a:spcPts val="1200"/>
              </a:spcBef>
              <a:buSzPts val="2700"/>
            </a:pPr>
            <a:r>
              <a:rPr lang="en-US" sz="3700">
                <a:solidFill>
                  <a:srgbClr val="1CADE4"/>
                </a:solidFill>
              </a:rPr>
              <a:t>Barb</a:t>
            </a:r>
          </a:p>
          <a:p>
            <a:pPr indent="-400050">
              <a:lnSpc>
                <a:spcPct val="90000"/>
              </a:lnSpc>
              <a:spcBef>
                <a:spcPts val="1200"/>
              </a:spcBef>
              <a:buSzPts val="2700"/>
            </a:pPr>
            <a:r>
              <a:rPr lang="en-US" sz="3700" err="1">
                <a:solidFill>
                  <a:srgbClr val="1CADE4"/>
                </a:solidFill>
              </a:rPr>
              <a:t>Jeny</a:t>
            </a:r>
            <a:endParaRPr lang="en-US" sz="3700">
              <a:solidFill>
                <a:srgbClr val="1CADE4"/>
              </a:solidFill>
            </a:endParaRPr>
          </a:p>
          <a:p>
            <a:pPr indent="-400050">
              <a:lnSpc>
                <a:spcPct val="90000"/>
              </a:lnSpc>
              <a:spcBef>
                <a:spcPts val="1200"/>
              </a:spcBef>
              <a:buSzPts val="2700"/>
            </a:pPr>
            <a:r>
              <a:rPr lang="en-US" sz="3700" err="1">
                <a:solidFill>
                  <a:srgbClr val="1CADE4"/>
                </a:solidFill>
              </a:rPr>
              <a:t>Grat</a:t>
            </a:r>
            <a:endParaRPr lang="en-US" sz="3700">
              <a:solidFill>
                <a:srgbClr val="1CADE4"/>
              </a:solidFill>
            </a:endParaRPr>
          </a:p>
          <a:p>
            <a:pPr indent="-400050">
              <a:lnSpc>
                <a:spcPct val="90000"/>
              </a:lnSpc>
              <a:spcBef>
                <a:spcPts val="1200"/>
              </a:spcBef>
              <a:buSzPts val="2700"/>
            </a:pPr>
            <a:r>
              <a:rPr lang="en-US" sz="3700">
                <a:solidFill>
                  <a:srgbClr val="1CADE4"/>
                </a:solidFill>
              </a:rPr>
              <a:t>Ellen </a:t>
            </a:r>
            <a:endParaRPr sz="3700">
              <a:solidFill>
                <a:srgbClr val="1CADE4"/>
              </a:solidFill>
            </a:endParaRPr>
          </a:p>
          <a:p>
            <a:pPr marL="0" lvl="0" indent="0" algn="l" rtl="0">
              <a:spcBef>
                <a:spcPts val="640"/>
              </a:spcBef>
              <a:spcAft>
                <a:spcPts val="0"/>
              </a:spcAft>
              <a:buNone/>
            </a:pPr>
            <a:endParaRPr/>
          </a:p>
        </p:txBody>
      </p:sp>
      <p:pic>
        <p:nvPicPr>
          <p:cNvPr id="5" name="Google Shape;200;g135435d5bc1_0_38"/>
          <p:cNvPicPr preferRelativeResize="0"/>
          <p:nvPr/>
        </p:nvPicPr>
        <p:blipFill>
          <a:blip r:embed="rId3">
            <a:alphaModFix/>
          </a:blip>
          <a:stretch>
            <a:fillRect/>
          </a:stretch>
        </p:blipFill>
        <p:spPr>
          <a:xfrm>
            <a:off x="3112850" y="1374843"/>
            <a:ext cx="5832984" cy="4364476"/>
          </a:xfrm>
          <a:prstGeom prst="rect">
            <a:avLst/>
          </a:prstGeom>
          <a:noFill/>
          <a:ln>
            <a:noFill/>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Google Shape;174;g135435d5bc1_0_2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Our Time Together</a:t>
            </a:r>
            <a:endParaRPr/>
          </a:p>
        </p:txBody>
      </p:sp>
      <p:sp>
        <p:nvSpPr>
          <p:cNvPr id="175" name="Google Shape;175;g135435d5bc1_0_28"/>
          <p:cNvSpPr txBox="1">
            <a:spLocks noGrp="1"/>
          </p:cNvSpPr>
          <p:nvPr>
            <p:ph type="body" idx="1"/>
          </p:nvPr>
        </p:nvSpPr>
        <p:spPr>
          <a:xfrm>
            <a:off x="97109" y="896890"/>
            <a:ext cx="5218200" cy="3774900"/>
          </a:xfrm>
          <a:prstGeom prst="rect">
            <a:avLst/>
          </a:prstGeom>
        </p:spPr>
        <p:txBody>
          <a:bodyPr spcFirstLastPara="1" wrap="square" lIns="91425" tIns="45700" rIns="91425" bIns="45700" anchor="t" anchorCtr="0">
            <a:noAutofit/>
          </a:bodyPr>
          <a:lstStyle/>
          <a:p>
            <a:pPr marL="0" lvl="0" indent="0" algn="l" rtl="0">
              <a:lnSpc>
                <a:spcPct val="90000"/>
              </a:lnSpc>
              <a:spcBef>
                <a:spcPts val="1200"/>
              </a:spcBef>
              <a:spcAft>
                <a:spcPts val="0"/>
              </a:spcAft>
              <a:buClr>
                <a:schemeClr val="dk1"/>
              </a:buClr>
              <a:buSzPts val="1100"/>
              <a:buFont typeface="Arial"/>
              <a:buNone/>
            </a:pPr>
            <a:r>
              <a:rPr lang="en-US" sz="2200" b="1">
                <a:solidFill>
                  <a:srgbClr val="1CADE4"/>
                </a:solidFill>
              </a:rPr>
              <a:t> </a:t>
            </a:r>
            <a:r>
              <a:rPr lang="en-US" sz="4000" b="1">
                <a:solidFill>
                  <a:schemeClr val="tx1"/>
                </a:solidFill>
              </a:rPr>
              <a:t>90 Minute Dash</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Starting the conversation outside the umbrella</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Issues </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Framework for Determining Actions</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A Little Law Talk</a:t>
            </a:r>
          </a:p>
          <a:p>
            <a:pPr marL="800100" lvl="1" indent="-342900">
              <a:lnSpc>
                <a:spcPct val="90000"/>
              </a:lnSpc>
              <a:spcBef>
                <a:spcPts val="1200"/>
              </a:spcBef>
              <a:buClr>
                <a:schemeClr val="dk1"/>
              </a:buClr>
              <a:buSzPts val="1100"/>
              <a:buFont typeface="Wingdings" panose="05000000000000000000" pitchFamily="2" charset="2"/>
              <a:buChar char="v"/>
            </a:pPr>
            <a:r>
              <a:rPr lang="en-US" sz="3200">
                <a:solidFill>
                  <a:schemeClr val="tx1"/>
                </a:solidFill>
              </a:rPr>
              <a:t>Lessons Learned and Actions to Apply</a:t>
            </a:r>
          </a:p>
          <a:p>
            <a:pPr marL="0" lvl="0" indent="0" algn="l" rtl="0">
              <a:lnSpc>
                <a:spcPct val="90000"/>
              </a:lnSpc>
              <a:spcBef>
                <a:spcPts val="1200"/>
              </a:spcBef>
              <a:spcAft>
                <a:spcPts val="0"/>
              </a:spcAft>
              <a:buClr>
                <a:schemeClr val="dk1"/>
              </a:buClr>
              <a:buSzPts val="1100"/>
              <a:buFont typeface="Arial"/>
              <a:buNone/>
            </a:pPr>
            <a:r>
              <a:rPr lang="en-US" sz="2200">
                <a:solidFill>
                  <a:schemeClr val="tx1"/>
                </a:solidFill>
              </a:rPr>
              <a:t> </a:t>
            </a:r>
            <a:endParaRPr sz="2100">
              <a:solidFill>
                <a:schemeClr val="tx1"/>
              </a:solidFill>
            </a:endParaRPr>
          </a:p>
          <a:p>
            <a:pPr marL="0" lvl="0" indent="0" algn="l" rtl="0">
              <a:spcBef>
                <a:spcPts val="640"/>
              </a:spcBef>
              <a:spcAft>
                <a:spcPts val="0"/>
              </a:spcAft>
              <a:buNone/>
            </a:pPr>
            <a:endParaRPr/>
          </a:p>
        </p:txBody>
      </p:sp>
      <p:pic>
        <p:nvPicPr>
          <p:cNvPr id="176" name="Google Shape;176;g135435d5bc1_0_28"/>
          <p:cNvPicPr preferRelativeResize="0"/>
          <p:nvPr/>
        </p:nvPicPr>
        <p:blipFill rotWithShape="1">
          <a:blip r:embed="rId3">
            <a:alphaModFix/>
          </a:blip>
          <a:srcRect l="26324" t="700" r="13888" b="700"/>
          <a:stretch/>
        </p:blipFill>
        <p:spPr>
          <a:xfrm>
            <a:off x="4670176" y="2198451"/>
            <a:ext cx="4357092" cy="3710917"/>
          </a:xfrm>
          <a:prstGeom prst="rect">
            <a:avLst/>
          </a:prstGeom>
          <a:noFill/>
          <a:ln>
            <a:noFill/>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89"/>
        <p:cNvGrpSpPr/>
        <p:nvPr/>
      </p:nvGrpSpPr>
      <p:grpSpPr>
        <a:xfrm>
          <a:off x="0" y="0"/>
          <a:ext cx="0" cy="0"/>
          <a:chOff x="0" y="0"/>
          <a:chExt cx="0" cy="0"/>
        </a:xfrm>
      </p:grpSpPr>
      <p:sp>
        <p:nvSpPr>
          <p:cNvPr id="190" name="Google Shape;190;g1353501599d_0_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Autofit/>
          </a:bodyPr>
          <a:lstStyle/>
          <a:p>
            <a:pPr>
              <a:buSzPts val="990"/>
            </a:pPr>
            <a:r>
              <a:rPr lang="en-US">
                <a:solidFill>
                  <a:srgbClr val="404040"/>
                </a:solidFill>
              </a:rPr>
              <a:t>Community Agreements Pg 2 </a:t>
            </a:r>
            <a:endParaRPr>
              <a:solidFill>
                <a:srgbClr val="404040"/>
              </a:solidFill>
            </a:endParaRPr>
          </a:p>
        </p:txBody>
      </p:sp>
      <p:sp>
        <p:nvSpPr>
          <p:cNvPr id="191" name="Google Shape;191;g1353501599d_0_66"/>
          <p:cNvSpPr txBox="1">
            <a:spLocks noGrp="1"/>
          </p:cNvSpPr>
          <p:nvPr>
            <p:ph type="body" idx="1"/>
          </p:nvPr>
        </p:nvSpPr>
        <p:spPr>
          <a:xfrm>
            <a:off x="457200" y="1541538"/>
            <a:ext cx="8229600" cy="3774900"/>
          </a:xfrm>
          <a:prstGeom prst="rect">
            <a:avLst/>
          </a:prstGeom>
        </p:spPr>
        <p:txBody>
          <a:bodyPr spcFirstLastPara="1" wrap="square" lIns="91425" tIns="45700" rIns="91425" bIns="45700" anchor="t" anchorCtr="0">
            <a:noAutofit/>
          </a:bodyPr>
          <a:lstStyle/>
          <a:p>
            <a:pPr marL="457200" lvl="0" indent="-381000" algn="l" rtl="0">
              <a:lnSpc>
                <a:spcPct val="115000"/>
              </a:lnSpc>
              <a:spcBef>
                <a:spcPts val="120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Awareness and Self-Knowledge</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Listen for Understanding</a:t>
            </a:r>
            <a:endParaRPr sz="2400">
              <a:solidFill>
                <a:schemeClr val="dk1"/>
              </a:solidFill>
              <a:highlight>
                <a:schemeClr val="lt1"/>
              </a:highlight>
              <a:latin typeface="Arial"/>
              <a:ea typeface="Arial"/>
              <a:cs typeface="Arial"/>
              <a:sym typeface="Arial"/>
            </a:endParaRPr>
          </a:p>
          <a:p>
            <a:pPr marL="457200" lvl="0" indent="-330200" algn="l" rtl="0">
              <a:lnSpc>
                <a:spcPct val="115000"/>
              </a:lnSpc>
              <a:spcBef>
                <a:spcPts val="0"/>
              </a:spcBef>
              <a:spcAft>
                <a:spcPts val="0"/>
              </a:spcAft>
              <a:buClr>
                <a:schemeClr val="dk1"/>
              </a:buClr>
              <a:buSzPts val="1600"/>
              <a:buChar char="•"/>
            </a:pPr>
            <a:r>
              <a:rPr lang="en-US" sz="2300">
                <a:solidFill>
                  <a:schemeClr val="dk1"/>
                </a:solidFill>
                <a:highlight>
                  <a:schemeClr val="lt1"/>
                </a:highlight>
                <a:latin typeface="Arial"/>
                <a:ea typeface="Arial"/>
                <a:cs typeface="Arial"/>
                <a:sym typeface="Arial"/>
              </a:rPr>
              <a:t>Be  Gracious</a:t>
            </a:r>
            <a:r>
              <a:rPr lang="en-US" sz="2400">
                <a:solidFill>
                  <a:schemeClr val="dk1"/>
                </a:solidFill>
                <a:highlight>
                  <a:schemeClr val="lt1"/>
                </a:highlight>
                <a:latin typeface="Arial"/>
                <a:ea typeface="Arial"/>
                <a:cs typeface="Arial"/>
                <a:sym typeface="Arial"/>
              </a:rPr>
              <a:t> </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Stay Engaged</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Be Open and Suspend Judgment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Say “I”- tell your truth</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Seek Discomfort</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Reach for Empathy</a:t>
            </a:r>
            <a:endParaRPr sz="2400">
              <a:solidFill>
                <a:schemeClr val="dk1"/>
              </a:solidFill>
              <a:highlight>
                <a:schemeClr val="lt1"/>
              </a:highlight>
              <a:latin typeface="Arial"/>
              <a:ea typeface="Arial"/>
              <a:cs typeface="Arial"/>
              <a:sym typeface="Arial"/>
            </a:endParaRPr>
          </a:p>
          <a:p>
            <a:pPr marL="457200" lvl="0" indent="-381000" algn="l" rtl="0">
              <a:lnSpc>
                <a:spcPct val="115000"/>
              </a:lnSpc>
              <a:spcBef>
                <a:spcPts val="0"/>
              </a:spcBef>
              <a:spcAft>
                <a:spcPts val="0"/>
              </a:spcAft>
              <a:buClr>
                <a:schemeClr val="dk1"/>
              </a:buClr>
              <a:buSzPts val="2400"/>
              <a:buChar char="•"/>
            </a:pPr>
            <a:r>
              <a:rPr lang="en-US" sz="2400">
                <a:solidFill>
                  <a:schemeClr val="dk1"/>
                </a:solidFill>
                <a:highlight>
                  <a:schemeClr val="lt1"/>
                </a:highlight>
                <a:latin typeface="Arial"/>
                <a:ea typeface="Arial"/>
                <a:cs typeface="Arial"/>
                <a:sym typeface="Arial"/>
              </a:rPr>
              <a:t>Expect non- Resolution and non-Closure</a:t>
            </a:r>
            <a:endParaRPr sz="2400">
              <a:solidFill>
                <a:schemeClr val="dk1"/>
              </a:solidFill>
              <a:highlight>
                <a:schemeClr val="lt1"/>
              </a:highlight>
              <a:latin typeface="Arial"/>
              <a:ea typeface="Arial"/>
              <a:cs typeface="Arial"/>
              <a:sym typeface="Arial"/>
            </a:endParaRPr>
          </a:p>
          <a:p>
            <a:pPr marL="0" lvl="0" indent="0" algn="l" rtl="0">
              <a:spcBef>
                <a:spcPts val="1200"/>
              </a:spcBef>
              <a:spcAft>
                <a:spcPts val="0"/>
              </a:spcAft>
              <a:buNone/>
            </a:pPr>
            <a:endParaRPr sz="4000"/>
          </a:p>
        </p:txBody>
      </p:sp>
      <p:pic>
        <p:nvPicPr>
          <p:cNvPr id="192" name="Google Shape;192;g1353501599d_0_66"/>
          <p:cNvPicPr preferRelativeResize="0"/>
          <p:nvPr/>
        </p:nvPicPr>
        <p:blipFill>
          <a:blip r:embed="rId3">
            <a:alphaModFix amt="20000"/>
          </a:blip>
          <a:stretch>
            <a:fillRect/>
          </a:stretch>
        </p:blipFill>
        <p:spPr>
          <a:xfrm>
            <a:off x="3060774" y="2333250"/>
            <a:ext cx="6163076" cy="3836825"/>
          </a:xfrm>
          <a:prstGeom prst="rect">
            <a:avLst/>
          </a:prstGeom>
          <a:noFill/>
          <a:ln>
            <a:noFill/>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g136e0e83276_0_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Why we are here!</a:t>
            </a:r>
            <a:endParaRPr/>
          </a:p>
        </p:txBody>
      </p:sp>
      <p:sp>
        <p:nvSpPr>
          <p:cNvPr id="113" name="Google Shape;113;g136e0e83276_0_2"/>
          <p:cNvSpPr txBox="1">
            <a:spLocks noGrp="1"/>
          </p:cNvSpPr>
          <p:nvPr>
            <p:ph type="body" idx="1"/>
          </p:nvPr>
        </p:nvSpPr>
        <p:spPr>
          <a:xfrm>
            <a:off x="457200" y="823688"/>
            <a:ext cx="8229600" cy="3774900"/>
          </a:xfrm>
          <a:prstGeom prst="rect">
            <a:avLst/>
          </a:prstGeom>
        </p:spPr>
        <p:txBody>
          <a:bodyPr spcFirstLastPara="1" wrap="square" lIns="91425" tIns="45700" rIns="91425" bIns="45700" anchor="t" anchorCtr="0">
            <a:noAutofit/>
          </a:bodyPr>
          <a:lstStyle/>
          <a:p>
            <a:pPr marL="457200" lvl="0" indent="-387350" algn="l" rtl="0">
              <a:spcBef>
                <a:spcPts val="640"/>
              </a:spcBef>
              <a:spcAft>
                <a:spcPts val="0"/>
              </a:spcAft>
              <a:buClr>
                <a:schemeClr val="dk1"/>
              </a:buClr>
              <a:buSzPts val="2500"/>
              <a:buFont typeface="Calibri"/>
              <a:buChar char="•"/>
            </a:pPr>
            <a:r>
              <a:rPr lang="en-US" sz="2500">
                <a:solidFill>
                  <a:schemeClr val="dk1"/>
                </a:solidFill>
                <a:highlight>
                  <a:srgbClr val="FFFFFF"/>
                </a:highlight>
              </a:rPr>
              <a:t>LGBTQ+ youth are more than four times as likely to attempt suicide than their peers</a:t>
            </a:r>
            <a:endParaRPr sz="2500">
              <a:solidFill>
                <a:schemeClr val="dk1"/>
              </a:solidFill>
              <a:highlight>
                <a:srgbClr val="FFFFFF"/>
              </a:highlight>
            </a:endParaRPr>
          </a:p>
          <a:p>
            <a:pPr marL="457200" lvl="0" indent="0" algn="l" rtl="0">
              <a:spcBef>
                <a:spcPts val="640"/>
              </a:spcBef>
              <a:spcAft>
                <a:spcPts val="0"/>
              </a:spcAft>
              <a:buNone/>
            </a:pPr>
            <a:endParaRPr sz="13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A majority of LGBTQ+ people say that they or an LGBTQ+ friend or family member have been threatened or non-sexually harassed (57 percent), been sexually harassed (51 percent), or experienced violence (51 percent) because of their sexuality or gender identity.  [2]</a:t>
            </a:r>
          </a:p>
          <a:p>
            <a:pPr indent="-387350">
              <a:buClr>
                <a:schemeClr val="dk1"/>
              </a:buClr>
              <a:buSzPts val="2500"/>
              <a:buFont typeface="Calibri"/>
              <a:buChar char="•"/>
            </a:pPr>
            <a:endParaRPr lang="en-US" sz="2500">
              <a:solidFill>
                <a:schemeClr val="dk1"/>
              </a:solidFill>
              <a:highlight>
                <a:srgbClr val="FFFFFF"/>
              </a:highlight>
            </a:endParaRPr>
          </a:p>
          <a:p>
            <a:pPr indent="-387350">
              <a:buClr>
                <a:schemeClr val="dk1"/>
              </a:buClr>
              <a:buSzPts val="2500"/>
              <a:buFont typeface="Calibri"/>
              <a:buChar char="•"/>
            </a:pPr>
            <a:r>
              <a:rPr lang="en-US" sz="2500">
                <a:solidFill>
                  <a:schemeClr val="dk1"/>
                </a:solidFill>
                <a:highlight>
                  <a:srgbClr val="FFFFFF"/>
                </a:highlight>
              </a:rPr>
              <a:t>NEA RA Support and Part of NEA Mission and Vision Pg 5</a:t>
            </a:r>
          </a:p>
          <a:p>
            <a:pPr marL="0" lvl="0" indent="0" algn="l" rtl="0">
              <a:spcBef>
                <a:spcPts val="640"/>
              </a:spcBef>
              <a:spcAft>
                <a:spcPts val="0"/>
              </a:spcAft>
              <a:buNone/>
            </a:pPr>
            <a:endParaRPr sz="2800">
              <a:solidFill>
                <a:schemeClr val="dk1"/>
              </a:solidFill>
              <a:highlight>
                <a:srgbClr val="FFFFFF"/>
              </a:highlight>
            </a:endParaRPr>
          </a:p>
          <a:p>
            <a:pPr marL="0" indent="0">
              <a:buNone/>
            </a:pPr>
            <a:endParaRPr lang="en-US" sz="2800">
              <a:solidFill>
                <a:schemeClr val="dk1"/>
              </a:solidFill>
              <a:highlight>
                <a:srgbClr val="FFFFFF"/>
              </a:highlight>
            </a:endParaRPr>
          </a:p>
        </p:txBody>
      </p:sp>
      <p:sp>
        <p:nvSpPr>
          <p:cNvPr id="114" name="Google Shape;114;g136e0e83276_0_2"/>
          <p:cNvSpPr txBox="1"/>
          <p:nvPr/>
        </p:nvSpPr>
        <p:spPr>
          <a:xfrm>
            <a:off x="612450" y="4865300"/>
            <a:ext cx="7919100" cy="14775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200"/>
              <a:t>[1] Human Rights Campaign Foundation. (2017, July). Mental health and the LGBTQ community. https://suicidepreventionlifeline.org/wp-content/uploads/2017/07/LGBTQ_MentalHealth_OnePager.pdf</a:t>
            </a:r>
            <a:endParaRPr sz="1200"/>
          </a:p>
          <a:p>
            <a:pPr marL="0" lvl="0" indent="0" algn="l" rtl="0">
              <a:spcBef>
                <a:spcPts val="0"/>
              </a:spcBef>
              <a:spcAft>
                <a:spcPts val="0"/>
              </a:spcAft>
              <a:buNone/>
            </a:pPr>
            <a:endParaRPr sz="1200"/>
          </a:p>
          <a:p>
            <a:pPr marL="0" lvl="0" indent="0" algn="l" rtl="0">
              <a:spcBef>
                <a:spcPts val="0"/>
              </a:spcBef>
              <a:spcAft>
                <a:spcPts val="0"/>
              </a:spcAft>
              <a:buNone/>
            </a:pPr>
            <a:r>
              <a:rPr lang="en-US" sz="1200"/>
              <a:t>[2] National Public Radio, the Robert Wood Johnson Foundation, &amp; The Harvard T.H. Chan School of Public Health. (2017, November). Discrimination in America: Experiences and views of LGBTQ Americans. Retrieved June 24, 2020 from https://www.rwjf.org/en/library/research/2017/10/discrimination-in-america--experiences-and-views.html</a:t>
            </a:r>
            <a:endParaRPr sz="12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8"/>
        <p:cNvGrpSpPr/>
        <p:nvPr/>
      </p:nvGrpSpPr>
      <p:grpSpPr>
        <a:xfrm>
          <a:off x="0" y="0"/>
          <a:ext cx="0" cy="0"/>
          <a:chOff x="0" y="0"/>
          <a:chExt cx="0" cy="0"/>
        </a:xfrm>
      </p:grpSpPr>
      <p:sp>
        <p:nvSpPr>
          <p:cNvPr id="119" name="Google Shape;119;g13ce6eadda9_2_12"/>
          <p:cNvSpPr txBox="1"/>
          <p:nvPr/>
        </p:nvSpPr>
        <p:spPr>
          <a:xfrm>
            <a:off x="759279" y="2090172"/>
            <a:ext cx="7625400" cy="267810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None/>
            </a:pPr>
            <a:r>
              <a:rPr lang="en-US" sz="2800" b="1" i="0" u="none" strike="noStrike" cap="none">
                <a:solidFill>
                  <a:schemeClr val="dk2"/>
                </a:solidFill>
                <a:latin typeface="Calibri"/>
                <a:ea typeface="Calibri"/>
                <a:cs typeface="Calibri"/>
                <a:sym typeface="Calibri"/>
              </a:rPr>
              <a:t>“Know that even if you do not personally know of any LGBTQ+ staff person in your district, they are there. Be an ally even if you do not know them. Speak up when you hear, see, or perceive bias and/or discrimination. Advocate for inclusive policies for both students and staff.”</a:t>
            </a:r>
            <a:endParaRPr b="1"/>
          </a:p>
        </p:txBody>
      </p:sp>
      <p:sp>
        <p:nvSpPr>
          <p:cNvPr id="120" name="Google Shape;120;g13ce6eadda9_2_12"/>
          <p:cNvSpPr txBox="1">
            <a:spLocks noGrp="1"/>
          </p:cNvSpPr>
          <p:nvPr>
            <p:ph type="title"/>
          </p:nvPr>
        </p:nvSpPr>
        <p:spPr>
          <a:xfrm>
            <a:off x="1823677" y="0"/>
            <a:ext cx="7189800" cy="815700"/>
          </a:xfrm>
          <a:prstGeom prst="rect">
            <a:avLst/>
          </a:prstGeom>
          <a:noFill/>
          <a:ln>
            <a:noFill/>
          </a:ln>
        </p:spPr>
        <p:txBody>
          <a:bodyPr spcFirstLastPara="1" wrap="square" lIns="91425" tIns="45700" rIns="91425" bIns="45700" anchor="ctr" anchorCtr="0">
            <a:normAutofit/>
          </a:bodyPr>
          <a:lstStyle/>
          <a:p>
            <a:pPr marL="0" lvl="0" indent="0" algn="r" rtl="0">
              <a:spcBef>
                <a:spcPts val="0"/>
              </a:spcBef>
              <a:spcAft>
                <a:spcPts val="0"/>
              </a:spcAft>
              <a:buClr>
                <a:schemeClr val="dk2"/>
              </a:buClr>
              <a:buSzPts val="3800"/>
              <a:buFont typeface="Calibri"/>
              <a:buNone/>
            </a:pPr>
            <a:r>
              <a:rPr lang="en-US" sz="3300">
                <a:latin typeface="Libre Franklin"/>
                <a:ea typeface="Libre Franklin"/>
                <a:cs typeface="Libre Franklin"/>
                <a:sym typeface="Libre Franklin"/>
              </a:rPr>
              <a:t>The Words of Our Members</a:t>
            </a:r>
            <a:endParaRPr sz="3500"/>
          </a:p>
        </p:txBody>
      </p:sp>
      <p:sp>
        <p:nvSpPr>
          <p:cNvPr id="121" name="Google Shape;121;g13ce6eadda9_2_12"/>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lt1"/>
                </a:solidFill>
                <a:latin typeface="Calibri"/>
                <a:ea typeface="Calibri"/>
                <a:cs typeface="Calibri"/>
                <a:sym typeface="Calibri"/>
              </a:rPr>
              <a:t>7</a:t>
            </a:fld>
            <a:endParaRPr sz="1800" b="0" i="0" u="none" strike="noStrike" cap="none">
              <a:solidFill>
                <a:schemeClr val="lt1"/>
              </a:solidFill>
              <a:latin typeface="Calibri"/>
              <a:ea typeface="Calibri"/>
              <a:cs typeface="Calibri"/>
              <a:sym typeface="Calibri"/>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sp>
        <p:nvSpPr>
          <p:cNvPr id="65" name="Google Shape;65;p15"/>
          <p:cNvSpPr txBox="1">
            <a:spLocks noGrp="1"/>
          </p:cNvSpPr>
          <p:nvPr>
            <p:ph type="ctrTitle"/>
          </p:nvPr>
        </p:nvSpPr>
        <p:spPr>
          <a:xfrm>
            <a:off x="4714875" y="2312021"/>
            <a:ext cx="4114800" cy="1756200"/>
          </a:xfrm>
          <a:prstGeom prst="rect">
            <a:avLst/>
          </a:prstGeom>
        </p:spPr>
        <p:txBody>
          <a:bodyPr spcFirstLastPara="1" wrap="square" lIns="91425" tIns="91425" rIns="91425" bIns="91425" anchor="b" anchorCtr="0">
            <a:noAutofit/>
          </a:bodyPr>
          <a:lstStyle/>
          <a:p>
            <a:r>
              <a:rPr lang="en-US"/>
              <a:t>Barb</a:t>
            </a:r>
            <a:endParaRPr/>
          </a:p>
        </p:txBody>
      </p:sp>
      <p:sp>
        <p:nvSpPr>
          <p:cNvPr id="3" name="TextBox 2">
            <a:extLst>
              <a:ext uri="{FF2B5EF4-FFF2-40B4-BE49-F238E27FC236}">
                <a16:creationId xmlns:a16="http://schemas.microsoft.com/office/drawing/2014/main" id="{43956AFB-5FFB-59EF-13D0-9D43479F7BFA}"/>
              </a:ext>
            </a:extLst>
          </p:cNvPr>
          <p:cNvSpPr txBox="1"/>
          <p:nvPr/>
        </p:nvSpPr>
        <p:spPr>
          <a:xfrm>
            <a:off x="606669" y="452804"/>
            <a:ext cx="3640898"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buAutoNum type="arabicPeriod"/>
            </a:pPr>
            <a:endParaRPr lang="en-US" sz="2800" kern="1200">
              <a:solidFill>
                <a:schemeClr val="tx1"/>
              </a:solidFill>
              <a:latin typeface="Calibri"/>
              <a:ea typeface="+mn-ea"/>
              <a:cs typeface="Calibri"/>
            </a:endParaRPr>
          </a:p>
        </p:txBody>
      </p:sp>
      <p:grpSp>
        <p:nvGrpSpPr>
          <p:cNvPr id="11" name="Google Shape;58;p15">
            <a:extLst>
              <a:ext uri="{FF2B5EF4-FFF2-40B4-BE49-F238E27FC236}">
                <a16:creationId xmlns:a16="http://schemas.microsoft.com/office/drawing/2014/main" id="{1BD23A29-6D5B-AD97-7143-29537EC32320}"/>
              </a:ext>
            </a:extLst>
          </p:cNvPr>
          <p:cNvGrpSpPr/>
          <p:nvPr/>
        </p:nvGrpSpPr>
        <p:grpSpPr>
          <a:xfrm>
            <a:off x="-20321" y="802150"/>
            <a:ext cx="3343127" cy="5272200"/>
            <a:chOff x="-1" y="-55100"/>
            <a:chExt cx="3343127" cy="5272200"/>
          </a:xfrm>
        </p:grpSpPr>
        <p:sp>
          <p:nvSpPr>
            <p:cNvPr id="5" name="Google Shape;59;p15">
              <a:extLst>
                <a:ext uri="{FF2B5EF4-FFF2-40B4-BE49-F238E27FC236}">
                  <a16:creationId xmlns:a16="http://schemas.microsoft.com/office/drawing/2014/main" id="{E7D4FE52-4F5F-8AAC-AF2E-5249EEB37AEB}"/>
                </a:ext>
              </a:extLst>
            </p:cNvPr>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 name="Google Shape;60;p15">
              <a:extLst>
                <a:ext uri="{FF2B5EF4-FFF2-40B4-BE49-F238E27FC236}">
                  <a16:creationId xmlns:a16="http://schemas.microsoft.com/office/drawing/2014/main" id="{379DB44B-DF5C-B640-DD72-7942B88548B6}"/>
                </a:ext>
              </a:extLst>
            </p:cNvPr>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7" name="Google Shape;61;p15">
              <a:extLst>
                <a:ext uri="{FF2B5EF4-FFF2-40B4-BE49-F238E27FC236}">
                  <a16:creationId xmlns:a16="http://schemas.microsoft.com/office/drawing/2014/main" id="{FBBA8F72-3B98-FE28-0A1C-DBFE45E60DAC}"/>
                </a:ext>
              </a:extLst>
            </p:cNvPr>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8" name="Google Shape;62;p15">
              <a:extLst>
                <a:ext uri="{FF2B5EF4-FFF2-40B4-BE49-F238E27FC236}">
                  <a16:creationId xmlns:a16="http://schemas.microsoft.com/office/drawing/2014/main" id="{EDD330B4-72AA-E214-E140-80553DE4AC8E}"/>
                </a:ext>
              </a:extLst>
            </p:cNvPr>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9" name="Google Shape;63;p15">
              <a:extLst>
                <a:ext uri="{FF2B5EF4-FFF2-40B4-BE49-F238E27FC236}">
                  <a16:creationId xmlns:a16="http://schemas.microsoft.com/office/drawing/2014/main" id="{16C9BA30-F346-10C3-D98B-0B42C703CBF1}"/>
                </a:ext>
              </a:extLst>
            </p:cNvPr>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10" name="Google Shape;64;p15">
              <a:extLst>
                <a:ext uri="{FF2B5EF4-FFF2-40B4-BE49-F238E27FC236}">
                  <a16:creationId xmlns:a16="http://schemas.microsoft.com/office/drawing/2014/main" id="{C8761002-3874-5C5B-182C-591D08F50030}"/>
                </a:ext>
              </a:extLst>
            </p:cNvPr>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Tree>
    <p:extLst>
      <p:ext uri="{BB962C8B-B14F-4D97-AF65-F5344CB8AC3E}">
        <p14:creationId xmlns:p14="http://schemas.microsoft.com/office/powerpoint/2010/main" val="327144979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3,416 Rainbow Speech Bubble Stock Photos and Images - 123RF"/>
          <p:cNvPicPr>
            <a:picLocks noChangeAspect="1" noChangeArrowheads="1"/>
          </p:cNvPicPr>
          <p:nvPr/>
        </p:nvPicPr>
        <p:blipFill rotWithShape="1">
          <a:blip r:embed="rId2">
            <a:extLst>
              <a:ext uri="{28A0092B-C50C-407E-A947-70E740481C1C}">
                <a14:useLocalDpi xmlns:a14="http://schemas.microsoft.com/office/drawing/2010/main" val="0"/>
              </a:ext>
            </a:extLst>
          </a:blip>
          <a:srcRect l="9659" t="12046" r="8846" b="13558"/>
          <a:stretch/>
        </p:blipFill>
        <p:spPr bwMode="auto">
          <a:xfrm>
            <a:off x="77821" y="1018163"/>
            <a:ext cx="9150485" cy="48115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a:t>Building Beyond the Umbrella</a:t>
            </a:r>
          </a:p>
        </p:txBody>
      </p:sp>
      <p:sp>
        <p:nvSpPr>
          <p:cNvPr id="3" name="Text Placeholder 2"/>
          <p:cNvSpPr>
            <a:spLocks noGrp="1"/>
          </p:cNvSpPr>
          <p:nvPr>
            <p:ph type="body" idx="1"/>
          </p:nvPr>
        </p:nvSpPr>
        <p:spPr>
          <a:xfrm>
            <a:off x="914400" y="2133600"/>
            <a:ext cx="6666690" cy="3326860"/>
          </a:xfrm>
        </p:spPr>
        <p:txBody>
          <a:bodyPr/>
          <a:lstStyle/>
          <a:p>
            <a:pPr marL="25400" indent="0" algn="ctr">
              <a:buNone/>
            </a:pPr>
            <a:r>
              <a:rPr lang="en-US" sz="3600" b="1">
                <a:solidFill>
                  <a:schemeClr val="bg1"/>
                </a:solidFill>
              </a:rPr>
              <a:t>How do you begin the work with your colleagues of seeking justice with those who don’t share the experiences, identities, and issues that you do? </a:t>
            </a:r>
          </a:p>
        </p:txBody>
      </p:sp>
    </p:spTree>
    <p:extLst>
      <p:ext uri="{BB962C8B-B14F-4D97-AF65-F5344CB8AC3E}">
        <p14:creationId xmlns:p14="http://schemas.microsoft.com/office/powerpoint/2010/main" val="26074302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60323" y="-156795"/>
            <a:ext cx="5526559" cy="1088068"/>
          </a:xfrm>
        </p:spPr>
        <p:txBody>
          <a:bodyPr>
            <a:normAutofit fontScale="90000"/>
          </a:bodyPr>
          <a:lstStyle/>
          <a:p>
            <a:r>
              <a:rPr lang="en-US" b="1"/>
              <a:t>Building Beyond the Umbrella</a:t>
            </a:r>
          </a:p>
        </p:txBody>
      </p:sp>
      <p:sp>
        <p:nvSpPr>
          <p:cNvPr id="31" name="Content Placeholder 2"/>
          <p:cNvSpPr txBox="1">
            <a:spLocks/>
          </p:cNvSpPr>
          <p:nvPr/>
        </p:nvSpPr>
        <p:spPr>
          <a:xfrm>
            <a:off x="188999" y="1735117"/>
            <a:ext cx="6406355" cy="3751283"/>
          </a:xfrm>
          <a:prstGeom prst="rect">
            <a:avLst/>
          </a:prstGeom>
          <a:noFill/>
          <a:ln>
            <a:noFill/>
          </a:ln>
        </p:spPr>
        <p:txBody>
          <a:bodyPr spcFirstLastPara="1" wrap="square" lIns="91425" tIns="45700" rIns="91425" bIns="45700" anchor="t" anchorCtr="0">
            <a:normAutofit fontScale="77500" lnSpcReduction="20000"/>
          </a:bodyPr>
          <a:lstStyle>
            <a:defPPr marR="0" lvl="0" algn="l" rtl="0">
              <a:lnSpc>
                <a:spcPct val="100000"/>
              </a:lnSpc>
              <a:spcBef>
                <a:spcPts val="0"/>
              </a:spcBef>
              <a:spcAft>
                <a:spcPts val="0"/>
              </a:spcAft>
            </a:defPPr>
            <a:lvl1pPr marL="457200" marR="0" lvl="0" indent="-431800" algn="l" rtl="0">
              <a:lnSpc>
                <a:spcPct val="100000"/>
              </a:lnSpc>
              <a:spcBef>
                <a:spcPts val="640"/>
              </a:spcBef>
              <a:spcAft>
                <a:spcPts val="0"/>
              </a:spcAft>
              <a:buClr>
                <a:schemeClr val="dk2"/>
              </a:buClr>
              <a:buSzPts val="3200"/>
              <a:buFont typeface="Arial"/>
              <a:buChar char="•"/>
              <a:defRPr sz="3200" b="0" i="0" u="none" strike="noStrike" cap="none">
                <a:solidFill>
                  <a:schemeClr val="dk2"/>
                </a:solidFill>
                <a:latin typeface="Calibri"/>
                <a:ea typeface="Calibri"/>
                <a:cs typeface="Calibri"/>
                <a:sym typeface="Calibri"/>
              </a:defRPr>
            </a:lvl1pPr>
            <a:lvl2pPr marL="914400" marR="0" lvl="1" indent="-406400" algn="l" rtl="0">
              <a:lnSpc>
                <a:spcPct val="100000"/>
              </a:lnSpc>
              <a:spcBef>
                <a:spcPts val="560"/>
              </a:spcBef>
              <a:spcAft>
                <a:spcPts val="0"/>
              </a:spcAft>
              <a:buClr>
                <a:schemeClr val="dk2"/>
              </a:buClr>
              <a:buSzPts val="2800"/>
              <a:buFont typeface="Arial"/>
              <a:buChar char="–"/>
              <a:defRPr sz="2800" b="0" i="0" u="none" strike="noStrike" cap="none">
                <a:solidFill>
                  <a:schemeClr val="dk2"/>
                </a:solidFill>
                <a:latin typeface="Calibri"/>
                <a:ea typeface="Calibri"/>
                <a:cs typeface="Calibri"/>
                <a:sym typeface="Calibri"/>
              </a:defRPr>
            </a:lvl2pPr>
            <a:lvl3pPr marL="1371600" marR="0" lvl="2" indent="-381000" algn="l" rtl="0">
              <a:lnSpc>
                <a:spcPct val="100000"/>
              </a:lnSpc>
              <a:spcBef>
                <a:spcPts val="480"/>
              </a:spcBef>
              <a:spcAft>
                <a:spcPts val="0"/>
              </a:spcAft>
              <a:buClr>
                <a:schemeClr val="dk2"/>
              </a:buClr>
              <a:buSzPts val="2400"/>
              <a:buFont typeface="Arial"/>
              <a:buChar char="•"/>
              <a:defRPr sz="2400" b="0" i="0" u="none" strike="noStrike" cap="none">
                <a:solidFill>
                  <a:schemeClr val="dk2"/>
                </a:solidFill>
                <a:latin typeface="Calibri"/>
                <a:ea typeface="Calibri"/>
                <a:cs typeface="Calibri"/>
                <a:sym typeface="Calibri"/>
              </a:defRPr>
            </a:lvl3pPr>
            <a:lvl4pPr marL="1828800" marR="0" lvl="3"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4pPr>
            <a:lvl5pPr marL="2286000" marR="0" lvl="4" indent="-355600" algn="l" rtl="0">
              <a:lnSpc>
                <a:spcPct val="100000"/>
              </a:lnSpc>
              <a:spcBef>
                <a:spcPts val="400"/>
              </a:spcBef>
              <a:spcAft>
                <a:spcPts val="0"/>
              </a:spcAft>
              <a:buClr>
                <a:schemeClr val="dk2"/>
              </a:buClr>
              <a:buSzPts val="2000"/>
              <a:buFont typeface="Arial"/>
              <a:buChar char="»"/>
              <a:defRPr sz="2000" b="0" i="0" u="none" strike="noStrike" cap="none">
                <a:solidFill>
                  <a:schemeClr val="dk2"/>
                </a:solidFill>
                <a:latin typeface="Calibri"/>
                <a:ea typeface="Calibri"/>
                <a:cs typeface="Calibri"/>
                <a:sym typeface="Calibri"/>
              </a:defRPr>
            </a:lvl5pPr>
            <a:lvl6pPr marL="2743200" marR="0" lvl="5"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6pPr>
            <a:lvl7pPr marL="3200400" marR="0" lvl="6"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7pPr>
            <a:lvl8pPr marL="3657600" marR="0" lvl="7"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8pPr>
            <a:lvl9pPr marL="4114800" marR="0" lvl="8" indent="-342900" algn="l" rtl="0">
              <a:lnSpc>
                <a:spcPct val="100000"/>
              </a:lnSpc>
              <a:spcBef>
                <a:spcPts val="360"/>
              </a:spcBef>
              <a:spcAft>
                <a:spcPts val="0"/>
              </a:spcAft>
              <a:buClr>
                <a:schemeClr val="dk1"/>
              </a:buClr>
              <a:buSzPts val="1800"/>
              <a:buFont typeface="Arial"/>
              <a:buChar char="•"/>
              <a:defRPr sz="2000" b="0" i="0" u="none" strike="noStrike" cap="none">
                <a:solidFill>
                  <a:schemeClr val="dk1"/>
                </a:solidFill>
                <a:latin typeface="Calibri"/>
                <a:ea typeface="Calibri"/>
                <a:cs typeface="Calibri"/>
                <a:sym typeface="Calibri"/>
              </a:defRPr>
            </a:lvl9pPr>
          </a:lstStyle>
          <a:p>
            <a:pPr marL="25400" indent="0">
              <a:buNone/>
            </a:pPr>
            <a:r>
              <a:rPr lang="en-US" sz="4200" b="1"/>
              <a:t>Solidarity</a:t>
            </a:r>
          </a:p>
          <a:p>
            <a:pPr marL="25400" indent="0">
              <a:buNone/>
            </a:pPr>
            <a:r>
              <a:rPr lang="en-US" sz="4200"/>
              <a:t>sol / </a:t>
            </a:r>
            <a:r>
              <a:rPr lang="en-US" sz="4200" err="1"/>
              <a:t>i</a:t>
            </a:r>
            <a:r>
              <a:rPr lang="en-US" sz="4200"/>
              <a:t> / </a:t>
            </a:r>
            <a:r>
              <a:rPr lang="en-US" sz="4200" err="1"/>
              <a:t>dar</a:t>
            </a:r>
            <a:r>
              <a:rPr lang="en-US" sz="4200"/>
              <a:t> / </a:t>
            </a:r>
            <a:r>
              <a:rPr lang="en-US" sz="4200" err="1"/>
              <a:t>i</a:t>
            </a:r>
            <a:r>
              <a:rPr lang="en-US" sz="4200"/>
              <a:t> / ty  </a:t>
            </a:r>
          </a:p>
          <a:p>
            <a:pPr marL="25400" indent="0">
              <a:buNone/>
            </a:pPr>
            <a:r>
              <a:rPr lang="en-US" sz="4200"/>
              <a:t>Noun</a:t>
            </a:r>
          </a:p>
          <a:p>
            <a:pPr marL="482600" lvl="1" indent="0">
              <a:buNone/>
            </a:pPr>
            <a:r>
              <a:rPr lang="en-US" sz="4000"/>
              <a:t>1. Unity or agreement of feeling or action especially among individuals with a common interest, mutual support; mutual support within a group.</a:t>
            </a:r>
          </a:p>
        </p:txBody>
      </p:sp>
      <p:pic>
        <p:nvPicPr>
          <p:cNvPr id="32" name="Picture 31"/>
          <p:cNvPicPr>
            <a:picLocks noChangeAspect="1"/>
          </p:cNvPicPr>
          <p:nvPr/>
        </p:nvPicPr>
        <p:blipFill rotWithShape="1">
          <a:blip r:embed="rId2"/>
          <a:srcRect l="23345" r="20898"/>
          <a:stretch/>
        </p:blipFill>
        <p:spPr>
          <a:xfrm>
            <a:off x="6811018" y="1859536"/>
            <a:ext cx="2275865" cy="4081784"/>
          </a:xfrm>
          <a:prstGeom prst="rect">
            <a:avLst/>
          </a:prstGeom>
        </p:spPr>
      </p:pic>
    </p:spTree>
    <p:extLst>
      <p:ext uri="{BB962C8B-B14F-4D97-AF65-F5344CB8AC3E}">
        <p14:creationId xmlns:p14="http://schemas.microsoft.com/office/powerpoint/2010/main" val="387999998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93"/>
        <p:cNvGrpSpPr/>
        <p:nvPr/>
      </p:nvGrpSpPr>
      <p:grpSpPr>
        <a:xfrm>
          <a:off x="0" y="0"/>
          <a:ext cx="0" cy="0"/>
          <a:chOff x="0" y="0"/>
          <a:chExt cx="0" cy="0"/>
        </a:xfrm>
      </p:grpSpPr>
      <p:sp>
        <p:nvSpPr>
          <p:cNvPr id="394" name="Google Shape;394;p64"/>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a:solidFill>
                  <a:schemeClr val="dk1"/>
                </a:solidFill>
                <a:latin typeface="Libre Franklin"/>
                <a:ea typeface="Libre Franklin"/>
                <a:cs typeface="Libre Franklin"/>
                <a:sym typeface="Libre Franklin"/>
              </a:rPr>
              <a:t>The Gender Unicorn</a:t>
            </a:r>
            <a:endParaRPr>
              <a:solidFill>
                <a:schemeClr val="dk1"/>
              </a:solidFill>
            </a:endParaRPr>
          </a:p>
        </p:txBody>
      </p:sp>
      <p:sp>
        <p:nvSpPr>
          <p:cNvPr id="395" name="Google Shape;395;p64"/>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11</a:t>
            </a:fld>
            <a:endParaRPr sz="1800" b="0" i="0" u="none" strike="noStrike" cap="none">
              <a:solidFill>
                <a:schemeClr val="dk1"/>
              </a:solidFill>
              <a:latin typeface="Calibri"/>
              <a:ea typeface="Calibri"/>
              <a:cs typeface="Calibri"/>
              <a:sym typeface="Calibri"/>
            </a:endParaRPr>
          </a:p>
        </p:txBody>
      </p:sp>
      <p:pic>
        <p:nvPicPr>
          <p:cNvPr id="396" name="Google Shape;396;p64"/>
          <p:cNvPicPr preferRelativeResize="0"/>
          <p:nvPr/>
        </p:nvPicPr>
        <p:blipFill rotWithShape="1">
          <a:blip r:embed="rId3">
            <a:alphaModFix/>
          </a:blip>
          <a:srcRect/>
          <a:stretch/>
        </p:blipFill>
        <p:spPr>
          <a:xfrm>
            <a:off x="161600" y="187136"/>
            <a:ext cx="1286200" cy="1082093"/>
          </a:xfrm>
          <a:prstGeom prst="rect">
            <a:avLst/>
          </a:prstGeom>
          <a:noFill/>
          <a:ln>
            <a:noFill/>
          </a:ln>
        </p:spPr>
      </p:pic>
      <p:pic>
        <p:nvPicPr>
          <p:cNvPr id="397" name="Google Shape;397;p64"/>
          <p:cNvPicPr preferRelativeResize="0"/>
          <p:nvPr/>
        </p:nvPicPr>
        <p:blipFill rotWithShape="1">
          <a:blip r:embed="rId4">
            <a:alphaModFix/>
          </a:blip>
          <a:srcRect l="794" r="1"/>
          <a:stretch/>
        </p:blipFill>
        <p:spPr>
          <a:xfrm>
            <a:off x="1656522" y="1019839"/>
            <a:ext cx="6745356" cy="5147187"/>
          </a:xfrm>
          <a:prstGeom prst="rect">
            <a:avLst/>
          </a:prstGeom>
          <a:noFill/>
          <a:ln>
            <a:noFill/>
          </a:ln>
        </p:spPr>
      </p:pic>
    </p:spTree>
    <p:extLst>
      <p:ext uri="{BB962C8B-B14F-4D97-AF65-F5344CB8AC3E}">
        <p14:creationId xmlns:p14="http://schemas.microsoft.com/office/powerpoint/2010/main" val="35837282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7238999" y="1972845"/>
            <a:ext cx="1905001" cy="2333265"/>
          </a:xfrm>
        </p:spPr>
        <p:txBody>
          <a:bodyPr>
            <a:normAutofit fontScale="90000"/>
          </a:bodyPr>
          <a:lstStyle/>
          <a:p>
            <a:pPr algn="l"/>
            <a:r>
              <a:rPr lang="en-US"/>
              <a:t>Using this page with others to build solidarity.</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15125" t="16157" r="22960" b="5386"/>
          <a:stretch/>
        </p:blipFill>
        <p:spPr>
          <a:xfrm>
            <a:off x="-88900" y="-50800"/>
            <a:ext cx="7229245" cy="6199399"/>
          </a:xfrm>
          <a:prstGeom prst="rect">
            <a:avLst/>
          </a:prstGeom>
        </p:spPr>
      </p:pic>
    </p:spTree>
    <p:extLst>
      <p:ext uri="{BB962C8B-B14F-4D97-AF65-F5344CB8AC3E}">
        <p14:creationId xmlns:p14="http://schemas.microsoft.com/office/powerpoint/2010/main" val="423682335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6AC02-6389-935D-045C-3E954ACEDFAB}"/>
              </a:ext>
            </a:extLst>
          </p:cNvPr>
          <p:cNvSpPr>
            <a:spLocks noGrp="1"/>
          </p:cNvSpPr>
          <p:nvPr>
            <p:ph type="title"/>
          </p:nvPr>
        </p:nvSpPr>
        <p:spPr>
          <a:xfrm>
            <a:off x="4508500" y="207546"/>
            <a:ext cx="4279900" cy="786970"/>
          </a:xfrm>
        </p:spPr>
        <p:txBody>
          <a:bodyPr>
            <a:normAutofit/>
          </a:bodyPr>
          <a:lstStyle/>
          <a:p>
            <a:r>
              <a:rPr lang="en-US"/>
              <a:t>Questions to Ask</a:t>
            </a:r>
          </a:p>
        </p:txBody>
      </p:sp>
      <p:pic>
        <p:nvPicPr>
          <p:cNvPr id="4" name="Picture 4" descr="Text&#10;&#10;Description automatically generated">
            <a:extLst>
              <a:ext uri="{FF2B5EF4-FFF2-40B4-BE49-F238E27FC236}">
                <a16:creationId xmlns:a16="http://schemas.microsoft.com/office/drawing/2014/main" id="{E93001BA-075A-F98D-DF8C-C5A89C252C37}"/>
              </a:ext>
            </a:extLst>
          </p:cNvPr>
          <p:cNvPicPr>
            <a:picLocks noChangeAspect="1"/>
          </p:cNvPicPr>
          <p:nvPr/>
        </p:nvPicPr>
        <p:blipFill rotWithShape="1">
          <a:blip r:embed="rId2"/>
          <a:srcRect l="21926" t="42604" r="56093" b="14550"/>
          <a:stretch/>
        </p:blipFill>
        <p:spPr>
          <a:xfrm>
            <a:off x="-152400" y="908050"/>
            <a:ext cx="3423712" cy="4515819"/>
          </a:xfrm>
          <a:prstGeom prst="rect">
            <a:avLst/>
          </a:prstGeom>
        </p:spPr>
      </p:pic>
      <p:sp>
        <p:nvSpPr>
          <p:cNvPr id="3" name="TextBox 2">
            <a:extLst>
              <a:ext uri="{FF2B5EF4-FFF2-40B4-BE49-F238E27FC236}">
                <a16:creationId xmlns:a16="http://schemas.microsoft.com/office/drawing/2014/main" id="{FB593D59-DBC9-ED83-1E22-8FCB18A6A839}"/>
              </a:ext>
            </a:extLst>
          </p:cNvPr>
          <p:cNvSpPr txBox="1"/>
          <p:nvPr/>
        </p:nvSpPr>
        <p:spPr>
          <a:xfrm>
            <a:off x="3417987" y="1259665"/>
            <a:ext cx="5058046" cy="529375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3600"/>
              <a:t>What is clearer to you? </a:t>
            </a:r>
          </a:p>
          <a:p>
            <a:r>
              <a:rPr lang="en-US" sz="3600"/>
              <a:t>Do you feel you can find yourself here?</a:t>
            </a:r>
          </a:p>
          <a:p>
            <a:r>
              <a:rPr lang="en-US" sz="3600"/>
              <a:t>Do you feel there is any nuance that may be missing?</a:t>
            </a:r>
          </a:p>
          <a:p>
            <a:r>
              <a:rPr lang="en-US" sz="3600"/>
              <a:t>How do our current union practices support the nuances we found?</a:t>
            </a:r>
          </a:p>
          <a:p>
            <a:pPr algn="l"/>
            <a:endParaRPr lang="en-US"/>
          </a:p>
        </p:txBody>
      </p:sp>
    </p:spTree>
    <p:extLst>
      <p:ext uri="{BB962C8B-B14F-4D97-AF65-F5344CB8AC3E}">
        <p14:creationId xmlns:p14="http://schemas.microsoft.com/office/powerpoint/2010/main" val="13820514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85"/>
        <p:cNvGrpSpPr/>
        <p:nvPr/>
      </p:nvGrpSpPr>
      <p:grpSpPr>
        <a:xfrm>
          <a:off x="0" y="0"/>
          <a:ext cx="0" cy="0"/>
          <a:chOff x="0" y="0"/>
          <a:chExt cx="0" cy="0"/>
        </a:xfrm>
      </p:grpSpPr>
      <p:sp>
        <p:nvSpPr>
          <p:cNvPr id="386" name="Google Shape;386;g1353501599d_0_16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Key Ideas</a:t>
            </a:r>
            <a:endParaRPr/>
          </a:p>
        </p:txBody>
      </p:sp>
      <p:sp>
        <p:nvSpPr>
          <p:cNvPr id="387" name="Google Shape;387;g1353501599d_0_166"/>
          <p:cNvSpPr txBox="1">
            <a:spLocks noGrp="1"/>
          </p:cNvSpPr>
          <p:nvPr>
            <p:ph type="body" idx="1"/>
          </p:nvPr>
        </p:nvSpPr>
        <p:spPr>
          <a:xfrm>
            <a:off x="2743692" y="971107"/>
            <a:ext cx="6400308" cy="5008200"/>
          </a:xfrm>
          <a:prstGeom prst="rect">
            <a:avLst/>
          </a:prstGeom>
        </p:spPr>
        <p:txBody>
          <a:bodyPr spcFirstLastPara="1" wrap="square" lIns="91425" tIns="45700" rIns="91425" bIns="45700" anchor="t" anchorCtr="0">
            <a:noAutofit/>
          </a:bodyPr>
          <a:lstStyle/>
          <a:p>
            <a:pPr indent="-393700">
              <a:lnSpc>
                <a:spcPct val="115000"/>
              </a:lnSpc>
              <a:spcBef>
                <a:spcPts val="0"/>
              </a:spcBef>
              <a:buClr>
                <a:schemeClr val="dk1"/>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Our society and our unions reinforce the gender and sex binary – this is a construct</a:t>
            </a:r>
          </a:p>
          <a:p>
            <a:pPr indent="-393700">
              <a:lnSpc>
                <a:spcPct val="114999"/>
              </a:lnSpc>
              <a:spcBef>
                <a:spcPts val="0"/>
              </a:spcBef>
              <a:buClr>
                <a:schemeClr val="dk1"/>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People under the umbrella AND people not under the umbrella suffer from the binary construct. </a:t>
            </a:r>
          </a:p>
          <a:p>
            <a:pPr lvl="0" indent="-393700" algn="l" rtl="0">
              <a:lnSpc>
                <a:spcPct val="114999"/>
              </a:lnSpc>
              <a:spcBef>
                <a:spcPts val="0"/>
              </a:spcBef>
              <a:spcAft>
                <a:spcPts val="0"/>
              </a:spcAft>
              <a:buClr>
                <a:srgbClr val="000000"/>
              </a:buClr>
              <a:buSzPts val="2600"/>
              <a:buFont typeface="Times New Roman"/>
              <a:buChar char="•"/>
            </a:pPr>
            <a:r>
              <a:rPr lang="en-US">
                <a:solidFill>
                  <a:schemeClr val="dk1"/>
                </a:solidFill>
                <a:latin typeface="Calibri" panose="020F0502020204030204" pitchFamily="34" charset="0"/>
                <a:ea typeface="Times New Roman"/>
                <a:cs typeface="Calibri" panose="020F0502020204030204" pitchFamily="34" charset="0"/>
              </a:rPr>
              <a:t>Building shared understanding and shared values IS the best way to begin. </a:t>
            </a:r>
          </a:p>
          <a:p>
            <a:pPr marL="0" indent="0">
              <a:spcBef>
                <a:spcPts val="1200"/>
              </a:spcBef>
              <a:buNone/>
            </a:pPr>
            <a:endParaRPr lang="en-US">
              <a:solidFill>
                <a:schemeClr val="dk1"/>
              </a:solidFill>
              <a:latin typeface="Calibri" panose="020F0502020204030204" pitchFamily="34" charset="0"/>
              <a:ea typeface="Times New Roman"/>
              <a:cs typeface="Calibri" panose="020F0502020204030204" pitchFamily="34" charset="0"/>
            </a:endParaRPr>
          </a:p>
        </p:txBody>
      </p:sp>
      <p:pic>
        <p:nvPicPr>
          <p:cNvPr id="5" name="Picture 4"/>
          <p:cNvPicPr>
            <a:picLocks noChangeAspect="1"/>
          </p:cNvPicPr>
          <p:nvPr/>
        </p:nvPicPr>
        <p:blipFill rotWithShape="1">
          <a:blip r:embed="rId3"/>
          <a:srcRect l="26621" r="23288"/>
          <a:stretch/>
        </p:blipFill>
        <p:spPr>
          <a:xfrm>
            <a:off x="376517" y="1204831"/>
            <a:ext cx="2274475" cy="4540752"/>
          </a:xfrm>
          <a:prstGeom prst="rect">
            <a:avLst/>
          </a:prstGeom>
        </p:spPr>
      </p:pic>
    </p:spTree>
    <p:extLst>
      <p:ext uri="{BB962C8B-B14F-4D97-AF65-F5344CB8AC3E}">
        <p14:creationId xmlns:p14="http://schemas.microsoft.com/office/powerpoint/2010/main" val="93324449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Grat </a:t>
            </a:r>
            <a:endParaRPr lang="en-US"/>
          </a:p>
        </p:txBody>
      </p:sp>
    </p:spTree>
    <p:extLst>
      <p:ext uri="{BB962C8B-B14F-4D97-AF65-F5344CB8AC3E}">
        <p14:creationId xmlns:p14="http://schemas.microsoft.com/office/powerpoint/2010/main" val="4322329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972" y="2269949"/>
            <a:ext cx="7645078" cy="4019834"/>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972550" cy="3774999"/>
          </a:xfrm>
        </p:spPr>
        <p:txBody>
          <a:bodyPr/>
          <a:lstStyle/>
          <a:p>
            <a:pPr marL="25400" indent="0" algn="ctr">
              <a:buNone/>
            </a:pPr>
            <a:r>
              <a:rPr lang="en-US" sz="3600"/>
              <a:t>What are all the issues that LGBTQ+ people face in their work and union lives? </a:t>
            </a:r>
          </a:p>
        </p:txBody>
      </p:sp>
    </p:spTree>
    <p:extLst>
      <p:ext uri="{BB962C8B-B14F-4D97-AF65-F5344CB8AC3E}">
        <p14:creationId xmlns:p14="http://schemas.microsoft.com/office/powerpoint/2010/main" val="18071658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atin typeface="Calibri" panose="020F0502020204030204" pitchFamily="34" charset="0"/>
                <a:cs typeface="Calibri" panose="020F0502020204030204" pitchFamily="34" charset="0"/>
              </a:rPr>
              <a:t>What are the issues?  </a:t>
            </a:r>
          </a:p>
        </p:txBody>
      </p:sp>
      <p:sp>
        <p:nvSpPr>
          <p:cNvPr id="3" name="Text Placeholder 2"/>
          <p:cNvSpPr>
            <a:spLocks noGrp="1"/>
          </p:cNvSpPr>
          <p:nvPr>
            <p:ph type="body" idx="1"/>
          </p:nvPr>
        </p:nvSpPr>
        <p:spPr>
          <a:xfrm>
            <a:off x="4672520" y="1067112"/>
            <a:ext cx="4367718" cy="5048343"/>
          </a:xfrm>
        </p:spPr>
        <p:txBody>
          <a:bodyPr/>
          <a:lstStyle/>
          <a:p>
            <a:pPr marL="25400" indent="0">
              <a:buNone/>
            </a:pPr>
            <a:r>
              <a:rPr lang="en-US" sz="2400" dirty="0"/>
              <a:t>At Your Tables –</a:t>
            </a:r>
          </a:p>
          <a:p>
            <a:pPr marL="25400" indent="0">
              <a:buNone/>
            </a:pPr>
            <a:r>
              <a:rPr lang="en-US" sz="2400" dirty="0"/>
              <a:t>Get a stack of post-it notes</a:t>
            </a:r>
          </a:p>
          <a:p>
            <a:pPr marL="25400" indent="0">
              <a:buNone/>
            </a:pPr>
            <a:r>
              <a:rPr lang="en-US" sz="2400" dirty="0" smtClean="0"/>
              <a:t>3 </a:t>
            </a:r>
            <a:r>
              <a:rPr lang="en-US" sz="2400" dirty="0" smtClean="0"/>
              <a:t>FULL </a:t>
            </a:r>
            <a:r>
              <a:rPr lang="en-US" sz="2400" dirty="0"/>
              <a:t>Minute, list one issue that LGBTQ+ members face in their work or union life</a:t>
            </a:r>
          </a:p>
          <a:p>
            <a:pPr marL="25400" indent="0">
              <a:buNone/>
            </a:pPr>
            <a:r>
              <a:rPr lang="en-US" sz="2400" dirty="0"/>
              <a:t>5 Minutes – as a table sort the issues into categories – name the categories, and write those names EACH ON THEIR OWN Post-it</a:t>
            </a:r>
          </a:p>
          <a:p>
            <a:pPr marL="25400" indent="0">
              <a:buNone/>
            </a:pPr>
            <a:r>
              <a:rPr lang="en-US" sz="2400" dirty="0"/>
              <a:t>Possible POWER BUILDING Bring these those to the wall and cluster those that are alike</a:t>
            </a:r>
          </a:p>
          <a:p>
            <a:pPr marL="25400" indent="0">
              <a:buNone/>
            </a:pPr>
            <a:endParaRPr lang="en-US" dirty="0"/>
          </a:p>
        </p:txBody>
      </p:sp>
      <p:pic>
        <p:nvPicPr>
          <p:cNvPr id="2050" name="Picture 2" descr="Alexandria Ocasio-Cortez's Office Wall Covered With Handwritten Notes"/>
          <p:cNvPicPr>
            <a:picLocks noChangeAspect="1" noChangeArrowheads="1"/>
          </p:cNvPicPr>
          <p:nvPr/>
        </p:nvPicPr>
        <p:blipFill rotWithShape="1">
          <a:blip r:embed="rId2">
            <a:extLst>
              <a:ext uri="{28A0092B-C50C-407E-A947-70E740481C1C}">
                <a14:useLocalDpi xmlns:a14="http://schemas.microsoft.com/office/drawing/2010/main" val="0"/>
              </a:ext>
            </a:extLst>
          </a:blip>
          <a:srcRect l="17885" r="19568" b="-652"/>
          <a:stretch/>
        </p:blipFill>
        <p:spPr bwMode="auto">
          <a:xfrm>
            <a:off x="64850" y="1115438"/>
            <a:ext cx="4468239" cy="35951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90449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9AE74C-D9FB-7C3B-948A-8D81FC868884}"/>
              </a:ext>
            </a:extLst>
          </p:cNvPr>
          <p:cNvSpPr>
            <a:spLocks noGrp="1"/>
          </p:cNvSpPr>
          <p:nvPr>
            <p:ph type="title"/>
          </p:nvPr>
        </p:nvSpPr>
        <p:spPr/>
        <p:txBody>
          <a:bodyPr/>
          <a:lstStyle/>
          <a:p>
            <a:r>
              <a:rPr lang="en-US"/>
              <a:t>What are the issues?  </a:t>
            </a:r>
          </a:p>
        </p:txBody>
      </p:sp>
      <p:sp>
        <p:nvSpPr>
          <p:cNvPr id="3" name="Text Placeholder 2">
            <a:extLst>
              <a:ext uri="{FF2B5EF4-FFF2-40B4-BE49-F238E27FC236}">
                <a16:creationId xmlns:a16="http://schemas.microsoft.com/office/drawing/2014/main" id="{893FB424-53D7-AE0B-FBC8-08B9F1EA49C1}"/>
              </a:ext>
            </a:extLst>
          </p:cNvPr>
          <p:cNvSpPr>
            <a:spLocks noGrp="1"/>
          </p:cNvSpPr>
          <p:nvPr>
            <p:ph type="body" idx="1"/>
          </p:nvPr>
        </p:nvSpPr>
        <p:spPr>
          <a:xfrm>
            <a:off x="359217" y="1610036"/>
            <a:ext cx="4340022" cy="3774999"/>
          </a:xfrm>
        </p:spPr>
        <p:txBody>
          <a:bodyPr/>
          <a:lstStyle/>
          <a:p>
            <a:pPr marL="25400" indent="0">
              <a:buNone/>
            </a:pPr>
            <a:r>
              <a:rPr lang="en-US" sz="4400"/>
              <a:t>What did you see that was common?</a:t>
            </a:r>
          </a:p>
          <a:p>
            <a:pPr marL="25400" indent="0">
              <a:buNone/>
            </a:pPr>
            <a:r>
              <a:rPr lang="en-US" sz="4400"/>
              <a:t>What was new to you?</a:t>
            </a:r>
          </a:p>
        </p:txBody>
      </p:sp>
      <p:pic>
        <p:nvPicPr>
          <p:cNvPr id="5" name="Picture 4">
            <a:extLst>
              <a:ext uri="{FF2B5EF4-FFF2-40B4-BE49-F238E27FC236}">
                <a16:creationId xmlns:a16="http://schemas.microsoft.com/office/drawing/2014/main" id="{EDEC9BE0-9C3D-6E2F-BE91-BF21F12C40D1}"/>
              </a:ext>
            </a:extLst>
          </p:cNvPr>
          <p:cNvPicPr>
            <a:picLocks noChangeAspect="1"/>
          </p:cNvPicPr>
          <p:nvPr/>
        </p:nvPicPr>
        <p:blipFill rotWithShape="1">
          <a:blip r:embed="rId2"/>
          <a:srcRect l="42724" t="34981" r="28793" b="20437"/>
          <a:stretch/>
        </p:blipFill>
        <p:spPr>
          <a:xfrm>
            <a:off x="4409872" y="823066"/>
            <a:ext cx="4851599" cy="5062538"/>
          </a:xfrm>
          <a:prstGeom prst="rect">
            <a:avLst/>
          </a:prstGeom>
        </p:spPr>
      </p:pic>
    </p:spTree>
    <p:extLst>
      <p:ext uri="{BB962C8B-B14F-4D97-AF65-F5344CB8AC3E}">
        <p14:creationId xmlns:p14="http://schemas.microsoft.com/office/powerpoint/2010/main" val="269820441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46"/>
        <p:cNvGrpSpPr/>
        <p:nvPr/>
      </p:nvGrpSpPr>
      <p:grpSpPr>
        <a:xfrm>
          <a:off x="0" y="0"/>
          <a:ext cx="0" cy="0"/>
          <a:chOff x="0" y="0"/>
          <a:chExt cx="0" cy="0"/>
        </a:xfrm>
      </p:grpSpPr>
      <p:sp>
        <p:nvSpPr>
          <p:cNvPr id="947" name="Google Shape;947;g1468bb3220c_0_112"/>
          <p:cNvSpPr txBox="1">
            <a:spLocks noGrp="1"/>
          </p:cNvSpPr>
          <p:nvPr>
            <p:ph type="title"/>
          </p:nvPr>
        </p:nvSpPr>
        <p:spPr>
          <a:xfrm>
            <a:off x="366408" y="0"/>
            <a:ext cx="831840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a:t>PROBLEM vs. ISSUE</a:t>
            </a:r>
            <a:endParaRPr/>
          </a:p>
        </p:txBody>
      </p:sp>
      <p:sp>
        <p:nvSpPr>
          <p:cNvPr id="948" name="Google Shape;948;g1468bb3220c_0_112"/>
          <p:cNvSpPr>
            <a:spLocks noGrp="1"/>
          </p:cNvSpPr>
          <p:nvPr>
            <p:ph type="dgm" idx="2"/>
          </p:nvPr>
        </p:nvSpPr>
        <p:spPr>
          <a:xfrm>
            <a:off x="-51881" y="817123"/>
            <a:ext cx="9125931" cy="5350213"/>
          </a:xfrm>
          <a:prstGeom prst="rect">
            <a:avLst/>
          </a:prstGeom>
        </p:spPr>
        <p:txBody>
          <a:bodyPr spcFirstLastPara="1" wrap="square" lIns="91425" tIns="45700" rIns="91425" bIns="45700" anchor="t" anchorCtr="0">
            <a:noAutofit/>
          </a:bodyPr>
          <a:lstStyle/>
          <a:p>
            <a:pPr marL="457200" lvl="0" indent="-419100" algn="l" rtl="0">
              <a:lnSpc>
                <a:spcPct val="90000"/>
              </a:lnSpc>
              <a:spcBef>
                <a:spcPts val="1200"/>
              </a:spcBef>
              <a:spcAft>
                <a:spcPts val="0"/>
              </a:spcAft>
              <a:buClr>
                <a:srgbClr val="404040"/>
              </a:buClr>
              <a:buSzPts val="3000"/>
              <a:buChar char="-"/>
            </a:pPr>
            <a:r>
              <a:rPr lang="en-US" sz="3000" b="1">
                <a:solidFill>
                  <a:srgbClr val="404040"/>
                </a:solidFill>
              </a:rPr>
              <a:t>Campaigns</a:t>
            </a:r>
            <a:r>
              <a:rPr lang="en-US" sz="3000">
                <a:solidFill>
                  <a:srgbClr val="404040"/>
                </a:solidFill>
              </a:rPr>
              <a:t> start with issues that workers have value-based solidarity around.</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An </a:t>
            </a:r>
            <a:r>
              <a:rPr lang="en-US" sz="3000" b="1" i="1">
                <a:solidFill>
                  <a:srgbClr val="404040"/>
                </a:solidFill>
              </a:rPr>
              <a:t>issue</a:t>
            </a:r>
            <a:r>
              <a:rPr lang="en-US" sz="3000">
                <a:solidFill>
                  <a:srgbClr val="404040"/>
                </a:solidFill>
              </a:rPr>
              <a:t> is a slice of a workplace </a:t>
            </a:r>
            <a:r>
              <a:rPr lang="en-US" sz="3000" i="1">
                <a:solidFill>
                  <a:srgbClr val="404040"/>
                </a:solidFill>
              </a:rPr>
              <a:t>problem</a:t>
            </a:r>
            <a:r>
              <a:rPr lang="en-US" sz="3000">
                <a:solidFill>
                  <a:srgbClr val="404040"/>
                </a:solidFill>
              </a:rPr>
              <a:t>.</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Often a </a:t>
            </a:r>
            <a:r>
              <a:rPr lang="en-US" sz="3000" b="1" i="1">
                <a:solidFill>
                  <a:srgbClr val="404040"/>
                </a:solidFill>
              </a:rPr>
              <a:t>problem</a:t>
            </a:r>
            <a:r>
              <a:rPr lang="en-US" sz="3000" b="1">
                <a:solidFill>
                  <a:srgbClr val="404040"/>
                </a:solidFill>
              </a:rPr>
              <a:t> can have different </a:t>
            </a:r>
            <a:r>
              <a:rPr lang="en-US" sz="3000" b="1" i="1">
                <a:solidFill>
                  <a:srgbClr val="404040"/>
                </a:solidFill>
              </a:rPr>
              <a:t>issues</a:t>
            </a:r>
            <a:r>
              <a:rPr lang="en-US" sz="3000">
                <a:solidFill>
                  <a:srgbClr val="404040"/>
                </a:solidFill>
              </a:rPr>
              <a:t> depending on the perspective of the people we are working with.</a:t>
            </a:r>
            <a:endParaRPr sz="3000">
              <a:solidFill>
                <a:srgbClr val="404040"/>
              </a:solidFill>
            </a:endParaRPr>
          </a:p>
          <a:p>
            <a:pPr marL="457200" lvl="0" indent="-419100" algn="l" rtl="0">
              <a:lnSpc>
                <a:spcPct val="90000"/>
              </a:lnSpc>
              <a:spcBef>
                <a:spcPts val="0"/>
              </a:spcBef>
              <a:spcAft>
                <a:spcPts val="0"/>
              </a:spcAft>
              <a:buClr>
                <a:srgbClr val="404040"/>
              </a:buClr>
              <a:buSzPts val="3000"/>
              <a:buChar char="-"/>
            </a:pPr>
            <a:r>
              <a:rPr lang="en-US" sz="3000">
                <a:solidFill>
                  <a:srgbClr val="404040"/>
                </a:solidFill>
              </a:rPr>
              <a:t>It is</a:t>
            </a:r>
            <a:r>
              <a:rPr lang="en-US" sz="3000" b="1">
                <a:solidFill>
                  <a:srgbClr val="404040"/>
                </a:solidFill>
              </a:rPr>
              <a:t> KEY</a:t>
            </a:r>
            <a:r>
              <a:rPr lang="en-US" sz="3000">
                <a:solidFill>
                  <a:srgbClr val="404040"/>
                </a:solidFill>
              </a:rPr>
              <a:t> to get enough input on what the</a:t>
            </a:r>
            <a:r>
              <a:rPr lang="en-US" sz="3000" i="1">
                <a:solidFill>
                  <a:srgbClr val="404040"/>
                </a:solidFill>
              </a:rPr>
              <a:t> issues</a:t>
            </a:r>
            <a:r>
              <a:rPr lang="en-US" sz="3000">
                <a:solidFill>
                  <a:srgbClr val="404040"/>
                </a:solidFill>
              </a:rPr>
              <a:t> are that make up the </a:t>
            </a:r>
            <a:r>
              <a:rPr lang="en-US" sz="3000" i="1">
                <a:solidFill>
                  <a:srgbClr val="404040"/>
                </a:solidFill>
              </a:rPr>
              <a:t>problem</a:t>
            </a:r>
            <a:r>
              <a:rPr lang="en-US" sz="3000">
                <a:solidFill>
                  <a:srgbClr val="404040"/>
                </a:solidFill>
              </a:rPr>
              <a:t> so that YOU do not drive the solution.</a:t>
            </a:r>
          </a:p>
          <a:p>
            <a:pPr lvl="0" indent="-419100">
              <a:lnSpc>
                <a:spcPct val="90000"/>
              </a:lnSpc>
              <a:spcBef>
                <a:spcPts val="0"/>
              </a:spcBef>
              <a:buClr>
                <a:srgbClr val="404040"/>
              </a:buClr>
              <a:buSzPts val="3000"/>
              <a:buChar char="-"/>
            </a:pPr>
            <a:r>
              <a:rPr lang="en-US" sz="3000">
                <a:solidFill>
                  <a:srgbClr val="404040"/>
                </a:solidFill>
              </a:rPr>
              <a:t>Investigating the issue is necessary but not sufficient – we also need to identify workers’ </a:t>
            </a:r>
            <a:r>
              <a:rPr lang="en-US" sz="3000" b="1">
                <a:solidFill>
                  <a:srgbClr val="404040"/>
                </a:solidFill>
              </a:rPr>
              <a:t>SHARED</a:t>
            </a:r>
            <a:r>
              <a:rPr lang="en-US" sz="3000">
                <a:solidFill>
                  <a:srgbClr val="404040"/>
                </a:solidFill>
              </a:rPr>
              <a:t> values – </a:t>
            </a:r>
            <a:r>
              <a:rPr lang="en-US" sz="3000" b="1">
                <a:solidFill>
                  <a:srgbClr val="404040"/>
                </a:solidFill>
              </a:rPr>
              <a:t>WHY</a:t>
            </a:r>
            <a:r>
              <a:rPr lang="en-US" sz="3000">
                <a:solidFill>
                  <a:srgbClr val="404040"/>
                </a:solidFill>
              </a:rPr>
              <a:t> is this an issue? </a:t>
            </a:r>
            <a:r>
              <a:rPr lang="en-US" sz="3000" b="1">
                <a:solidFill>
                  <a:srgbClr val="404040"/>
                </a:solidFill>
              </a:rPr>
              <a:t>WHY</a:t>
            </a:r>
            <a:r>
              <a:rPr lang="en-US" sz="3000">
                <a:solidFill>
                  <a:srgbClr val="404040"/>
                </a:solidFill>
              </a:rPr>
              <a:t> do you want to fix this? </a:t>
            </a:r>
            <a:endParaRPr sz="3000">
              <a:solidFill>
                <a:srgbClr val="404040"/>
              </a:solidFill>
            </a:endParaRPr>
          </a:p>
          <a:p>
            <a:pPr marL="0" lvl="0" indent="0" algn="l" rtl="0">
              <a:spcBef>
                <a:spcPts val="640"/>
              </a:spcBef>
              <a:spcAft>
                <a:spcPts val="0"/>
              </a:spcAft>
              <a:buNone/>
            </a:pPr>
            <a:endParaRPr/>
          </a:p>
        </p:txBody>
      </p:sp>
    </p:spTree>
    <p:extLst>
      <p:ext uri="{BB962C8B-B14F-4D97-AF65-F5344CB8AC3E}">
        <p14:creationId xmlns:p14="http://schemas.microsoft.com/office/powerpoint/2010/main" val="166753981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953"/>
        <p:cNvGrpSpPr/>
        <p:nvPr/>
      </p:nvGrpSpPr>
      <p:grpSpPr>
        <a:xfrm>
          <a:off x="0" y="0"/>
          <a:ext cx="0" cy="0"/>
          <a:chOff x="0" y="0"/>
          <a:chExt cx="0" cy="0"/>
        </a:xfrm>
      </p:grpSpPr>
      <p:sp>
        <p:nvSpPr>
          <p:cNvPr id="954" name="Google Shape;954;g1468bb3220c_0_193"/>
          <p:cNvSpPr txBox="1">
            <a:spLocks noGrp="1"/>
          </p:cNvSpPr>
          <p:nvPr>
            <p:ph type="title"/>
          </p:nvPr>
        </p:nvSpPr>
        <p:spPr>
          <a:xfrm>
            <a:off x="204281" y="230279"/>
            <a:ext cx="8229600" cy="690606"/>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a:t>PROBLEM        vs.         ISSUE</a:t>
            </a:r>
            <a:endParaRPr/>
          </a:p>
        </p:txBody>
      </p:sp>
      <p:pic>
        <p:nvPicPr>
          <p:cNvPr id="955" name="Google Shape;955;g1468bb3220c_0_193"/>
          <p:cNvPicPr preferRelativeResize="0"/>
          <p:nvPr/>
        </p:nvPicPr>
        <p:blipFill rotWithShape="1">
          <a:blip r:embed="rId3">
            <a:alphaModFix/>
          </a:blip>
          <a:srcRect l="1516" b="-5196"/>
          <a:stretch/>
        </p:blipFill>
        <p:spPr>
          <a:xfrm>
            <a:off x="811230" y="1234757"/>
            <a:ext cx="7844698" cy="3152080"/>
          </a:xfrm>
          <a:prstGeom prst="rect">
            <a:avLst/>
          </a:prstGeom>
          <a:noFill/>
          <a:ln>
            <a:noFill/>
          </a:ln>
        </p:spPr>
      </p:pic>
      <p:sp>
        <p:nvSpPr>
          <p:cNvPr id="2" name="TextBox 1"/>
          <p:cNvSpPr txBox="1"/>
          <p:nvPr/>
        </p:nvSpPr>
        <p:spPr>
          <a:xfrm>
            <a:off x="400388" y="4386837"/>
            <a:ext cx="8613910" cy="1569660"/>
          </a:xfrm>
          <a:prstGeom prst="rect">
            <a:avLst/>
          </a:prstGeom>
          <a:noFill/>
        </p:spPr>
        <p:txBody>
          <a:bodyPr wrap="square" rtlCol="0">
            <a:spAutoFit/>
          </a:bodyPr>
          <a:lstStyle/>
          <a:p>
            <a:r>
              <a:rPr lang="en-US" sz="3200"/>
              <a:t>Values that build a relatable “why” </a:t>
            </a:r>
          </a:p>
          <a:p>
            <a:r>
              <a:rPr lang="en-US" sz="3200"/>
              <a:t>	Deserve safe and reliable transportation</a:t>
            </a:r>
          </a:p>
          <a:p>
            <a:r>
              <a:rPr lang="en-US" sz="3200"/>
              <a:t>	Access to quality parts</a:t>
            </a:r>
          </a:p>
        </p:txBody>
      </p:sp>
    </p:spTree>
    <p:extLst>
      <p:ext uri="{BB962C8B-B14F-4D97-AF65-F5344CB8AC3E}">
        <p14:creationId xmlns:p14="http://schemas.microsoft.com/office/powerpoint/2010/main" val="196667618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sp>
        <p:nvSpPr>
          <p:cNvPr id="968" name="Google Shape;968;g1468bb3220c_0_2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EXAMPLE- Problem and Issue</a:t>
            </a:r>
            <a:endParaRPr/>
          </a:p>
        </p:txBody>
      </p:sp>
      <p:sp>
        <p:nvSpPr>
          <p:cNvPr id="969" name="Google Shape;969;g1468bb3220c_0_206"/>
          <p:cNvSpPr txBox="1">
            <a:spLocks noGrp="1"/>
          </p:cNvSpPr>
          <p:nvPr>
            <p:ph type="body" idx="1"/>
          </p:nvPr>
        </p:nvSpPr>
        <p:spPr>
          <a:xfrm>
            <a:off x="262647" y="683136"/>
            <a:ext cx="8699770" cy="4950000"/>
          </a:xfrm>
          <a:prstGeom prst="rect">
            <a:avLst/>
          </a:prstGeom>
        </p:spPr>
        <p:txBody>
          <a:bodyPr spcFirstLastPara="1" wrap="square" lIns="91425" tIns="45700" rIns="91425" bIns="45700" anchor="t" anchorCtr="0">
            <a:noAutofit/>
          </a:bodyPr>
          <a:lstStyle/>
          <a:p>
            <a:pPr marL="0" indent="0">
              <a:lnSpc>
                <a:spcPct val="120000"/>
              </a:lnSpc>
              <a:spcBef>
                <a:spcPts val="800"/>
              </a:spcBef>
              <a:buClr>
                <a:schemeClr val="dk1"/>
              </a:buClr>
              <a:buSzPts val="1100"/>
              <a:buNone/>
            </a:pPr>
            <a:r>
              <a:rPr lang="en-US" sz="2400">
                <a:solidFill>
                  <a:srgbClr val="1CADE4"/>
                </a:solidFill>
              </a:rPr>
              <a:t> </a:t>
            </a:r>
            <a:r>
              <a:rPr lang="en-US" sz="2400" b="1">
                <a:solidFill>
                  <a:srgbClr val="404040"/>
                </a:solidFill>
              </a:rPr>
              <a:t>PROBLEM</a:t>
            </a:r>
            <a:r>
              <a:rPr lang="en-US" sz="2400">
                <a:solidFill>
                  <a:srgbClr val="404040"/>
                </a:solidFill>
              </a:rPr>
              <a:t> -Our school is hostile to LGBTQ+ staff and students</a:t>
            </a:r>
          </a:p>
          <a:p>
            <a:pPr marL="0" lvl="0" indent="0" algn="l" rtl="0">
              <a:lnSpc>
                <a:spcPct val="120000"/>
              </a:lnSpc>
              <a:spcBef>
                <a:spcPts val="400"/>
              </a:spcBef>
              <a:spcAft>
                <a:spcPts val="0"/>
              </a:spcAft>
              <a:buNone/>
            </a:pPr>
            <a:r>
              <a:rPr lang="en-US" sz="2400">
                <a:solidFill>
                  <a:srgbClr val="1CADE4"/>
                </a:solidFill>
              </a:rPr>
              <a:t>◦ </a:t>
            </a:r>
            <a:r>
              <a:rPr lang="en-US" sz="2400" b="1">
                <a:solidFill>
                  <a:srgbClr val="404040"/>
                </a:solidFill>
              </a:rPr>
              <a:t>Issue</a:t>
            </a:r>
            <a:r>
              <a:rPr lang="en-US" sz="2400">
                <a:solidFill>
                  <a:srgbClr val="404040"/>
                </a:solidFill>
              </a:rPr>
              <a:t> – There are no gender inclusive bathrooms and/or transgender students are forced to use the wrong restroom</a:t>
            </a:r>
          </a:p>
          <a:p>
            <a:pPr marL="0" lvl="0" indent="0" algn="l" rtl="0">
              <a:lnSpc>
                <a:spcPct val="120000"/>
              </a:lnSpc>
              <a:spcBef>
                <a:spcPts val="400"/>
              </a:spcBef>
              <a:spcAft>
                <a:spcPts val="0"/>
              </a:spcAft>
              <a:buNone/>
            </a:pPr>
            <a:r>
              <a:rPr lang="en-US" sz="2400">
                <a:solidFill>
                  <a:srgbClr val="404040"/>
                </a:solidFill>
              </a:rPr>
              <a:t>	</a:t>
            </a:r>
            <a:r>
              <a:rPr lang="en-US" sz="2400" b="1">
                <a:solidFill>
                  <a:srgbClr val="404040"/>
                </a:solidFill>
              </a:rPr>
              <a:t>Values</a:t>
            </a:r>
            <a:r>
              <a:rPr lang="en-US" sz="2400">
                <a:solidFill>
                  <a:srgbClr val="404040"/>
                </a:solidFill>
              </a:rPr>
              <a:t> – Equity, Safety, Personal Choice, Student Choice</a:t>
            </a:r>
            <a:endParaRPr sz="2400">
              <a:solidFill>
                <a:srgbClr val="404040"/>
              </a:solidFill>
            </a:endParaRPr>
          </a:p>
          <a:p>
            <a:pPr marL="0" indent="0">
              <a:lnSpc>
                <a:spcPct val="120000"/>
              </a:lnSpc>
              <a:spcBef>
                <a:spcPts val="400"/>
              </a:spcBef>
              <a:buNone/>
            </a:pPr>
            <a:r>
              <a:rPr lang="en-US" sz="2400">
                <a:solidFill>
                  <a:srgbClr val="1CADE4"/>
                </a:solidFill>
              </a:rPr>
              <a:t>◦ </a:t>
            </a:r>
            <a:r>
              <a:rPr lang="en-US" sz="2400" b="1">
                <a:solidFill>
                  <a:srgbClr val="404040"/>
                </a:solidFill>
              </a:rPr>
              <a:t>Issue</a:t>
            </a:r>
            <a:r>
              <a:rPr lang="en-US" sz="2400">
                <a:solidFill>
                  <a:srgbClr val="404040"/>
                </a:solidFill>
              </a:rPr>
              <a:t> – Our healthcare and leave benefits do not cover non-“traditional” family structures or are not fully accessible to people with same-gender partners.</a:t>
            </a:r>
          </a:p>
          <a:p>
            <a:pPr marL="0" indent="0">
              <a:lnSpc>
                <a:spcPct val="120000"/>
              </a:lnSpc>
              <a:spcBef>
                <a:spcPts val="400"/>
              </a:spcBef>
              <a:buNone/>
            </a:pPr>
            <a:r>
              <a:rPr lang="en-US" sz="2400" b="1">
                <a:solidFill>
                  <a:srgbClr val="404040"/>
                </a:solidFill>
              </a:rPr>
              <a:t>	Values – </a:t>
            </a:r>
            <a:r>
              <a:rPr lang="en-US" sz="2400">
                <a:solidFill>
                  <a:srgbClr val="404040"/>
                </a:solidFill>
              </a:rPr>
              <a:t>Equitable Access, Fair Pay, Family </a:t>
            </a:r>
            <a:endParaRPr sz="2400" b="1">
              <a:solidFill>
                <a:srgbClr val="404040"/>
              </a:solidFill>
            </a:endParaRPr>
          </a:p>
          <a:p>
            <a:pPr marL="0" lvl="0" indent="0" algn="l" rtl="0">
              <a:lnSpc>
                <a:spcPct val="120000"/>
              </a:lnSpc>
              <a:spcBef>
                <a:spcPts val="400"/>
              </a:spcBef>
              <a:spcAft>
                <a:spcPts val="400"/>
              </a:spcAft>
              <a:buNone/>
            </a:pPr>
            <a:r>
              <a:rPr lang="en-US" sz="2400">
                <a:solidFill>
                  <a:srgbClr val="1CADE4"/>
                </a:solidFill>
              </a:rPr>
              <a:t>◦ </a:t>
            </a:r>
            <a:r>
              <a:rPr lang="en-US" sz="2400" b="1">
                <a:solidFill>
                  <a:srgbClr val="404040"/>
                </a:solidFill>
              </a:rPr>
              <a:t>Issue</a:t>
            </a:r>
            <a:r>
              <a:rPr lang="en-US" sz="2400">
                <a:solidFill>
                  <a:srgbClr val="404040"/>
                </a:solidFill>
              </a:rPr>
              <a:t> – Our administration forces us to “out” trans and queer students to their families.</a:t>
            </a:r>
          </a:p>
          <a:p>
            <a:pPr marL="0" lvl="0" indent="0" algn="l" rtl="0">
              <a:lnSpc>
                <a:spcPct val="120000"/>
              </a:lnSpc>
              <a:spcBef>
                <a:spcPts val="400"/>
              </a:spcBef>
              <a:spcAft>
                <a:spcPts val="400"/>
              </a:spcAft>
              <a:buNone/>
            </a:pPr>
            <a:r>
              <a:rPr lang="en-US" sz="2400">
                <a:solidFill>
                  <a:srgbClr val="404040"/>
                </a:solidFill>
              </a:rPr>
              <a:t>	</a:t>
            </a:r>
            <a:r>
              <a:rPr lang="en-US" sz="2400" b="1">
                <a:solidFill>
                  <a:srgbClr val="404040"/>
                </a:solidFill>
              </a:rPr>
              <a:t>Values-</a:t>
            </a:r>
            <a:r>
              <a:rPr lang="en-US" sz="2400">
                <a:solidFill>
                  <a:srgbClr val="404040"/>
                </a:solidFill>
              </a:rPr>
              <a:t> Professional Judgement, Safety, Student Choice</a:t>
            </a:r>
            <a:endParaRPr/>
          </a:p>
        </p:txBody>
      </p:sp>
    </p:spTree>
    <p:extLst>
      <p:ext uri="{BB962C8B-B14F-4D97-AF65-F5344CB8AC3E}">
        <p14:creationId xmlns:p14="http://schemas.microsoft.com/office/powerpoint/2010/main" val="18155227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74511" y="146171"/>
            <a:ext cx="7543800" cy="625425"/>
          </a:xfrm>
        </p:spPr>
        <p:txBody>
          <a:bodyPr>
            <a:normAutofit fontScale="90000"/>
          </a:bodyPr>
          <a:lstStyle/>
          <a:p>
            <a:pPr>
              <a:defRPr/>
            </a:pPr>
            <a:r>
              <a:rPr lang="en-US"/>
              <a:t>Issues Lead to Collective Action</a:t>
            </a:r>
            <a:endParaRPr lang="en-US">
              <a:ea typeface="+mj-lt"/>
              <a:cs typeface="+mj-lt"/>
            </a:endParaRPr>
          </a:p>
        </p:txBody>
      </p:sp>
      <p:pic>
        <p:nvPicPr>
          <p:cNvPr id="6" name="Picture 7" descr="http://cambridge.tab.co.uk/files/2013/02/Big-Issue-logo.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135644">
            <a:off x="467588" y="2399931"/>
            <a:ext cx="2889651" cy="2088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Content Placeholder 3">
            <a:extLst>
              <a:ext uri="{FF2B5EF4-FFF2-40B4-BE49-F238E27FC236}">
                <a16:creationId xmlns:a16="http://schemas.microsoft.com/office/drawing/2014/main" id="{189FCB9D-B8F0-4372-96B8-123B94619212}"/>
              </a:ext>
            </a:extLst>
          </p:cNvPr>
          <p:cNvSpPr>
            <a:spLocks noGrp="1"/>
          </p:cNvSpPr>
          <p:nvPr>
            <p:ph idx="1"/>
          </p:nvPr>
        </p:nvSpPr>
        <p:spPr>
          <a:xfrm>
            <a:off x="3936460" y="1371873"/>
            <a:ext cx="4617395" cy="4652791"/>
          </a:xfrm>
        </p:spPr>
        <p:txBody>
          <a:bodyPr spcFirstLastPara="1" vert="horz" wrap="square" lIns="0" tIns="34290" rIns="0" bIns="34290" rtlCol="0" anchor="t" anchorCtr="0">
            <a:normAutofit/>
          </a:bodyPr>
          <a:lstStyle/>
          <a:p>
            <a:pPr marL="0" indent="0">
              <a:buNone/>
            </a:pPr>
            <a:r>
              <a:rPr lang="en-US" sz="3600">
                <a:solidFill>
                  <a:srgbClr val="404040"/>
                </a:solidFill>
              </a:rPr>
              <a:t>• It is widely felt</a:t>
            </a:r>
          </a:p>
          <a:p>
            <a:pPr marL="0" indent="0">
              <a:buNone/>
            </a:pPr>
            <a:r>
              <a:rPr lang="en-US" sz="3600">
                <a:solidFill>
                  <a:srgbClr val="404040"/>
                </a:solidFill>
              </a:rPr>
              <a:t>• It is deeply felt</a:t>
            </a:r>
          </a:p>
          <a:p>
            <a:pPr marL="0" indent="0">
              <a:buNone/>
            </a:pPr>
            <a:r>
              <a:rPr lang="en-US" sz="3600">
                <a:solidFill>
                  <a:srgbClr val="404040"/>
                </a:solidFill>
              </a:rPr>
              <a:t>• It is winnable</a:t>
            </a:r>
          </a:p>
          <a:p>
            <a:pPr marL="0" indent="0">
              <a:buNone/>
            </a:pPr>
            <a:r>
              <a:rPr lang="en-US" sz="3600">
                <a:solidFill>
                  <a:srgbClr val="404040"/>
                </a:solidFill>
              </a:rPr>
              <a:t>• It builds the union and builds leaders</a:t>
            </a:r>
          </a:p>
          <a:p>
            <a:pPr marL="0" indent="0">
              <a:buNone/>
            </a:pPr>
            <a:r>
              <a:rPr lang="en-US" sz="3600">
                <a:solidFill>
                  <a:srgbClr val="404040"/>
                </a:solidFill>
              </a:rPr>
              <a:t>• It has a connection to students and the public</a:t>
            </a:r>
          </a:p>
          <a:p>
            <a:endParaRPr lang="en-US"/>
          </a:p>
        </p:txBody>
      </p:sp>
    </p:spTree>
    <p:extLst>
      <p:ext uri="{BB962C8B-B14F-4D97-AF65-F5344CB8AC3E}">
        <p14:creationId xmlns:p14="http://schemas.microsoft.com/office/powerpoint/2010/main" val="208667611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Ideas</a:t>
            </a:r>
          </a:p>
        </p:txBody>
      </p:sp>
      <p:sp>
        <p:nvSpPr>
          <p:cNvPr id="3" name="Text Placeholder 2"/>
          <p:cNvSpPr>
            <a:spLocks noGrp="1"/>
          </p:cNvSpPr>
          <p:nvPr>
            <p:ph type="body" idx="1"/>
          </p:nvPr>
        </p:nvSpPr>
        <p:spPr>
          <a:xfrm>
            <a:off x="2846963" y="1731523"/>
            <a:ext cx="5953326" cy="3416739"/>
          </a:xfrm>
        </p:spPr>
        <p:txBody>
          <a:bodyPr/>
          <a:lstStyle/>
          <a:p>
            <a:pPr marL="25400" indent="0">
              <a:buNone/>
            </a:pPr>
            <a:r>
              <a:rPr lang="en-US"/>
              <a:t>Problems are disabling.</a:t>
            </a:r>
          </a:p>
          <a:p>
            <a:pPr marL="25400" indent="0">
              <a:buNone/>
            </a:pPr>
            <a:r>
              <a:rPr lang="en-US"/>
              <a:t>Issues build solidarity.</a:t>
            </a:r>
          </a:p>
          <a:p>
            <a:pPr marL="25400" indent="0">
              <a:buNone/>
            </a:pPr>
            <a:r>
              <a:rPr lang="en-US"/>
              <a:t>We don’t choose the issues, the people who want the change choose the issue AND work to build a bigger base.</a:t>
            </a:r>
          </a:p>
        </p:txBody>
      </p:sp>
      <p:pic>
        <p:nvPicPr>
          <p:cNvPr id="4" name="Picture 3"/>
          <p:cNvPicPr>
            <a:picLocks noChangeAspect="1"/>
          </p:cNvPicPr>
          <p:nvPr/>
        </p:nvPicPr>
        <p:blipFill rotWithShape="1">
          <a:blip r:embed="rId2"/>
          <a:srcRect l="23922" r="19074"/>
          <a:stretch/>
        </p:blipFill>
        <p:spPr>
          <a:xfrm>
            <a:off x="538264" y="1731523"/>
            <a:ext cx="1932562" cy="3390221"/>
          </a:xfrm>
          <a:prstGeom prst="rect">
            <a:avLst/>
          </a:prstGeom>
        </p:spPr>
      </p:pic>
    </p:spTree>
    <p:extLst>
      <p:ext uri="{BB962C8B-B14F-4D97-AF65-F5344CB8AC3E}">
        <p14:creationId xmlns:p14="http://schemas.microsoft.com/office/powerpoint/2010/main" val="128724435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
              <a:t>Ellen</a:t>
            </a:r>
            <a:endParaRPr lang="en-US"/>
          </a:p>
        </p:txBody>
      </p:sp>
    </p:spTree>
    <p:extLst>
      <p:ext uri="{BB962C8B-B14F-4D97-AF65-F5344CB8AC3E}">
        <p14:creationId xmlns:p14="http://schemas.microsoft.com/office/powerpoint/2010/main" val="383995188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g1468bb3220c_0_69"/>
          <p:cNvSpPr txBox="1">
            <a:spLocks noGrp="1"/>
          </p:cNvSpPr>
          <p:nvPr>
            <p:ph type="title"/>
          </p:nvPr>
        </p:nvSpPr>
        <p:spPr>
          <a:xfrm>
            <a:off x="752273" y="0"/>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2800">
                <a:latin typeface="Calibri" panose="020F0502020204030204" pitchFamily="34" charset="0"/>
                <a:cs typeface="Calibri" panose="020F0502020204030204" pitchFamily="34" charset="0"/>
              </a:rPr>
              <a:t>Using Intersectionality to Build Solidarity</a:t>
            </a:r>
            <a:endParaRPr sz="2800">
              <a:latin typeface="Calibri" panose="020F0502020204030204" pitchFamily="34" charset="0"/>
              <a:cs typeface="Calibri" panose="020F0502020204030204" pitchFamily="34" charset="0"/>
            </a:endParaRPr>
          </a:p>
        </p:txBody>
      </p:sp>
      <p:sp>
        <p:nvSpPr>
          <p:cNvPr id="440" name="Google Shape;440;g1468bb3220c_0_69"/>
          <p:cNvSpPr txBox="1">
            <a:spLocks noGrp="1"/>
          </p:cNvSpPr>
          <p:nvPr>
            <p:ph type="body" idx="1"/>
          </p:nvPr>
        </p:nvSpPr>
        <p:spPr>
          <a:xfrm>
            <a:off x="4101151" y="1036043"/>
            <a:ext cx="4974000" cy="45378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2800" b="1" i="1">
                <a:solidFill>
                  <a:srgbClr val="7030A0"/>
                </a:solidFill>
                <a:latin typeface="Arial"/>
                <a:ea typeface="Arial"/>
                <a:cs typeface="Arial"/>
                <a:sym typeface="Arial"/>
              </a:rPr>
              <a:t>Intersectionality</a:t>
            </a:r>
            <a:r>
              <a:rPr lang="en-US" sz="2800">
                <a:solidFill>
                  <a:srgbClr val="7030A0"/>
                </a:solidFill>
                <a:latin typeface="Arial"/>
                <a:ea typeface="Arial"/>
                <a:cs typeface="Arial"/>
                <a:sym typeface="Arial"/>
              </a:rPr>
              <a:t> </a:t>
            </a:r>
            <a:r>
              <a:rPr lang="en-US" sz="2800">
                <a:solidFill>
                  <a:schemeClr val="dk1"/>
                </a:solidFill>
                <a:latin typeface="Arial"/>
                <a:ea typeface="Arial"/>
                <a:cs typeface="Arial"/>
                <a:sym typeface="Arial"/>
              </a:rPr>
              <a:t>is a framework for understanding a person, group of people, or social problem as affected by a number of discriminations and disadvantages. It takes into account people's overlapping identities and experiences in order to understand the complexity of prejudices they face.​</a:t>
            </a:r>
            <a:endParaRPr sz="4100"/>
          </a:p>
        </p:txBody>
      </p:sp>
      <p:pic>
        <p:nvPicPr>
          <p:cNvPr id="441" name="Google Shape;441;g1468bb3220c_0_69"/>
          <p:cNvPicPr preferRelativeResize="0"/>
          <p:nvPr/>
        </p:nvPicPr>
        <p:blipFill>
          <a:blip r:embed="rId3">
            <a:alphaModFix/>
          </a:blip>
          <a:stretch>
            <a:fillRect/>
          </a:stretch>
        </p:blipFill>
        <p:spPr>
          <a:xfrm>
            <a:off x="245750" y="2231784"/>
            <a:ext cx="3644401" cy="2394428"/>
          </a:xfrm>
          <a:prstGeom prst="rect">
            <a:avLst/>
          </a:prstGeom>
          <a:noFill/>
          <a:ln>
            <a:noFill/>
          </a:ln>
        </p:spPr>
      </p:pic>
    </p:spTree>
    <p:extLst>
      <p:ext uri="{BB962C8B-B14F-4D97-AF65-F5344CB8AC3E}">
        <p14:creationId xmlns:p14="http://schemas.microsoft.com/office/powerpoint/2010/main" val="40872504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46"/>
        <p:cNvGrpSpPr/>
        <p:nvPr/>
      </p:nvGrpSpPr>
      <p:grpSpPr>
        <a:xfrm>
          <a:off x="0" y="0"/>
          <a:ext cx="0" cy="0"/>
          <a:chOff x="0" y="0"/>
          <a:chExt cx="0" cy="0"/>
        </a:xfrm>
      </p:grpSpPr>
      <p:sp>
        <p:nvSpPr>
          <p:cNvPr id="447" name="Google Shape;447;g1468bb3220c_0_7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sz="3100" b="0">
                <a:latin typeface="Calibri" panose="020F0502020204030204" pitchFamily="34" charset="0"/>
                <a:cs typeface="Calibri" panose="020F0502020204030204" pitchFamily="34" charset="0"/>
              </a:rPr>
              <a:t>Levels of Expression of Oppression</a:t>
            </a:r>
            <a:endParaRPr sz="3100" b="0">
              <a:latin typeface="Calibri" panose="020F0502020204030204" pitchFamily="34" charset="0"/>
              <a:cs typeface="Calibri" panose="020F0502020204030204" pitchFamily="34" charset="0"/>
            </a:endParaRPr>
          </a:p>
        </p:txBody>
      </p:sp>
      <p:graphicFrame>
        <p:nvGraphicFramePr>
          <p:cNvPr id="448" name="Google Shape;448;g1468bb3220c_0_76"/>
          <p:cNvGraphicFramePr/>
          <p:nvPr>
            <p:extLst>
              <p:ext uri="{D42A27DB-BD31-4B8C-83A1-F6EECF244321}">
                <p14:modId xmlns:p14="http://schemas.microsoft.com/office/powerpoint/2010/main" val="1739707730"/>
              </p:ext>
            </p:extLst>
          </p:nvPr>
        </p:nvGraphicFramePr>
        <p:xfrm>
          <a:off x="634729" y="1153737"/>
          <a:ext cx="7802394" cy="4894604"/>
        </p:xfrm>
        <a:graphic>
          <a:graphicData uri="http://schemas.openxmlformats.org/drawingml/2006/table">
            <a:tbl>
              <a:tblPr>
                <a:noFill/>
              </a:tblPr>
              <a:tblGrid>
                <a:gridCol w="487178">
                  <a:extLst>
                    <a:ext uri="{9D8B030D-6E8A-4147-A177-3AD203B41FA5}">
                      <a16:colId xmlns:a16="http://schemas.microsoft.com/office/drawing/2014/main" val="20000"/>
                    </a:ext>
                  </a:extLst>
                </a:gridCol>
                <a:gridCol w="3274994">
                  <a:extLst>
                    <a:ext uri="{9D8B030D-6E8A-4147-A177-3AD203B41FA5}">
                      <a16:colId xmlns:a16="http://schemas.microsoft.com/office/drawing/2014/main" val="20001"/>
                    </a:ext>
                  </a:extLst>
                </a:gridCol>
                <a:gridCol w="466928">
                  <a:extLst>
                    <a:ext uri="{9D8B030D-6E8A-4147-A177-3AD203B41FA5}">
                      <a16:colId xmlns:a16="http://schemas.microsoft.com/office/drawing/2014/main" val="20002"/>
                    </a:ext>
                  </a:extLst>
                </a:gridCol>
                <a:gridCol w="3573294">
                  <a:extLst>
                    <a:ext uri="{9D8B030D-6E8A-4147-A177-3AD203B41FA5}">
                      <a16:colId xmlns:a16="http://schemas.microsoft.com/office/drawing/2014/main" val="20003"/>
                    </a:ext>
                  </a:extLst>
                </a:gridCol>
              </a:tblGrid>
              <a:tr h="2488585">
                <a:tc rowSpan="2">
                  <a:txBody>
                    <a:bodyPr/>
                    <a:lstStyle/>
                    <a:p>
                      <a:pPr marL="0" lvl="0" indent="0" algn="ctr" rtl="0">
                        <a:spcBef>
                          <a:spcPts val="0"/>
                        </a:spcBef>
                        <a:spcAft>
                          <a:spcPts val="0"/>
                        </a:spcAft>
                        <a:buNone/>
                      </a:pPr>
                      <a:endParaRPr lang="en-US" sz="2300" b="1" i="1"/>
                    </a:p>
                    <a:p>
                      <a:pPr marL="0" lvl="0" indent="0" algn="ctr" rtl="0">
                        <a:spcBef>
                          <a:spcPts val="0"/>
                        </a:spcBef>
                        <a:spcAft>
                          <a:spcPts val="0"/>
                        </a:spcAft>
                        <a:buNone/>
                      </a:pPr>
                      <a:r>
                        <a:rPr lang="en-US" sz="2300" b="1" i="1"/>
                        <a:t>I</a:t>
                      </a:r>
                      <a:endParaRPr sz="2300" b="1" i="1"/>
                    </a:p>
                    <a:p>
                      <a:pPr marL="0" lvl="0" indent="0" algn="ctr" rtl="0">
                        <a:spcBef>
                          <a:spcPts val="0"/>
                        </a:spcBef>
                        <a:spcAft>
                          <a:spcPts val="0"/>
                        </a:spcAft>
                        <a:buNone/>
                      </a:pPr>
                      <a:r>
                        <a:rPr lang="en-US" sz="2300" b="1" i="1"/>
                        <a:t>n</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v</a:t>
                      </a:r>
                      <a:endParaRPr sz="2300" b="1" i="1"/>
                    </a:p>
                    <a:p>
                      <a:pPr marL="0" lvl="0" indent="0" algn="ctr" rtl="0">
                        <a:spcBef>
                          <a:spcPts val="0"/>
                        </a:spcBef>
                        <a:spcAft>
                          <a:spcPts val="0"/>
                        </a:spcAft>
                        <a:buNone/>
                      </a:pPr>
                      <a:r>
                        <a:rPr lang="en-US" sz="2300" b="1" i="1" err="1"/>
                        <a:t>i</a:t>
                      </a:r>
                      <a:endParaRPr sz="2300" b="1" i="1"/>
                    </a:p>
                    <a:p>
                      <a:pPr marL="0" lvl="0" indent="0" algn="ctr" rtl="0">
                        <a:spcBef>
                          <a:spcPts val="0"/>
                        </a:spcBef>
                        <a:spcAft>
                          <a:spcPts val="0"/>
                        </a:spcAft>
                        <a:buNone/>
                      </a:pPr>
                      <a:r>
                        <a:rPr lang="en-US" sz="2300" b="1" i="1"/>
                        <a:t>d</a:t>
                      </a:r>
                      <a:endParaRPr sz="2300" b="1" i="1"/>
                    </a:p>
                    <a:p>
                      <a:pPr marL="0" lvl="0" indent="0" algn="ctr" rtl="0">
                        <a:spcBef>
                          <a:spcPts val="0"/>
                        </a:spcBef>
                        <a:spcAft>
                          <a:spcPts val="0"/>
                        </a:spcAft>
                        <a:buNone/>
                      </a:pPr>
                      <a:r>
                        <a:rPr lang="en-US" sz="2300" b="1" i="1"/>
                        <a:t>u</a:t>
                      </a:r>
                      <a:endParaRPr sz="2300" b="1" i="1"/>
                    </a:p>
                    <a:p>
                      <a:pPr marL="0" lvl="0" indent="0" algn="ctr" rtl="0">
                        <a:spcBef>
                          <a:spcPts val="0"/>
                        </a:spcBef>
                        <a:spcAft>
                          <a:spcPts val="0"/>
                        </a:spcAft>
                        <a:buNone/>
                      </a:pPr>
                      <a:r>
                        <a:rPr lang="en-US" sz="2300" b="1" i="1"/>
                        <a:t>a</a:t>
                      </a:r>
                      <a:endParaRPr sz="2300" b="1" i="1"/>
                    </a:p>
                    <a:p>
                      <a:pPr marL="0" lvl="0" indent="0" algn="ctr" rtl="0">
                        <a:spcBef>
                          <a:spcPts val="0"/>
                        </a:spcBef>
                        <a:spcAft>
                          <a:spcPts val="0"/>
                        </a:spcAft>
                        <a:buNone/>
                      </a:pPr>
                      <a:r>
                        <a:rPr lang="en-US" sz="2300" b="1" i="1"/>
                        <a:t>l</a:t>
                      </a:r>
                      <a:endParaRPr sz="2300" b="1" i="1"/>
                    </a:p>
                  </a:txBody>
                  <a:tcPr marL="91425" marR="91425" marT="91425" marB="91425">
                    <a:gradFill flip="none" rotWithShape="1">
                      <a:gsLst>
                        <a:gs pos="0">
                          <a:schemeClr val="accent2">
                            <a:lumMod val="0"/>
                            <a:lumOff val="100000"/>
                          </a:schemeClr>
                        </a:gs>
                        <a:gs pos="35000">
                          <a:schemeClr val="accent2">
                            <a:lumMod val="0"/>
                            <a:lumOff val="100000"/>
                          </a:schemeClr>
                        </a:gs>
                        <a:gs pos="100000">
                          <a:schemeClr val="accent2">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Internalized Oppression </a:t>
                      </a:r>
                      <a:r>
                        <a:rPr lang="en-US" sz="1900">
                          <a:solidFill>
                            <a:schemeClr val="dk1"/>
                          </a:solidFill>
                          <a:highlight>
                            <a:srgbClr val="FFFFFF"/>
                          </a:highlight>
                          <a:latin typeface="Calibri"/>
                          <a:ea typeface="Calibri"/>
                          <a:cs typeface="Calibri"/>
                          <a:sym typeface="Calibri"/>
                        </a:rPr>
                        <a:t>lies within individuals. These are our private beliefs and biases about others, influenced by our culture, that reside</a:t>
                      </a:r>
                      <a:r>
                        <a:rPr lang="en-US" sz="1900" b="1">
                          <a:solidFill>
                            <a:srgbClr val="9900FF"/>
                          </a:solidFill>
                          <a:highlight>
                            <a:srgbClr val="FFFFFF"/>
                          </a:highlight>
                          <a:latin typeface="Calibri"/>
                          <a:ea typeface="Calibri"/>
                          <a:cs typeface="Calibri"/>
                          <a:sym typeface="Calibri"/>
                        </a:rPr>
                        <a:t> inside our minds</a:t>
                      </a:r>
                      <a:r>
                        <a:rPr lang="en-US" sz="1900">
                          <a:solidFill>
                            <a:schemeClr val="dk1"/>
                          </a:solidFill>
                          <a:highlight>
                            <a:srgbClr val="FFFFFF"/>
                          </a:highlight>
                          <a:latin typeface="Calibri"/>
                          <a:ea typeface="Calibri"/>
                          <a:cs typeface="Calibri"/>
                        </a:rPr>
                        <a:t>. </a:t>
                      </a:r>
                      <a:endParaRPr sz="2100"/>
                    </a:p>
                  </a:txBody>
                  <a:tcPr marL="91425" marR="91425" marT="91425" marB="91425"/>
                </a:tc>
                <a:tc rowSpan="2">
                  <a:txBody>
                    <a:bodyPr/>
                    <a:lstStyle/>
                    <a:p>
                      <a:pPr marL="0" lvl="0" indent="0" algn="ctr" rtl="0">
                        <a:spcBef>
                          <a:spcPts val="0"/>
                        </a:spcBef>
                        <a:spcAft>
                          <a:spcPts val="0"/>
                        </a:spcAft>
                        <a:buNone/>
                      </a:pPr>
                      <a:endParaRPr lang="en-US"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y</a:t>
                      </a:r>
                      <a:endParaRPr sz="2600" b="1" i="1"/>
                    </a:p>
                    <a:p>
                      <a:pPr marL="0" lvl="0" indent="0" algn="ctr" rtl="0">
                        <a:spcBef>
                          <a:spcPts val="0"/>
                        </a:spcBef>
                        <a:spcAft>
                          <a:spcPts val="0"/>
                        </a:spcAft>
                        <a:buNone/>
                      </a:pPr>
                      <a:r>
                        <a:rPr lang="en-US" sz="2600" b="1" i="1"/>
                        <a:t>s</a:t>
                      </a:r>
                      <a:endParaRPr sz="2600" b="1" i="1"/>
                    </a:p>
                    <a:p>
                      <a:pPr marL="0" lvl="0" indent="0" algn="ctr" rtl="0">
                        <a:spcBef>
                          <a:spcPts val="0"/>
                        </a:spcBef>
                        <a:spcAft>
                          <a:spcPts val="0"/>
                        </a:spcAft>
                        <a:buNone/>
                      </a:pPr>
                      <a:r>
                        <a:rPr lang="en-US" sz="2600" b="1" i="1"/>
                        <a:t>t</a:t>
                      </a:r>
                      <a:endParaRPr sz="2600" b="1" i="1"/>
                    </a:p>
                    <a:p>
                      <a:pPr marL="0" lvl="0" indent="0" algn="ctr" rtl="0">
                        <a:spcBef>
                          <a:spcPts val="0"/>
                        </a:spcBef>
                        <a:spcAft>
                          <a:spcPts val="0"/>
                        </a:spcAft>
                        <a:buNone/>
                      </a:pPr>
                      <a:r>
                        <a:rPr lang="en-US" sz="2600" b="1" i="1"/>
                        <a:t>e</a:t>
                      </a:r>
                      <a:endParaRPr sz="2600" b="1" i="1"/>
                    </a:p>
                    <a:p>
                      <a:pPr marL="0" lvl="0" indent="0" algn="ctr" rtl="0">
                        <a:spcBef>
                          <a:spcPts val="0"/>
                        </a:spcBef>
                        <a:spcAft>
                          <a:spcPts val="0"/>
                        </a:spcAft>
                        <a:buNone/>
                      </a:pPr>
                      <a:r>
                        <a:rPr lang="en-US" sz="2600" b="1" i="1"/>
                        <a:t>m</a:t>
                      </a:r>
                      <a:endParaRPr sz="2600" b="1" i="1"/>
                    </a:p>
                    <a:p>
                      <a:pPr marL="0" lvl="0" indent="0" algn="ctr" rtl="0">
                        <a:spcBef>
                          <a:spcPts val="0"/>
                        </a:spcBef>
                        <a:spcAft>
                          <a:spcPts val="0"/>
                        </a:spcAft>
                        <a:buNone/>
                      </a:pPr>
                      <a:r>
                        <a:rPr lang="en-US" sz="2600" b="1" i="1" err="1"/>
                        <a:t>i</a:t>
                      </a:r>
                      <a:endParaRPr sz="2600" b="1" i="1"/>
                    </a:p>
                    <a:p>
                      <a:pPr marL="0" lvl="0" indent="0" algn="ctr" rtl="0">
                        <a:spcBef>
                          <a:spcPts val="0"/>
                        </a:spcBef>
                        <a:spcAft>
                          <a:spcPts val="0"/>
                        </a:spcAft>
                        <a:buNone/>
                      </a:pPr>
                      <a:r>
                        <a:rPr lang="en-US" sz="2600" b="1" i="1"/>
                        <a:t>c</a:t>
                      </a:r>
                      <a:endParaRPr sz="2600" b="1" i="1"/>
                    </a:p>
                  </a:txBody>
                  <a:tcPr marL="91425" marR="91425" marT="91425" marB="91425">
                    <a:gradFill flip="none" rotWithShape="1">
                      <a:gsLst>
                        <a:gs pos="0">
                          <a:schemeClr val="accent5">
                            <a:lumMod val="0"/>
                            <a:lumOff val="100000"/>
                          </a:schemeClr>
                        </a:gs>
                        <a:gs pos="35000">
                          <a:schemeClr val="accent5">
                            <a:lumMod val="0"/>
                            <a:lumOff val="100000"/>
                          </a:schemeClr>
                        </a:gs>
                        <a:gs pos="100000">
                          <a:schemeClr val="accent5">
                            <a:lumMod val="100000"/>
                          </a:schemeClr>
                        </a:gs>
                      </a:gsLst>
                      <a:path path="circle">
                        <a:fillToRect l="50000" t="-80000" r="50000" b="180000"/>
                      </a:path>
                      <a:tileRect/>
                    </a:gradFill>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Institutional Oppression </a:t>
                      </a:r>
                      <a:r>
                        <a:rPr lang="en-US" sz="1700">
                          <a:solidFill>
                            <a:schemeClr val="dk1"/>
                          </a:solidFill>
                          <a:highlight>
                            <a:srgbClr val="FFFFFF"/>
                          </a:highlight>
                          <a:latin typeface="Calibri"/>
                          <a:ea typeface="Calibri"/>
                          <a:cs typeface="Calibri"/>
                          <a:sym typeface="Calibri"/>
                        </a:rPr>
                        <a:t>occurs </a:t>
                      </a:r>
                      <a:r>
                        <a:rPr lang="en-US" sz="1700" b="1">
                          <a:solidFill>
                            <a:srgbClr val="9900FF"/>
                          </a:solidFill>
                          <a:highlight>
                            <a:srgbClr val="FFFFFF"/>
                          </a:highlight>
                          <a:latin typeface="Calibri"/>
                          <a:ea typeface="Calibri"/>
                          <a:cs typeface="Calibri"/>
                          <a:sym typeface="Calibri"/>
                        </a:rPr>
                        <a:t>within institutions</a:t>
                      </a:r>
                      <a:r>
                        <a:rPr lang="en-US" sz="1700">
                          <a:solidFill>
                            <a:schemeClr val="dk1"/>
                          </a:solidFill>
                          <a:highlight>
                            <a:srgbClr val="FFFFFF"/>
                          </a:highlight>
                          <a:latin typeface="Calibri"/>
                          <a:ea typeface="Calibri"/>
                          <a:cs typeface="Calibri"/>
                          <a:sym typeface="Calibri"/>
                        </a:rPr>
                        <a:t> and systems of power. It is the norms, policies and practices that are structured into political, societal and economic institutions that have the net effect of imposing oppressive conditions and denying rights, opportunity, and equality to identifiable groups.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10000"/>
                  </a:ext>
                </a:extLst>
              </a:tr>
              <a:tr h="2380034">
                <a:tc vMerge="1">
                  <a:txBody>
                    <a:bodyPr/>
                    <a:lstStyle/>
                    <a:p>
                      <a:endParaRPr lang="en-US"/>
                    </a:p>
                  </a:txBody>
                  <a:tcPr/>
                </a:tc>
                <a:tc>
                  <a:txBody>
                    <a:bodyPr/>
                    <a:lstStyle/>
                    <a:p>
                      <a:pPr marL="0" lvl="0" indent="0" algn="l" rtl="0">
                        <a:spcBef>
                          <a:spcPts val="0"/>
                        </a:spcBef>
                        <a:spcAft>
                          <a:spcPts val="0"/>
                        </a:spcAft>
                        <a:buNone/>
                      </a:pPr>
                      <a:r>
                        <a:rPr lang="en-US" sz="1900" b="1" i="1">
                          <a:solidFill>
                            <a:schemeClr val="dk1"/>
                          </a:solidFill>
                          <a:highlight>
                            <a:srgbClr val="FFFFFF"/>
                          </a:highlight>
                          <a:latin typeface="Calibri"/>
                          <a:ea typeface="Calibri"/>
                          <a:cs typeface="Calibri"/>
                          <a:sym typeface="Calibri"/>
                        </a:rPr>
                        <a:t>Interpersonal Oppression </a:t>
                      </a:r>
                      <a:r>
                        <a:rPr lang="en-US" sz="1900">
                          <a:solidFill>
                            <a:schemeClr val="dk1"/>
                          </a:solidFill>
                          <a:highlight>
                            <a:srgbClr val="FFFFFF"/>
                          </a:highlight>
                          <a:latin typeface="Calibri"/>
                          <a:ea typeface="Calibri"/>
                          <a:cs typeface="Calibri"/>
                          <a:sym typeface="Calibri"/>
                        </a:rPr>
                        <a:t>occurs</a:t>
                      </a:r>
                      <a:r>
                        <a:rPr lang="en-US" sz="1900" b="1">
                          <a:solidFill>
                            <a:srgbClr val="9900FF"/>
                          </a:solidFill>
                          <a:highlight>
                            <a:srgbClr val="FFFFFF"/>
                          </a:highlight>
                          <a:latin typeface="Calibri"/>
                          <a:ea typeface="Calibri"/>
                          <a:cs typeface="Calibri"/>
                          <a:sym typeface="Calibri"/>
                        </a:rPr>
                        <a:t> between individuals</a:t>
                      </a:r>
                      <a:r>
                        <a:rPr lang="en-US" sz="1900">
                          <a:solidFill>
                            <a:schemeClr val="dk1"/>
                          </a:solidFill>
                          <a:highlight>
                            <a:srgbClr val="FFFFFF"/>
                          </a:highlight>
                          <a:latin typeface="Calibri"/>
                          <a:ea typeface="Calibri"/>
                          <a:cs typeface="Calibri"/>
                          <a:sym typeface="Calibri"/>
                        </a:rPr>
                        <a:t>. Once we bring our private beliefs into our interactions with others, we are now in the interpersonal realm.</a:t>
                      </a:r>
                      <a:r>
                        <a:rPr lang="en-US" sz="1900">
                          <a:solidFill>
                            <a:schemeClr val="dk1"/>
                          </a:solidFill>
                          <a:highlight>
                            <a:srgbClr val="FFFFFF"/>
                          </a:highlight>
                          <a:latin typeface="Calibri"/>
                          <a:ea typeface="Calibri"/>
                          <a:cs typeface="Calibri"/>
                        </a:rPr>
                        <a:t> </a:t>
                      </a:r>
                      <a:endParaRPr sz="2100"/>
                    </a:p>
                  </a:txBody>
                  <a:tcPr marL="91425" marR="91425" marT="91425" marB="91425"/>
                </a:tc>
                <a:tc vMerge="1">
                  <a:txBody>
                    <a:bodyPr/>
                    <a:lstStyle/>
                    <a:p>
                      <a:endParaRPr lang="en-US"/>
                    </a:p>
                  </a:txBody>
                  <a:tcPr/>
                </a:tc>
                <a:tc>
                  <a:txBody>
                    <a:bodyPr/>
                    <a:lstStyle/>
                    <a:p>
                      <a:pPr marL="0" lvl="0" indent="0" algn="l" rtl="0">
                        <a:spcBef>
                          <a:spcPts val="0"/>
                        </a:spcBef>
                        <a:spcAft>
                          <a:spcPts val="0"/>
                        </a:spcAft>
                        <a:buNone/>
                      </a:pPr>
                      <a:r>
                        <a:rPr lang="en-US" sz="1700" b="1" i="1">
                          <a:solidFill>
                            <a:schemeClr val="dk1"/>
                          </a:solidFill>
                          <a:highlight>
                            <a:srgbClr val="FFFFFF"/>
                          </a:highlight>
                          <a:latin typeface="Calibri"/>
                          <a:ea typeface="Calibri"/>
                          <a:cs typeface="Calibri"/>
                          <a:sym typeface="Calibri"/>
                        </a:rPr>
                        <a:t>Structural</a:t>
                      </a:r>
                      <a:r>
                        <a:rPr lang="en-US" sz="1700" b="1">
                          <a:solidFill>
                            <a:schemeClr val="dk1"/>
                          </a:solidFill>
                          <a:highlight>
                            <a:srgbClr val="FFFFFF"/>
                          </a:highlight>
                          <a:latin typeface="Calibri"/>
                          <a:ea typeface="Calibri"/>
                          <a:cs typeface="Calibri"/>
                          <a:sym typeface="Calibri"/>
                        </a:rPr>
                        <a:t> </a:t>
                      </a:r>
                      <a:r>
                        <a:rPr lang="en-US" sz="1700" b="1" i="1">
                          <a:solidFill>
                            <a:schemeClr val="dk1"/>
                          </a:solidFill>
                          <a:highlight>
                            <a:srgbClr val="FFFFFF"/>
                          </a:highlight>
                          <a:latin typeface="Calibri"/>
                          <a:ea typeface="Calibri"/>
                          <a:cs typeface="Calibri"/>
                          <a:sym typeface="Calibri"/>
                        </a:rPr>
                        <a:t>Oppression </a:t>
                      </a:r>
                      <a:r>
                        <a:rPr lang="en-US" sz="1700">
                          <a:solidFill>
                            <a:schemeClr val="dk1"/>
                          </a:solidFill>
                          <a:highlight>
                            <a:srgbClr val="FFFFFF"/>
                          </a:highlight>
                          <a:latin typeface="Calibri"/>
                          <a:ea typeface="Calibri"/>
                          <a:cs typeface="Calibri"/>
                          <a:sym typeface="Calibri"/>
                        </a:rPr>
                        <a:t>is bias </a:t>
                      </a:r>
                      <a:r>
                        <a:rPr lang="en-US" sz="1700" b="1">
                          <a:solidFill>
                            <a:srgbClr val="9900FF"/>
                          </a:solidFill>
                          <a:highlight>
                            <a:srgbClr val="FFFFFF"/>
                          </a:highlight>
                          <a:latin typeface="Calibri"/>
                          <a:ea typeface="Calibri"/>
                          <a:cs typeface="Calibri"/>
                          <a:sym typeface="Calibri"/>
                        </a:rPr>
                        <a:t>across institutions and society</a:t>
                      </a:r>
                      <a:r>
                        <a:rPr lang="en-US" sz="1700">
                          <a:solidFill>
                            <a:schemeClr val="dk1"/>
                          </a:solidFill>
                          <a:highlight>
                            <a:srgbClr val="FFFFFF"/>
                          </a:highlight>
                          <a:latin typeface="Calibri"/>
                          <a:ea typeface="Calibri"/>
                          <a:cs typeface="Calibri"/>
                          <a:sym typeface="Calibri"/>
                        </a:rPr>
                        <a:t>. It’s the cumulative and compounded effects of an array of factors that systematically privilege some and disadvantage others.</a:t>
                      </a:r>
                      <a:r>
                        <a:rPr lang="en-US" sz="1700">
                          <a:solidFill>
                            <a:schemeClr val="dk1"/>
                          </a:solidFill>
                          <a:highlight>
                            <a:srgbClr val="FFFFFF"/>
                          </a:highlight>
                          <a:latin typeface="Calibri"/>
                          <a:ea typeface="Calibri"/>
                          <a:cs typeface="Calibri"/>
                        </a:rPr>
                        <a:t> </a:t>
                      </a:r>
                      <a:endParaRPr sz="1900"/>
                    </a:p>
                  </a:txBody>
                  <a:tcPr marL="91425" marR="91425" marT="91425" marB="91425"/>
                </a:tc>
                <a:extLst>
                  <a:ext uri="{0D108BD9-81ED-4DB2-BD59-A6C34878D82A}">
                    <a16:rowId xmlns:a16="http://schemas.microsoft.com/office/drawing/2014/main" val="358461375"/>
                  </a:ext>
                </a:extLst>
              </a:tr>
            </a:tbl>
          </a:graphicData>
        </a:graphic>
      </p:graphicFrame>
    </p:spTree>
    <p:extLst>
      <p:ext uri="{BB962C8B-B14F-4D97-AF65-F5344CB8AC3E}">
        <p14:creationId xmlns:p14="http://schemas.microsoft.com/office/powerpoint/2010/main" val="40304128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1" name="Google Shape;461;g1468bb3220c_0_88"/>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b="0">
                <a:latin typeface="Calibri" panose="020F0502020204030204" pitchFamily="34" charset="0"/>
                <a:cs typeface="Calibri" panose="020F0502020204030204" pitchFamily="34" charset="0"/>
              </a:rPr>
              <a:t>KEY POINTS</a:t>
            </a:r>
            <a:endParaRPr b="0">
              <a:latin typeface="Calibri" panose="020F0502020204030204" pitchFamily="34" charset="0"/>
              <a:cs typeface="Calibri" panose="020F0502020204030204" pitchFamily="34" charset="0"/>
            </a:endParaRPr>
          </a:p>
        </p:txBody>
      </p:sp>
      <p:sp>
        <p:nvSpPr>
          <p:cNvPr id="462" name="Google Shape;462;g1468bb3220c_0_88"/>
          <p:cNvSpPr txBox="1">
            <a:spLocks noGrp="1"/>
          </p:cNvSpPr>
          <p:nvPr>
            <p:ph type="body" idx="1"/>
          </p:nvPr>
        </p:nvSpPr>
        <p:spPr>
          <a:xfrm>
            <a:off x="2555310" y="822996"/>
            <a:ext cx="6419588" cy="44094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750" b="1">
                <a:solidFill>
                  <a:schemeClr val="dk1"/>
                </a:solidFill>
                <a:latin typeface="Arial"/>
                <a:ea typeface="Arial"/>
                <a:cs typeface="Arial"/>
                <a:sym typeface="Arial"/>
              </a:rPr>
              <a:t>1. There are no hard and fast lines between the levels – and changing one can affect another.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While we believe that the individual is </a:t>
            </a:r>
            <a:r>
              <a:rPr lang="en-US" sz="2750">
                <a:solidFill>
                  <a:schemeClr val="dk1"/>
                </a:solidFill>
                <a:latin typeface="Arial"/>
                <a:ea typeface="Arial"/>
                <a:cs typeface="Arial"/>
                <a:sym typeface="Arial"/>
              </a:rPr>
              <a:t>​</a:t>
            </a:r>
            <a:endParaRPr sz="2750">
              <a:solidFill>
                <a:schemeClr val="dk1"/>
              </a:solidFill>
              <a:latin typeface="Arial"/>
              <a:ea typeface="Arial"/>
              <a:cs typeface="Arial"/>
              <a:sym typeface="Arial"/>
            </a:endParaRPr>
          </a:p>
          <a:p>
            <a:pPr marL="0" lvl="0" indent="0" algn="ctr" rtl="0">
              <a:lnSpc>
                <a:spcPct val="115000"/>
              </a:lnSpc>
              <a:spcBef>
                <a:spcPts val="0"/>
              </a:spcBef>
              <a:spcAft>
                <a:spcPts val="0"/>
              </a:spcAft>
              <a:buClr>
                <a:schemeClr val="dk1"/>
              </a:buClr>
              <a:buSzPts val="1100"/>
              <a:buFont typeface="Arial"/>
              <a:buNone/>
            </a:pPr>
            <a:r>
              <a:rPr lang="en-US" sz="2750">
                <a:solidFill>
                  <a:srgbClr val="7030A0"/>
                </a:solidFill>
                <a:latin typeface="Arial"/>
                <a:ea typeface="Arial"/>
                <a:cs typeface="Arial"/>
                <a:sym typeface="Arial"/>
              </a:rPr>
              <a:t>responsible for exploring personal bias</a:t>
            </a:r>
          </a:p>
          <a:p>
            <a:pPr marL="0" lvl="0" indent="0" algn="ctr" rtl="0">
              <a:lnSpc>
                <a:spcPct val="115000"/>
              </a:lnSpc>
              <a:spcBef>
                <a:spcPts val="0"/>
              </a:spcBef>
              <a:spcAft>
                <a:spcPts val="0"/>
              </a:spcAft>
              <a:buClr>
                <a:schemeClr val="dk1"/>
              </a:buClr>
              <a:buSzPts val="1100"/>
              <a:buFont typeface="Arial"/>
              <a:buNone/>
            </a:pPr>
            <a:endParaRPr sz="2750">
              <a:solidFill>
                <a:schemeClr val="dk1"/>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2750">
                <a:solidFill>
                  <a:schemeClr val="dk1"/>
                </a:solidFill>
                <a:latin typeface="Arial"/>
                <a:ea typeface="Arial"/>
                <a:cs typeface="Arial"/>
                <a:sym typeface="Arial"/>
              </a:rPr>
              <a:t>​</a:t>
            </a:r>
            <a:r>
              <a:rPr lang="en-US" sz="2750" b="1">
                <a:solidFill>
                  <a:schemeClr val="dk1"/>
                </a:solidFill>
                <a:latin typeface="Arial"/>
                <a:ea typeface="Arial"/>
                <a:cs typeface="Arial"/>
                <a:sym typeface="Arial"/>
              </a:rPr>
              <a:t>2. The way to effect change is by addressing institutionalized and structural oppression – this is where injustice lives.  </a:t>
            </a:r>
            <a:endParaRPr sz="4900"/>
          </a:p>
        </p:txBody>
      </p:sp>
      <p:pic>
        <p:nvPicPr>
          <p:cNvPr id="4" name="Picture 3"/>
          <p:cNvPicPr>
            <a:picLocks noChangeAspect="1"/>
          </p:cNvPicPr>
          <p:nvPr/>
        </p:nvPicPr>
        <p:blipFill rotWithShape="1">
          <a:blip r:embed="rId3"/>
          <a:srcRect l="23345" r="20898"/>
          <a:stretch/>
        </p:blipFill>
        <p:spPr>
          <a:xfrm>
            <a:off x="0" y="1330549"/>
            <a:ext cx="2275865" cy="4081784"/>
          </a:xfrm>
          <a:prstGeom prst="rect">
            <a:avLst/>
          </a:prstGeom>
        </p:spPr>
      </p:pic>
    </p:spTree>
    <p:extLst>
      <p:ext uri="{BB962C8B-B14F-4D97-AF65-F5344CB8AC3E}">
        <p14:creationId xmlns:p14="http://schemas.microsoft.com/office/powerpoint/2010/main" val="6088867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dirty="0" smtClean="0">
                <a:latin typeface="Calibri" panose="020F0502020204030204" pitchFamily="34" charset="0"/>
                <a:cs typeface="Calibri" panose="020F0502020204030204" pitchFamily="34" charset="0"/>
              </a:rPr>
              <a:t>Materials</a:t>
            </a:r>
            <a:endParaRPr lang="en-US" b="1" dirty="0">
              <a:latin typeface="Calibri" panose="020F0502020204030204" pitchFamily="34" charset="0"/>
              <a:cs typeface="Calibri" panose="020F0502020204030204" pitchFamily="34" charset="0"/>
            </a:endParaRPr>
          </a:p>
        </p:txBody>
      </p:sp>
      <p:sp>
        <p:nvSpPr>
          <p:cNvPr id="3" name="Content Placeholder 2"/>
          <p:cNvSpPr>
            <a:spLocks noGrp="1"/>
          </p:cNvSpPr>
          <p:nvPr>
            <p:ph idx="1"/>
          </p:nvPr>
        </p:nvSpPr>
        <p:spPr>
          <a:xfrm>
            <a:off x="5633884" y="1307681"/>
            <a:ext cx="3441290" cy="3773345"/>
          </a:xfrm>
        </p:spPr>
        <p:txBody>
          <a:bodyPr>
            <a:noAutofit/>
          </a:bodyPr>
          <a:lstStyle/>
          <a:p>
            <a:pPr marL="25400" indent="0">
              <a:buNone/>
            </a:pPr>
            <a:r>
              <a:rPr lang="en-US" sz="3200" dirty="0" smtClean="0"/>
              <a:t>LGBTQ+ Justice and Trans Advocacy materials</a:t>
            </a:r>
          </a:p>
          <a:p>
            <a:r>
              <a:rPr lang="en-US" sz="3200" dirty="0" smtClean="0"/>
              <a:t>PPTS</a:t>
            </a:r>
          </a:p>
          <a:p>
            <a:r>
              <a:rPr lang="en-US" sz="3200" dirty="0" smtClean="0"/>
              <a:t>Trainer Agendas</a:t>
            </a:r>
          </a:p>
          <a:p>
            <a:r>
              <a:rPr lang="en-US" sz="3200" dirty="0" smtClean="0"/>
              <a:t>Handout Files</a:t>
            </a:r>
            <a:endParaRPr lang="en-US" sz="32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75" y="931273"/>
            <a:ext cx="5081026" cy="5081026"/>
          </a:xfrm>
          <a:prstGeom prst="rect">
            <a:avLst/>
          </a:prstGeom>
        </p:spPr>
      </p:pic>
    </p:spTree>
    <p:extLst>
      <p:ext uri="{BB962C8B-B14F-4D97-AF65-F5344CB8AC3E}">
        <p14:creationId xmlns:p14="http://schemas.microsoft.com/office/powerpoint/2010/main" val="7755790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Jeny</a:t>
            </a:r>
            <a:endParaRPr lang="en"/>
          </a:p>
        </p:txBody>
      </p:sp>
    </p:spTree>
    <p:extLst>
      <p:ext uri="{BB962C8B-B14F-4D97-AF65-F5344CB8AC3E}">
        <p14:creationId xmlns:p14="http://schemas.microsoft.com/office/powerpoint/2010/main" val="28683375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Google Shape;475;g1405c332cd2_1_12"/>
          <p:cNvSpPr txBox="1">
            <a:spLocks noGrp="1"/>
          </p:cNvSpPr>
          <p:nvPr>
            <p:ph type="title"/>
          </p:nvPr>
        </p:nvSpPr>
        <p:spPr>
          <a:xfrm>
            <a:off x="457200" y="233638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None/>
            </a:pPr>
            <a:r>
              <a:rPr lang="en-US" b="1"/>
              <a:t>TRUE OR FALSE</a:t>
            </a:r>
            <a:r>
              <a:rPr lang="en-US"/>
              <a:t/>
            </a:r>
            <a:br>
              <a:rPr lang="en-US"/>
            </a:br>
            <a:r>
              <a:rPr lang="en-US"/>
              <a:t/>
            </a:r>
            <a:br>
              <a:rPr lang="en-US"/>
            </a:br>
            <a:r>
              <a:rPr lang="en-US"/>
              <a:t>In my state, an employee can be fired for being transgender.</a:t>
            </a:r>
            <a:endParaRPr/>
          </a:p>
        </p:txBody>
      </p:sp>
    </p:spTree>
    <p:extLst>
      <p:ext uri="{BB962C8B-B14F-4D97-AF65-F5344CB8AC3E}">
        <p14:creationId xmlns:p14="http://schemas.microsoft.com/office/powerpoint/2010/main" val="116233797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1" name="Google Shape;481;g1405c332cd2_1_17"/>
          <p:cNvSpPr txBox="1">
            <a:spLocks noGrp="1"/>
          </p:cNvSpPr>
          <p:nvPr>
            <p:ph type="title"/>
          </p:nvPr>
        </p:nvSpPr>
        <p:spPr>
          <a:xfrm>
            <a:off x="457200" y="2597138"/>
            <a:ext cx="8229600" cy="1143000"/>
          </a:xfrm>
          <a:prstGeom prst="rect">
            <a:avLst/>
          </a:prstGeom>
        </p:spPr>
        <p:txBody>
          <a:bodyPr spcFirstLastPara="1" wrap="square" lIns="91425" tIns="45700" rIns="91425" bIns="45700" anchor="ctr" anchorCtr="0">
            <a:noAutofit/>
          </a:bodyPr>
          <a:lstStyle/>
          <a:p>
            <a:pPr marL="0" lvl="0" indent="0" algn="ctr" rtl="0">
              <a:spcBef>
                <a:spcPts val="0"/>
              </a:spcBef>
              <a:spcAft>
                <a:spcPts val="0"/>
              </a:spcAft>
              <a:buClr>
                <a:schemeClr val="dk1"/>
              </a:buClr>
              <a:buSzPts val="1100"/>
              <a:buFont typeface="Arial"/>
              <a:buNone/>
            </a:pPr>
            <a:r>
              <a:rPr lang="en-US" b="1"/>
              <a:t>TRUE OR FALSE</a:t>
            </a:r>
            <a:r>
              <a:rPr lang="en-US"/>
              <a:t/>
            </a:r>
            <a:br>
              <a:rPr lang="en-US"/>
            </a:br>
            <a:r>
              <a:rPr lang="en-US"/>
              <a:t/>
            </a:r>
            <a:br>
              <a:rPr lang="en-US"/>
            </a:br>
            <a:r>
              <a:rPr lang="en-US"/>
              <a:t>In my state, an employee can be fired for being a lesbian.</a:t>
            </a:r>
            <a:endParaRPr/>
          </a:p>
          <a:p>
            <a:pPr marL="0" lvl="0" indent="0" algn="ctr" rtl="0">
              <a:spcBef>
                <a:spcPts val="0"/>
              </a:spcBef>
              <a:spcAft>
                <a:spcPts val="0"/>
              </a:spcAft>
              <a:buNone/>
            </a:pPr>
            <a:endParaRPr/>
          </a:p>
        </p:txBody>
      </p:sp>
    </p:spTree>
    <p:extLst>
      <p:ext uri="{BB962C8B-B14F-4D97-AF65-F5344CB8AC3E}">
        <p14:creationId xmlns:p14="http://schemas.microsoft.com/office/powerpoint/2010/main" val="10383633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86"/>
        <p:cNvGrpSpPr/>
        <p:nvPr/>
      </p:nvGrpSpPr>
      <p:grpSpPr>
        <a:xfrm>
          <a:off x="0" y="0"/>
          <a:ext cx="0" cy="0"/>
          <a:chOff x="0" y="0"/>
          <a:chExt cx="0" cy="0"/>
        </a:xfrm>
      </p:grpSpPr>
      <p:sp>
        <p:nvSpPr>
          <p:cNvPr id="487" name="Google Shape;487;g1405c332cd2_1_22"/>
          <p:cNvSpPr txBox="1">
            <a:spLocks noGrp="1"/>
          </p:cNvSpPr>
          <p:nvPr>
            <p:ph type="title"/>
          </p:nvPr>
        </p:nvSpPr>
        <p:spPr>
          <a:xfrm>
            <a:off x="896520" y="1991360"/>
            <a:ext cx="2087880" cy="1143000"/>
          </a:xfrm>
          <a:prstGeom prst="rect">
            <a:avLst/>
          </a:prstGeom>
        </p:spPr>
        <p:txBody>
          <a:bodyPr spcFirstLastPara="1" wrap="square" lIns="91425" tIns="45700" rIns="91425" bIns="45700" anchor="ctr" anchorCtr="0">
            <a:normAutofit/>
          </a:bodyPr>
          <a:lstStyle/>
          <a:p>
            <a:pPr marL="0" lvl="0" indent="0" algn="ctr" rtl="0">
              <a:spcBef>
                <a:spcPts val="0"/>
              </a:spcBef>
              <a:spcAft>
                <a:spcPts val="0"/>
              </a:spcAft>
              <a:buNone/>
            </a:pPr>
            <a:r>
              <a:rPr lang="en-US" sz="5300" b="1"/>
              <a:t>FALSE!</a:t>
            </a:r>
            <a:endParaRPr sz="5300" b="1"/>
          </a:p>
        </p:txBody>
      </p:sp>
      <p:sp>
        <p:nvSpPr>
          <p:cNvPr id="488" name="Google Shape;488;g1405c332cd2_1_22"/>
          <p:cNvSpPr>
            <a:spLocks noGrp="1"/>
          </p:cNvSpPr>
          <p:nvPr>
            <p:ph type="dgm" idx="2"/>
          </p:nvPr>
        </p:nvSpPr>
        <p:spPr>
          <a:xfrm>
            <a:off x="325020" y="3926840"/>
            <a:ext cx="8450580" cy="2067300"/>
          </a:xfrm>
          <a:prstGeom prst="rect">
            <a:avLst/>
          </a:prstGeom>
        </p:spPr>
        <p:txBody>
          <a:bodyPr spcFirstLastPara="1" wrap="square" lIns="91425" tIns="45700" rIns="91425" bIns="45700" anchor="t" anchorCtr="0">
            <a:noAutofit/>
          </a:bodyPr>
          <a:lstStyle/>
          <a:p>
            <a:pPr marL="0" lvl="0" indent="0" algn="l" rtl="0">
              <a:spcBef>
                <a:spcPts val="640"/>
              </a:spcBef>
              <a:spcAft>
                <a:spcPts val="0"/>
              </a:spcAft>
              <a:buNone/>
            </a:pPr>
            <a:r>
              <a:rPr lang="en-US" sz="3500"/>
              <a:t>There are federal laws that protect LGBTQ+ workers from workplace discrimination in ALL states (yes, even yours).</a:t>
            </a:r>
            <a:endParaRPr sz="3500"/>
          </a:p>
        </p:txBody>
      </p:sp>
      <p:pic>
        <p:nvPicPr>
          <p:cNvPr id="4" name="Picture 2" descr="A picture containing indoor, floor&#10;&#10;Description automatically generated">
            <a:extLst>
              <a:ext uri="{FF2B5EF4-FFF2-40B4-BE49-F238E27FC236}">
                <a16:creationId xmlns:a16="http://schemas.microsoft.com/office/drawing/2014/main" id="{89B9A619-3E9F-4FA7-0A39-0CE334127757}"/>
              </a:ext>
            </a:extLst>
          </p:cNvPr>
          <p:cNvPicPr>
            <a:picLocks noChangeAspect="1"/>
          </p:cNvPicPr>
          <p:nvPr/>
        </p:nvPicPr>
        <p:blipFill>
          <a:blip r:embed="rId3"/>
          <a:stretch>
            <a:fillRect/>
          </a:stretch>
        </p:blipFill>
        <p:spPr>
          <a:xfrm>
            <a:off x="3525420" y="506231"/>
            <a:ext cx="5029200" cy="3352029"/>
          </a:xfrm>
          <a:prstGeom prst="rect">
            <a:avLst/>
          </a:prstGeom>
        </p:spPr>
      </p:pic>
    </p:spTree>
    <p:extLst>
      <p:ext uri="{BB962C8B-B14F-4D97-AF65-F5344CB8AC3E}">
        <p14:creationId xmlns:p14="http://schemas.microsoft.com/office/powerpoint/2010/main" val="67077756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25"/>
        <p:cNvGrpSpPr/>
        <p:nvPr/>
      </p:nvGrpSpPr>
      <p:grpSpPr>
        <a:xfrm>
          <a:off x="0" y="0"/>
          <a:ext cx="0" cy="0"/>
          <a:chOff x="0" y="0"/>
          <a:chExt cx="0" cy="0"/>
        </a:xfrm>
      </p:grpSpPr>
      <p:sp>
        <p:nvSpPr>
          <p:cNvPr id="526" name="Google Shape;526;p61"/>
          <p:cNvSpPr/>
          <p:nvPr/>
        </p:nvSpPr>
        <p:spPr>
          <a:xfrm>
            <a:off x="5261771" y="3612824"/>
            <a:ext cx="3478191" cy="1952658"/>
          </a:xfrm>
          <a:prstGeom prst="rect">
            <a:avLst/>
          </a:prstGeom>
          <a:solidFill>
            <a:srgbClr val="F2A840">
              <a:alpha val="69019"/>
            </a:srgbClr>
          </a:solidFill>
          <a:ln>
            <a:noFill/>
          </a:ln>
          <a:effectLst>
            <a:outerShdw blurRad="40000" dist="23000" dir="5400000" rotWithShape="0">
              <a:srgbClr val="000000">
                <a:alpha val="34117"/>
              </a:srgbClr>
            </a:outerShdw>
          </a:effectLst>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Arial"/>
              <a:ea typeface="Arial"/>
              <a:cs typeface="Arial"/>
              <a:sym typeface="Arial"/>
            </a:endParaRPr>
          </a:p>
        </p:txBody>
      </p:sp>
      <p:sp>
        <p:nvSpPr>
          <p:cNvPr id="527" name="Google Shape;527;p61"/>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a:latin typeface="Libre Franklin"/>
                <a:ea typeface="Libre Franklin"/>
                <a:cs typeface="Libre Franklin"/>
                <a:sym typeface="Libre Franklin"/>
              </a:rPr>
              <a:t>A LANDMARK RULING</a:t>
            </a:r>
            <a:endParaRPr>
              <a:latin typeface="Libre Franklin"/>
              <a:ea typeface="Libre Franklin"/>
              <a:cs typeface="Libre Franklin"/>
              <a:sym typeface="Libre Franklin"/>
            </a:endParaRPr>
          </a:p>
        </p:txBody>
      </p:sp>
      <p:cxnSp>
        <p:nvCxnSpPr>
          <p:cNvPr id="528" name="Google Shape;528;p61"/>
          <p:cNvCxnSpPr/>
          <p:nvPr/>
        </p:nvCxnSpPr>
        <p:spPr>
          <a:xfrm>
            <a:off x="691116" y="2822185"/>
            <a:ext cx="7761768" cy="0"/>
          </a:xfrm>
          <a:prstGeom prst="straightConnector1">
            <a:avLst/>
          </a:prstGeom>
          <a:noFill/>
          <a:ln w="76200" cap="flat" cmpd="sng">
            <a:solidFill>
              <a:schemeClr val="dk2"/>
            </a:solidFill>
            <a:prstDash val="solid"/>
            <a:round/>
            <a:headEnd type="none" w="sm" len="sm"/>
            <a:tailEnd type="triangle" w="med" len="med"/>
          </a:ln>
          <a:effectLst>
            <a:outerShdw blurRad="40000" dist="20000" dir="5400000" rotWithShape="0">
              <a:srgbClr val="000000">
                <a:alpha val="36862"/>
              </a:srgbClr>
            </a:outerShdw>
          </a:effectLst>
        </p:spPr>
      </p:cxnSp>
      <p:cxnSp>
        <p:nvCxnSpPr>
          <p:cNvPr id="529" name="Google Shape;529;p61"/>
          <p:cNvCxnSpPr/>
          <p:nvPr/>
        </p:nvCxnSpPr>
        <p:spPr>
          <a:xfrm>
            <a:off x="6961364"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cxnSp>
        <p:nvCxnSpPr>
          <p:cNvPr id="530" name="Google Shape;530;p61"/>
          <p:cNvCxnSpPr/>
          <p:nvPr/>
        </p:nvCxnSpPr>
        <p:spPr>
          <a:xfrm>
            <a:off x="2779449" y="2822184"/>
            <a:ext cx="0" cy="637953"/>
          </a:xfrm>
          <a:prstGeom prst="straightConnector1">
            <a:avLst/>
          </a:prstGeom>
          <a:noFill/>
          <a:ln w="76200" cap="flat" cmpd="sng">
            <a:solidFill>
              <a:schemeClr val="dk2"/>
            </a:solidFill>
            <a:prstDash val="solid"/>
            <a:round/>
            <a:headEnd type="none" w="sm" len="sm"/>
            <a:tailEnd type="none" w="sm" len="sm"/>
          </a:ln>
          <a:effectLst>
            <a:outerShdw blurRad="40000" dist="20000" dir="5400000" rotWithShape="0">
              <a:srgbClr val="000000">
                <a:alpha val="36862"/>
              </a:srgbClr>
            </a:outerShdw>
          </a:effectLst>
        </p:spPr>
      </p:cxnSp>
      <p:sp>
        <p:nvSpPr>
          <p:cNvPr id="531" name="Google Shape;531;p61"/>
          <p:cNvSpPr txBox="1"/>
          <p:nvPr/>
        </p:nvSpPr>
        <p:spPr>
          <a:xfrm>
            <a:off x="5261771" y="3626494"/>
            <a:ext cx="3478192" cy="193899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The Supreme Court rules it is </a:t>
            </a:r>
            <a:r>
              <a:rPr lang="en-US" sz="2000" b="1" i="0" u="sng" strike="noStrike" cap="none">
                <a:solidFill>
                  <a:schemeClr val="dk2"/>
                </a:solidFill>
                <a:latin typeface="Calibri"/>
                <a:ea typeface="Calibri"/>
                <a:cs typeface="Calibri"/>
                <a:sym typeface="Calibri"/>
              </a:rPr>
              <a:t>illegal</a:t>
            </a:r>
            <a:r>
              <a:rPr lang="en-US" sz="2000" b="0" i="0" u="none" strike="noStrike" cap="none">
                <a:solidFill>
                  <a:schemeClr val="dk2"/>
                </a:solidFill>
                <a:latin typeface="Calibri"/>
                <a:ea typeface="Calibri"/>
                <a:cs typeface="Calibri"/>
                <a:sym typeface="Calibri"/>
              </a:rPr>
              <a:t> to discriminate against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or fire an employee based on their sexual orientation or gender identity. </a:t>
            </a:r>
            <a:endParaRPr sz="1400" b="0" i="0" u="none" strike="noStrike" cap="none">
              <a:solidFill>
                <a:srgbClr val="000000"/>
              </a:solidFill>
              <a:latin typeface="Arial"/>
              <a:ea typeface="Arial"/>
              <a:cs typeface="Arial"/>
              <a:sym typeface="Arial"/>
            </a:endParaRPr>
          </a:p>
        </p:txBody>
      </p:sp>
      <p:sp>
        <p:nvSpPr>
          <p:cNvPr id="532" name="Google Shape;532;p61"/>
          <p:cNvSpPr txBox="1"/>
          <p:nvPr/>
        </p:nvSpPr>
        <p:spPr>
          <a:xfrm>
            <a:off x="691116" y="3722654"/>
            <a:ext cx="4433100" cy="132343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2000"/>
              <a:buFont typeface="Arial"/>
              <a:buNone/>
            </a:pPr>
            <a:r>
              <a:rPr lang="en-US" sz="2000" b="1" i="0" u="none" strike="noStrike" cap="none">
                <a:solidFill>
                  <a:schemeClr val="dk2"/>
                </a:solidFill>
                <a:latin typeface="Calibri"/>
                <a:ea typeface="Calibri"/>
                <a:cs typeface="Calibri"/>
                <a:sym typeface="Calibri"/>
              </a:rPr>
              <a:t>Prior to June 15, 2020</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2000"/>
              <a:buFont typeface="Arial"/>
              <a:buNone/>
            </a:pPr>
            <a:r>
              <a:rPr lang="en-US" sz="2000" b="0" i="0" u="none" strike="noStrike" cap="none">
                <a:solidFill>
                  <a:schemeClr val="dk2"/>
                </a:solidFill>
                <a:latin typeface="Calibri"/>
                <a:ea typeface="Calibri"/>
                <a:cs typeface="Calibri"/>
                <a:sym typeface="Calibri"/>
              </a:rPr>
              <a:t>It was </a:t>
            </a:r>
            <a:r>
              <a:rPr lang="en-US" sz="2000" b="1" i="1" u="none" strike="noStrike" cap="none">
                <a:solidFill>
                  <a:schemeClr val="dk2"/>
                </a:solidFill>
                <a:latin typeface="Calibri"/>
                <a:ea typeface="Calibri"/>
                <a:cs typeface="Calibri"/>
                <a:sym typeface="Calibri"/>
              </a:rPr>
              <a:t>legal</a:t>
            </a:r>
            <a:r>
              <a:rPr lang="en-US" sz="2000" b="0" i="0" u="none" strike="noStrike" cap="none">
                <a:solidFill>
                  <a:schemeClr val="dk2"/>
                </a:solidFill>
                <a:latin typeface="Calibri"/>
                <a:ea typeface="Calibri"/>
                <a:cs typeface="Calibri"/>
                <a:sym typeface="Calibri"/>
              </a:rPr>
              <a:t> to fire an employee for being gay, bisexual or transgender, </a:t>
            </a:r>
            <a:r>
              <a:rPr lang="en-US" sz="2000" b="0" i="1" u="none" strike="noStrike" cap="none">
                <a:solidFill>
                  <a:schemeClr val="dk2"/>
                </a:solidFill>
                <a:latin typeface="Calibri"/>
                <a:ea typeface="Calibri"/>
                <a:cs typeface="Calibri"/>
                <a:sym typeface="Calibri"/>
              </a:rPr>
              <a:t>in more than half of the 50 states</a:t>
            </a:r>
            <a:r>
              <a:rPr lang="en-US" sz="2000" b="0" i="0" u="none" strike="noStrike" cap="none">
                <a:solidFill>
                  <a:schemeClr val="dk2"/>
                </a:solidFill>
                <a:latin typeface="Calibri"/>
                <a:ea typeface="Calibri"/>
                <a:cs typeface="Calibri"/>
                <a:sym typeface="Calibri"/>
              </a:rPr>
              <a:t>. </a:t>
            </a:r>
            <a:endParaRPr sz="1400" b="0" i="0" u="none" strike="noStrike" cap="none">
              <a:solidFill>
                <a:srgbClr val="000000"/>
              </a:solidFill>
              <a:latin typeface="Arial"/>
              <a:ea typeface="Arial"/>
              <a:cs typeface="Arial"/>
              <a:sym typeface="Arial"/>
            </a:endParaRPr>
          </a:p>
        </p:txBody>
      </p:sp>
      <p:sp>
        <p:nvSpPr>
          <p:cNvPr id="533" name="Google Shape;533;p61"/>
          <p:cNvSpPr txBox="1"/>
          <p:nvPr/>
        </p:nvSpPr>
        <p:spPr>
          <a:xfrm>
            <a:off x="1877786" y="1659522"/>
            <a:ext cx="5633357" cy="86177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1" i="0" u="none" strike="noStrike" cap="none">
                <a:solidFill>
                  <a:schemeClr val="dk2"/>
                </a:solidFill>
                <a:latin typeface="Calibri"/>
                <a:ea typeface="Calibri"/>
                <a:cs typeface="Calibri"/>
                <a:sym typeface="Calibri"/>
              </a:rPr>
              <a:t>Bostock v. Clayton County</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34" name="Google Shape;534;p61"/>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33</a:t>
            </a:fld>
            <a:endParaRPr sz="1800" b="0" i="0" u="none" strike="noStrike" cap="none">
              <a:solidFill>
                <a:schemeClr val="dk1"/>
              </a:solidFill>
              <a:latin typeface="Calibri"/>
              <a:ea typeface="Calibri"/>
              <a:cs typeface="Calibri"/>
              <a:sym typeface="Calibri"/>
            </a:endParaRPr>
          </a:p>
        </p:txBody>
      </p:sp>
      <p:pic>
        <p:nvPicPr>
          <p:cNvPr id="535" name="Google Shape;535;p61"/>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146098985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40"/>
        <p:cNvGrpSpPr/>
        <p:nvPr/>
      </p:nvGrpSpPr>
      <p:grpSpPr>
        <a:xfrm>
          <a:off x="0" y="0"/>
          <a:ext cx="0" cy="0"/>
          <a:chOff x="0" y="0"/>
          <a:chExt cx="0" cy="0"/>
        </a:xfrm>
      </p:grpSpPr>
      <p:sp>
        <p:nvSpPr>
          <p:cNvPr id="541" name="Google Shape;541;p62"/>
          <p:cNvSpPr txBox="1">
            <a:spLocks noGrp="1"/>
          </p:cNvSpPr>
          <p:nvPr>
            <p:ph type="title"/>
          </p:nvPr>
        </p:nvSpPr>
        <p:spPr>
          <a:xfrm>
            <a:off x="914400" y="0"/>
            <a:ext cx="8229600" cy="786970"/>
          </a:xfrm>
          <a:prstGeom prst="rect">
            <a:avLst/>
          </a:prstGeom>
          <a:noFill/>
          <a:ln>
            <a:noFill/>
          </a:ln>
        </p:spPr>
        <p:txBody>
          <a:bodyPr spcFirstLastPara="1" wrap="square" lIns="91425" tIns="45700" rIns="91425" bIns="45700" anchor="ctr" anchorCtr="0">
            <a:normAutofit/>
          </a:bodyPr>
          <a:lstStyle/>
          <a:p>
            <a:pPr marL="0" lvl="0" indent="0" algn="r" rtl="0">
              <a:lnSpc>
                <a:spcPct val="100000"/>
              </a:lnSpc>
              <a:spcBef>
                <a:spcPts val="0"/>
              </a:spcBef>
              <a:spcAft>
                <a:spcPts val="0"/>
              </a:spcAft>
              <a:buClr>
                <a:schemeClr val="dk2"/>
              </a:buClr>
              <a:buSzPts val="3600"/>
              <a:buFont typeface="Calibri"/>
              <a:buNone/>
            </a:pPr>
            <a:r>
              <a:rPr lang="en-US" sz="3400">
                <a:latin typeface="Calibri Light" panose="020F0302020204030204" pitchFamily="34" charset="0"/>
                <a:ea typeface="Libre Franklin"/>
                <a:cs typeface="Calibri Light" panose="020F0302020204030204" pitchFamily="34" charset="0"/>
                <a:sym typeface="Libre Franklin"/>
              </a:rPr>
              <a:t>BOSTOCK V. CLAYTON COUNTY</a:t>
            </a:r>
            <a:endParaRPr sz="3400">
              <a:latin typeface="Calibri Light" panose="020F0302020204030204" pitchFamily="34" charset="0"/>
              <a:ea typeface="Libre Franklin"/>
              <a:cs typeface="Calibri Light" panose="020F0302020204030204" pitchFamily="34" charset="0"/>
              <a:sym typeface="Libre Franklin"/>
            </a:endParaRPr>
          </a:p>
        </p:txBody>
      </p:sp>
      <p:sp>
        <p:nvSpPr>
          <p:cNvPr id="542" name="Google Shape;542;p62"/>
          <p:cNvSpPr txBox="1"/>
          <p:nvPr/>
        </p:nvSpPr>
        <p:spPr>
          <a:xfrm>
            <a:off x="914400" y="1659522"/>
            <a:ext cx="7625443" cy="646331"/>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Employment Discrimination is Illegal</a:t>
            </a:r>
            <a:endParaRPr sz="1400" b="0" i="0" u="none" strike="noStrike" cap="none">
              <a:solidFill>
                <a:srgbClr val="000000"/>
              </a:solidFill>
              <a:latin typeface="Arial"/>
              <a:ea typeface="Arial"/>
              <a:cs typeface="Arial"/>
              <a:sym typeface="Arial"/>
            </a:endParaRPr>
          </a:p>
        </p:txBody>
      </p:sp>
      <p:sp>
        <p:nvSpPr>
          <p:cNvPr id="543" name="Google Shape;543;p62"/>
          <p:cNvSpPr txBox="1"/>
          <p:nvPr/>
        </p:nvSpPr>
        <p:spPr>
          <a:xfrm>
            <a:off x="759278" y="3162076"/>
            <a:ext cx="7625443" cy="156966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VII of the 1964 Civil Rights Act </a:t>
            </a:r>
            <a:r>
              <a:rPr lang="en-US" sz="2400" b="0" i="0" u="none" strike="noStrike" cap="none">
                <a:solidFill>
                  <a:schemeClr val="dk2"/>
                </a:solidFill>
                <a:latin typeface="Calibri"/>
                <a:ea typeface="Calibri"/>
                <a:cs typeface="Calibri"/>
                <a:sym typeface="Calibri"/>
              </a:rPr>
              <a:t>prohibits employment discrimination based on race, color, religion, sex and national origin. </a:t>
            </a:r>
            <a:r>
              <a:rPr lang="en-US" sz="2400" b="1" i="0" u="none" strike="noStrike" cap="none">
                <a:solidFill>
                  <a:schemeClr val="dk2"/>
                </a:solidFill>
                <a:latin typeface="Calibri"/>
                <a:ea typeface="Calibri"/>
                <a:cs typeface="Calibri"/>
                <a:sym typeface="Calibri"/>
              </a:rPr>
              <a:t>Bostock interprets “sex” to </a:t>
            </a:r>
            <a:r>
              <a:rPr lang="en-US" sz="2400" b="1" i="0" u="sng" strike="noStrike" cap="none">
                <a:solidFill>
                  <a:schemeClr val="dk2"/>
                </a:solidFill>
                <a:latin typeface="Calibri"/>
                <a:ea typeface="Calibri"/>
                <a:cs typeface="Calibri"/>
                <a:sym typeface="Calibri"/>
              </a:rPr>
              <a:t>include</a:t>
            </a:r>
            <a:r>
              <a:rPr lang="en-US" sz="2400" b="1" i="0" u="none" strike="noStrike" cap="none">
                <a:solidFill>
                  <a:schemeClr val="dk2"/>
                </a:solidFill>
                <a:latin typeface="Calibri"/>
                <a:ea typeface="Calibri"/>
                <a:cs typeface="Calibri"/>
                <a:sym typeface="Calibri"/>
              </a:rPr>
              <a:t> gender identity and sexual orientation.</a:t>
            </a:r>
            <a:endParaRPr sz="1400" b="0" i="0" u="none" strike="noStrike" cap="none">
              <a:solidFill>
                <a:srgbClr val="000000"/>
              </a:solidFill>
              <a:latin typeface="Arial"/>
              <a:ea typeface="Arial"/>
              <a:cs typeface="Arial"/>
              <a:sym typeface="Arial"/>
            </a:endParaRPr>
          </a:p>
        </p:txBody>
      </p:sp>
      <p:sp>
        <p:nvSpPr>
          <p:cNvPr id="544" name="Google Shape;544;p62"/>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34</a:t>
            </a:fld>
            <a:endParaRPr sz="1800" b="0" i="0" u="none" strike="noStrike" cap="none">
              <a:solidFill>
                <a:schemeClr val="dk1"/>
              </a:solidFill>
              <a:latin typeface="Calibri"/>
              <a:ea typeface="Calibri"/>
              <a:cs typeface="Calibri"/>
              <a:sym typeface="Calibri"/>
            </a:endParaRPr>
          </a:p>
        </p:txBody>
      </p:sp>
      <p:pic>
        <p:nvPicPr>
          <p:cNvPr id="545" name="Google Shape;545;p62"/>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3591204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1" name="Google Shape;551;p63"/>
          <p:cNvSpPr txBox="1"/>
          <p:nvPr/>
        </p:nvSpPr>
        <p:spPr>
          <a:xfrm>
            <a:off x="914400" y="1659522"/>
            <a:ext cx="7625443" cy="1200329"/>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Discrimination in Educational </a:t>
            </a:r>
            <a:endParaRPr sz="1400" b="0" i="0" u="none" strike="noStrike" cap="none">
              <a:solidFill>
                <a:srgbClr val="000000"/>
              </a:solidFill>
              <a:latin typeface="Arial"/>
              <a:ea typeface="Arial"/>
              <a:cs typeface="Arial"/>
              <a:sym typeface="Arial"/>
            </a:endParaRPr>
          </a:p>
          <a:p>
            <a:pPr marL="0" marR="0" lvl="0" indent="0" algn="ctr" rtl="0">
              <a:lnSpc>
                <a:spcPct val="100000"/>
              </a:lnSpc>
              <a:spcBef>
                <a:spcPts val="0"/>
              </a:spcBef>
              <a:spcAft>
                <a:spcPts val="0"/>
              </a:spcAft>
              <a:buClr>
                <a:srgbClr val="000000"/>
              </a:buClr>
              <a:buSzPts val="3600"/>
              <a:buFont typeface="Arial"/>
              <a:buNone/>
            </a:pPr>
            <a:r>
              <a:rPr lang="en-US" sz="3600" b="0" i="0" u="none" strike="noStrike" cap="none">
                <a:solidFill>
                  <a:schemeClr val="dk2"/>
                </a:solidFill>
                <a:latin typeface="Calibri"/>
                <a:ea typeface="Calibri"/>
                <a:cs typeface="Calibri"/>
                <a:sym typeface="Calibri"/>
              </a:rPr>
              <a:t>Programs is Illegal</a:t>
            </a:r>
            <a:endParaRPr sz="1400" b="0" i="0" u="none" strike="noStrike" cap="none">
              <a:solidFill>
                <a:srgbClr val="000000"/>
              </a:solidFill>
              <a:latin typeface="Arial"/>
              <a:ea typeface="Arial"/>
              <a:cs typeface="Arial"/>
              <a:sym typeface="Arial"/>
            </a:endParaRPr>
          </a:p>
        </p:txBody>
      </p:sp>
      <p:sp>
        <p:nvSpPr>
          <p:cNvPr id="552" name="Google Shape;552;p63"/>
          <p:cNvSpPr txBox="1"/>
          <p:nvPr/>
        </p:nvSpPr>
        <p:spPr>
          <a:xfrm>
            <a:off x="759278" y="3429000"/>
            <a:ext cx="7625443" cy="193899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Arial"/>
              <a:buNone/>
            </a:pPr>
            <a:r>
              <a:rPr lang="en-US" sz="2400" b="1" i="0" u="none" strike="noStrike" cap="none">
                <a:solidFill>
                  <a:schemeClr val="dk2"/>
                </a:solidFill>
                <a:latin typeface="Calibri"/>
                <a:ea typeface="Calibri"/>
                <a:cs typeface="Calibri"/>
                <a:sym typeface="Calibri"/>
              </a:rPr>
              <a:t>Title IX of the Education Amendments Act of 1972 </a:t>
            </a:r>
            <a:r>
              <a:rPr lang="en-US" sz="2400" b="0" i="0" u="none" strike="noStrike" cap="none">
                <a:solidFill>
                  <a:schemeClr val="dk2"/>
                </a:solidFill>
                <a:latin typeface="Calibri"/>
                <a:ea typeface="Calibri"/>
                <a:cs typeface="Calibri"/>
                <a:sym typeface="Calibri"/>
              </a:rPr>
              <a:t>states: "No person in the United States shall, on the basis of sex, be excluded from participation in, be denied the benefits of, or be subjected to discrimination under any education program or activity receiving Federal financial assistance."</a:t>
            </a:r>
            <a:endParaRPr sz="1400" b="0" i="0" u="none" strike="noStrike" cap="none">
              <a:solidFill>
                <a:srgbClr val="000000"/>
              </a:solidFill>
              <a:latin typeface="Arial"/>
              <a:ea typeface="Arial"/>
              <a:cs typeface="Arial"/>
              <a:sym typeface="Arial"/>
            </a:endParaRPr>
          </a:p>
        </p:txBody>
      </p:sp>
      <p:sp>
        <p:nvSpPr>
          <p:cNvPr id="553" name="Google Shape;553;p63"/>
          <p:cNvSpPr txBox="1"/>
          <p:nvPr/>
        </p:nvSpPr>
        <p:spPr>
          <a:xfrm>
            <a:off x="155121" y="0"/>
            <a:ext cx="8229600" cy="786970"/>
          </a:xfrm>
          <a:prstGeom prst="rect">
            <a:avLst/>
          </a:prstGeom>
          <a:noFill/>
          <a:ln>
            <a:noFill/>
          </a:ln>
        </p:spPr>
        <p:txBody>
          <a:bodyPr spcFirstLastPara="1" wrap="square" lIns="91425" tIns="45700" rIns="91425" bIns="45700" anchor="ctr" anchorCtr="0">
            <a:normAutofit/>
          </a:bodyPr>
          <a:lstStyle/>
          <a:p>
            <a:pPr marL="0" marR="0" lvl="0" indent="0" algn="r" rtl="0">
              <a:lnSpc>
                <a:spcPct val="100000"/>
              </a:lnSpc>
              <a:spcBef>
                <a:spcPts val="0"/>
              </a:spcBef>
              <a:spcAft>
                <a:spcPts val="0"/>
              </a:spcAft>
              <a:buClr>
                <a:schemeClr val="dk2"/>
              </a:buClr>
              <a:buSzPts val="3600"/>
              <a:buFont typeface="Calibri"/>
              <a:buNone/>
            </a:pPr>
            <a:r>
              <a:rPr lang="en-US" sz="3400" b="0" i="0" u="none" strike="noStrike" cap="none">
                <a:solidFill>
                  <a:schemeClr val="dk2"/>
                </a:solidFill>
                <a:latin typeface="Libre Franklin"/>
                <a:ea typeface="Libre Franklin"/>
                <a:cs typeface="Libre Franklin"/>
                <a:sym typeface="Libre Franklin"/>
              </a:rPr>
              <a:t>Title IX</a:t>
            </a:r>
            <a:endParaRPr sz="1200" b="0" i="0" u="none" strike="noStrike" cap="none">
              <a:solidFill>
                <a:srgbClr val="000000"/>
              </a:solidFill>
              <a:latin typeface="Arial"/>
              <a:ea typeface="Arial"/>
              <a:cs typeface="Arial"/>
              <a:sym typeface="Arial"/>
            </a:endParaRPr>
          </a:p>
        </p:txBody>
      </p:sp>
      <p:sp>
        <p:nvSpPr>
          <p:cNvPr id="554" name="Google Shape;554;p63"/>
          <p:cNvSpPr txBox="1"/>
          <p:nvPr/>
        </p:nvSpPr>
        <p:spPr>
          <a:xfrm>
            <a:off x="8605838" y="6078538"/>
            <a:ext cx="423862" cy="368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35</a:t>
            </a:fld>
            <a:endParaRPr sz="1800" b="0" i="0" u="none" strike="noStrike" cap="none">
              <a:solidFill>
                <a:schemeClr val="dk1"/>
              </a:solidFill>
              <a:latin typeface="Calibri"/>
              <a:ea typeface="Calibri"/>
              <a:cs typeface="Calibri"/>
              <a:sym typeface="Calibri"/>
            </a:endParaRPr>
          </a:p>
        </p:txBody>
      </p:sp>
      <p:pic>
        <p:nvPicPr>
          <p:cNvPr id="555" name="Google Shape;555;p63"/>
          <p:cNvPicPr preferRelativeResize="0"/>
          <p:nvPr/>
        </p:nvPicPr>
        <p:blipFill rotWithShape="1">
          <a:blip r:embed="rId3">
            <a:alphaModFix/>
          </a:blip>
          <a:srcRect/>
          <a:stretch/>
        </p:blipFill>
        <p:spPr>
          <a:xfrm>
            <a:off x="165100" y="137205"/>
            <a:ext cx="1035051" cy="944789"/>
          </a:xfrm>
          <a:prstGeom prst="rect">
            <a:avLst/>
          </a:prstGeom>
          <a:noFill/>
          <a:ln>
            <a:noFill/>
          </a:ln>
        </p:spPr>
      </p:pic>
    </p:spTree>
    <p:extLst>
      <p:ext uri="{BB962C8B-B14F-4D97-AF65-F5344CB8AC3E}">
        <p14:creationId xmlns:p14="http://schemas.microsoft.com/office/powerpoint/2010/main" val="37531639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457200" indent="-228600"/>
            <a:r>
              <a:rPr lang="en-US"/>
              <a:t/>
            </a:r>
            <a:br>
              <a:rPr lang="en-US"/>
            </a:br>
            <a:r>
              <a:rPr lang="en-US"/>
              <a:t>Review the Laws in Your State</a:t>
            </a:r>
            <a:br>
              <a:rPr lang="en-US"/>
            </a:br>
            <a:endParaRPr lang="en-US"/>
          </a:p>
        </p:txBody>
      </p:sp>
      <p:sp>
        <p:nvSpPr>
          <p:cNvPr id="3" name="Text Placeholder 2"/>
          <p:cNvSpPr>
            <a:spLocks noGrp="1"/>
          </p:cNvSpPr>
          <p:nvPr>
            <p:ph type="body" idx="1"/>
          </p:nvPr>
        </p:nvSpPr>
        <p:spPr>
          <a:xfrm>
            <a:off x="300625" y="973301"/>
            <a:ext cx="5029635" cy="3774999"/>
          </a:xfrm>
        </p:spPr>
        <p:txBody>
          <a:bodyPr/>
          <a:lstStyle/>
          <a:p>
            <a:pPr marL="25400" indent="0">
              <a:buNone/>
            </a:pPr>
            <a:r>
              <a:rPr lang="en-US" sz="2400"/>
              <a:t>1. Go to </a:t>
            </a:r>
            <a:r>
              <a:rPr lang="en-US" sz="2400">
                <a:hlinkClick r:id="rId3"/>
              </a:rPr>
              <a:t>www.lgbtmap.org</a:t>
            </a:r>
            <a:r>
              <a:rPr lang="en-US" sz="2400"/>
              <a:t> and Click Equality Maps or use the QR Code</a:t>
            </a:r>
            <a:endParaRPr lang="en-US"/>
          </a:p>
          <a:p>
            <a:pPr marL="25400" indent="0">
              <a:buNone/>
            </a:pPr>
            <a:r>
              <a:rPr lang="en-US" sz="2400"/>
              <a:t/>
            </a:r>
            <a:br>
              <a:rPr lang="en-US" sz="2400"/>
            </a:br>
            <a:r>
              <a:rPr lang="en-US" sz="2400"/>
              <a:t>2. Select “Choose a State” in the drop down menu.</a:t>
            </a:r>
            <a:br>
              <a:rPr lang="en-US" sz="2400"/>
            </a:br>
            <a:endParaRPr lang="en-US" sz="2400"/>
          </a:p>
          <a:p>
            <a:pPr marL="25400" indent="0">
              <a:buNone/>
            </a:pPr>
            <a:r>
              <a:rPr lang="en-US" sz="2400"/>
              <a:t>3. Select a state and review the data. </a:t>
            </a:r>
            <a:endParaRPr lang="en-US"/>
          </a:p>
          <a:p>
            <a:pPr marL="25400" indent="0">
              <a:buNone/>
            </a:pPr>
            <a:endParaRPr lang="en-US" sz="2400" i="1"/>
          </a:p>
          <a:p>
            <a:pPr marL="25400" indent="0">
              <a:buNone/>
            </a:pPr>
            <a:r>
              <a:rPr lang="en-US" sz="2400" i="1"/>
              <a:t>How might this data impact members who are transitioning or transgender in your selected state?</a:t>
            </a:r>
            <a:r>
              <a:rPr lang="en-US" sz="2400"/>
              <a:t/>
            </a:r>
            <a:br>
              <a:rPr lang="en-US" sz="2400"/>
            </a:br>
            <a:endParaRPr lang="en-US" sz="2400"/>
          </a:p>
        </p:txBody>
      </p:sp>
      <p:pic>
        <p:nvPicPr>
          <p:cNvPr id="6" name="Picture 2" descr="Qr code&#10;&#10;Description automatically generated">
            <a:extLst>
              <a:ext uri="{FF2B5EF4-FFF2-40B4-BE49-F238E27FC236}">
                <a16:creationId xmlns:a16="http://schemas.microsoft.com/office/drawing/2014/main" id="{CAC585FC-189A-6A32-70BF-A212983852E6}"/>
              </a:ext>
            </a:extLst>
          </p:cNvPr>
          <p:cNvPicPr>
            <a:picLocks noChangeAspect="1"/>
          </p:cNvPicPr>
          <p:nvPr/>
        </p:nvPicPr>
        <p:blipFill>
          <a:blip r:embed="rId4"/>
          <a:stretch>
            <a:fillRect/>
          </a:stretch>
        </p:blipFill>
        <p:spPr>
          <a:xfrm>
            <a:off x="5622483" y="1784481"/>
            <a:ext cx="3211723" cy="3170448"/>
          </a:xfrm>
          <a:prstGeom prst="rect">
            <a:avLst/>
          </a:prstGeom>
        </p:spPr>
      </p:pic>
    </p:spTree>
    <p:extLst>
      <p:ext uri="{BB962C8B-B14F-4D97-AF65-F5344CB8AC3E}">
        <p14:creationId xmlns:p14="http://schemas.microsoft.com/office/powerpoint/2010/main" val="375129193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97852" y="-156795"/>
            <a:ext cx="3318551" cy="1088068"/>
          </a:xfrm>
        </p:spPr>
        <p:txBody>
          <a:bodyPr/>
          <a:lstStyle/>
          <a:p>
            <a:r>
              <a:rPr lang="en-US" b="1">
                <a:latin typeface="Calibri" panose="020F0502020204030204" pitchFamily="34" charset="0"/>
                <a:cs typeface="Calibri" panose="020F0502020204030204" pitchFamily="34" charset="0"/>
              </a:rPr>
              <a:t>Key Ideas</a:t>
            </a:r>
          </a:p>
        </p:txBody>
      </p:sp>
      <p:sp>
        <p:nvSpPr>
          <p:cNvPr id="3" name="Content Placeholder 2"/>
          <p:cNvSpPr>
            <a:spLocks noGrp="1"/>
          </p:cNvSpPr>
          <p:nvPr>
            <p:ph idx="1"/>
          </p:nvPr>
        </p:nvSpPr>
        <p:spPr>
          <a:xfrm>
            <a:off x="2974913" y="1464041"/>
            <a:ext cx="5817297" cy="4070312"/>
          </a:xfrm>
        </p:spPr>
        <p:txBody>
          <a:bodyPr spcFirstLastPara="1" wrap="square" lIns="91425" tIns="45700" rIns="91425" bIns="45700" anchor="t" anchorCtr="0">
            <a:noAutofit/>
          </a:bodyPr>
          <a:lstStyle/>
          <a:p>
            <a:r>
              <a:rPr lang="en-US" sz="3200">
                <a:latin typeface="Calibri"/>
                <a:cs typeface="Calibri"/>
              </a:rPr>
              <a:t>At least for now, </a:t>
            </a:r>
            <a:r>
              <a:rPr lang="en-US" sz="3200" u="sng">
                <a:latin typeface="Calibri"/>
                <a:cs typeface="Calibri"/>
              </a:rPr>
              <a:t>ALL </a:t>
            </a:r>
            <a:r>
              <a:rPr lang="en-US" sz="3200">
                <a:latin typeface="Calibri"/>
                <a:cs typeface="Calibri"/>
              </a:rPr>
              <a:t>LGBTQ+ workers are protected under Bostock - BUT Bostock is limited to Employment</a:t>
            </a:r>
          </a:p>
          <a:p>
            <a:pPr marL="25400" indent="0">
              <a:buNone/>
            </a:pPr>
            <a:endParaRPr lang="en-US" sz="3200">
              <a:latin typeface="Calibri" panose="020F0502020204030204" pitchFamily="34" charset="0"/>
              <a:cs typeface="Calibri" panose="020F0502020204030204" pitchFamily="34" charset="0"/>
            </a:endParaRPr>
          </a:p>
          <a:p>
            <a:r>
              <a:rPr lang="en-US" sz="3200">
                <a:latin typeface="Calibri"/>
                <a:cs typeface="Calibri"/>
              </a:rPr>
              <a:t>Title IX has applications to the protection of LGBTQ+  workers in public funded educational programs. </a:t>
            </a:r>
            <a:endParaRPr lang="en-US" sz="3200">
              <a:latin typeface="Calibri" panose="020F0502020204030204" pitchFamily="34" charset="0"/>
              <a:cs typeface="Calibri" panose="020F0502020204030204" pitchFamily="34" charset="0"/>
            </a:endParaRPr>
          </a:p>
        </p:txBody>
      </p:sp>
      <p:pic>
        <p:nvPicPr>
          <p:cNvPr id="32" name="Picture 31"/>
          <p:cNvPicPr>
            <a:picLocks noChangeAspect="1"/>
          </p:cNvPicPr>
          <p:nvPr/>
        </p:nvPicPr>
        <p:blipFill rotWithShape="1">
          <a:blip r:embed="rId2"/>
          <a:srcRect l="23345" r="20898"/>
          <a:stretch/>
        </p:blipFill>
        <p:spPr>
          <a:xfrm>
            <a:off x="682402" y="1219736"/>
            <a:ext cx="2275865" cy="4081784"/>
          </a:xfrm>
          <a:prstGeom prst="rect">
            <a:avLst/>
          </a:prstGeom>
        </p:spPr>
      </p:pic>
    </p:spTree>
    <p:extLst>
      <p:ext uri="{BB962C8B-B14F-4D97-AF65-F5344CB8AC3E}">
        <p14:creationId xmlns:p14="http://schemas.microsoft.com/office/powerpoint/2010/main" val="302402548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31"/>
        <p:cNvGrpSpPr/>
        <p:nvPr/>
      </p:nvGrpSpPr>
      <p:grpSpPr>
        <a:xfrm>
          <a:off x="0" y="0"/>
          <a:ext cx="0" cy="0"/>
          <a:chOff x="0" y="0"/>
          <a:chExt cx="0" cy="0"/>
        </a:xfrm>
      </p:grpSpPr>
      <p:sp>
        <p:nvSpPr>
          <p:cNvPr id="732" name="Google Shape;732;g13d9adbac24_0_149"/>
          <p:cNvSpPr txBox="1">
            <a:spLocks noGrp="1"/>
          </p:cNvSpPr>
          <p:nvPr>
            <p:ph type="title"/>
          </p:nvPr>
        </p:nvSpPr>
        <p:spPr>
          <a:xfrm>
            <a:off x="914400" y="36096"/>
            <a:ext cx="8229600" cy="786900"/>
          </a:xfrm>
          <a:prstGeom prst="rect">
            <a:avLst/>
          </a:prstGeom>
          <a:noFill/>
          <a:ln>
            <a:noFill/>
          </a:ln>
        </p:spPr>
        <p:txBody>
          <a:bodyPr spcFirstLastPara="1" wrap="square" lIns="91425" tIns="45700" rIns="91425" bIns="45700" anchor="ctr" anchorCtr="0">
            <a:normAutofit/>
          </a:bodyPr>
          <a:lstStyle/>
          <a:p>
            <a:r>
              <a:rPr lang="en-US" sz="3200"/>
              <a:t>SCENARIO: Supporting a Trans Educator</a:t>
            </a:r>
            <a:endParaRPr sz="3200"/>
          </a:p>
        </p:txBody>
      </p:sp>
      <p:sp>
        <p:nvSpPr>
          <p:cNvPr id="733" name="Google Shape;733;g13d9adbac24_0_149"/>
          <p:cNvSpPr txBox="1"/>
          <p:nvPr/>
        </p:nvSpPr>
        <p:spPr>
          <a:xfrm>
            <a:off x="8605838" y="6078538"/>
            <a:ext cx="423900" cy="3693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1800"/>
              <a:buFont typeface="Arial"/>
              <a:buNone/>
            </a:pPr>
            <a:fld id="{00000000-1234-1234-1234-123412341234}" type="slidenum">
              <a:rPr lang="en-US" sz="1800" b="0" i="0" u="none" strike="noStrike" cap="none">
                <a:solidFill>
                  <a:schemeClr val="dk1"/>
                </a:solidFill>
                <a:latin typeface="Calibri"/>
                <a:ea typeface="Calibri"/>
                <a:cs typeface="Calibri"/>
                <a:sym typeface="Calibri"/>
              </a:rPr>
              <a:t>38</a:t>
            </a:fld>
            <a:endParaRPr sz="1800" b="0" i="0" u="none" strike="noStrike" cap="none">
              <a:solidFill>
                <a:schemeClr val="dk1"/>
              </a:solidFill>
              <a:latin typeface="Calibri"/>
              <a:ea typeface="Calibri"/>
              <a:cs typeface="Calibri"/>
              <a:sym typeface="Calibri"/>
            </a:endParaRPr>
          </a:p>
        </p:txBody>
      </p:sp>
      <p:sp>
        <p:nvSpPr>
          <p:cNvPr id="734" name="Google Shape;734;g13d9adbac24_0_149"/>
          <p:cNvSpPr txBox="1"/>
          <p:nvPr/>
        </p:nvSpPr>
        <p:spPr>
          <a:xfrm>
            <a:off x="435850" y="1049625"/>
            <a:ext cx="8414700" cy="1647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900"/>
              <a:t>You are a Leader in a medium-sized conservative school district. A member reaches out to you and asks for your help. They explain to you that they are a returning employee who is transgender and began transitioning over  the summer break. They are nervous about coming back in the fall and are asking for your help in navigating their return. </a:t>
            </a:r>
            <a:endParaRPr sz="1900"/>
          </a:p>
        </p:txBody>
      </p:sp>
      <p:sp>
        <p:nvSpPr>
          <p:cNvPr id="735" name="Google Shape;735;g13d9adbac24_0_149"/>
          <p:cNvSpPr txBox="1"/>
          <p:nvPr/>
        </p:nvSpPr>
        <p:spPr>
          <a:xfrm>
            <a:off x="1036900" y="2792600"/>
            <a:ext cx="7212600" cy="1829400"/>
          </a:xfrm>
          <a:prstGeom prst="rect">
            <a:avLst/>
          </a:prstGeom>
          <a:noFill/>
          <a:ln>
            <a:noFill/>
          </a:ln>
        </p:spPr>
        <p:txBody>
          <a:bodyPr spcFirstLastPara="1" wrap="square" lIns="91425" tIns="91425" rIns="91425" bIns="91425" anchor="t" anchorCtr="0">
            <a:spAutoFit/>
          </a:bodyPr>
          <a:lstStyle/>
          <a:p>
            <a:pPr marL="0" lvl="0" indent="0" algn="l" rtl="0">
              <a:lnSpc>
                <a:spcPct val="115000"/>
              </a:lnSpc>
              <a:spcBef>
                <a:spcPts val="0"/>
              </a:spcBef>
              <a:spcAft>
                <a:spcPts val="0"/>
              </a:spcAft>
              <a:buNone/>
            </a:pPr>
            <a:r>
              <a:rPr lang="en-US" sz="1600">
                <a:solidFill>
                  <a:srgbClr val="1F497D"/>
                </a:solidFill>
              </a:rPr>
              <a:t>•What additional information would you need? How would you go about finding that information? What resources would you use or seek out?</a:t>
            </a:r>
            <a:endParaRPr sz="1600">
              <a:solidFill>
                <a:srgbClr val="1F497D"/>
              </a:solidFill>
            </a:endParaRPr>
          </a:p>
          <a:p>
            <a:pPr marL="0" lvl="0" indent="0" algn="l" rtl="0">
              <a:lnSpc>
                <a:spcPct val="115000"/>
              </a:lnSpc>
              <a:spcBef>
                <a:spcPts val="0"/>
              </a:spcBef>
              <a:spcAft>
                <a:spcPts val="0"/>
              </a:spcAft>
              <a:buNone/>
            </a:pPr>
            <a:endParaRPr sz="900">
              <a:solidFill>
                <a:srgbClr val="1F497D"/>
              </a:solidFill>
            </a:endParaRPr>
          </a:p>
          <a:p>
            <a:pPr marL="0" lvl="0" indent="0" algn="l" rtl="0">
              <a:lnSpc>
                <a:spcPct val="115000"/>
              </a:lnSpc>
              <a:spcBef>
                <a:spcPts val="0"/>
              </a:spcBef>
              <a:spcAft>
                <a:spcPts val="0"/>
              </a:spcAft>
              <a:buNone/>
            </a:pPr>
            <a:r>
              <a:rPr lang="en-US" sz="1600">
                <a:solidFill>
                  <a:srgbClr val="1F497D"/>
                </a:solidFill>
              </a:rPr>
              <a:t>•What would be your first steps? </a:t>
            </a:r>
            <a:endParaRPr sz="1600">
              <a:solidFill>
                <a:srgbClr val="1F497D"/>
              </a:solidFill>
            </a:endParaRPr>
          </a:p>
          <a:p>
            <a:pPr marL="0" lvl="0" indent="0" algn="l" rtl="0">
              <a:lnSpc>
                <a:spcPct val="115000"/>
              </a:lnSpc>
              <a:spcBef>
                <a:spcPts val="0"/>
              </a:spcBef>
              <a:spcAft>
                <a:spcPts val="0"/>
              </a:spcAft>
              <a:buNone/>
            </a:pPr>
            <a:endParaRPr sz="600">
              <a:solidFill>
                <a:srgbClr val="1F497D"/>
              </a:solidFill>
            </a:endParaRPr>
          </a:p>
          <a:p>
            <a:pPr marL="0" lvl="0" indent="0" algn="l" rtl="0">
              <a:lnSpc>
                <a:spcPct val="115000"/>
              </a:lnSpc>
              <a:spcBef>
                <a:spcPts val="0"/>
              </a:spcBef>
              <a:spcAft>
                <a:spcPts val="0"/>
              </a:spcAft>
              <a:buNone/>
            </a:pPr>
            <a:r>
              <a:rPr lang="en-US" sz="1600">
                <a:solidFill>
                  <a:srgbClr val="1F497D"/>
                </a:solidFill>
              </a:rPr>
              <a:t>•Knowing  what we know now about transitioning and gender, what would you avoid doing?</a:t>
            </a:r>
            <a:endParaRPr sz="1200"/>
          </a:p>
        </p:txBody>
      </p:sp>
      <p:sp>
        <p:nvSpPr>
          <p:cNvPr id="736" name="Google Shape;736;g13d9adbac24_0_149"/>
          <p:cNvSpPr txBox="1"/>
          <p:nvPr/>
        </p:nvSpPr>
        <p:spPr>
          <a:xfrm>
            <a:off x="836125" y="4705425"/>
            <a:ext cx="7413300" cy="861900"/>
          </a:xfrm>
          <a:prstGeom prst="rect">
            <a:avLst/>
          </a:prstGeom>
          <a:noFill/>
          <a:ln>
            <a:noFill/>
          </a:ln>
        </p:spPr>
        <p:txBody>
          <a:bodyPr spcFirstLastPara="1" wrap="square" lIns="91425" tIns="91425" rIns="91425" bIns="91425" anchor="t" anchorCtr="0">
            <a:spAutoFit/>
          </a:bodyPr>
          <a:lstStyle/>
          <a:p>
            <a:pPr algn="ctr"/>
            <a:r>
              <a:rPr lang="en-US" sz="2200" b="1">
                <a:solidFill>
                  <a:srgbClr val="FF0000"/>
                </a:solidFill>
                <a:latin typeface="Calibri"/>
                <a:ea typeface="Calibri"/>
                <a:cs typeface="Calibri"/>
                <a:sym typeface="Calibri"/>
              </a:rPr>
              <a:t>Answer the questions at your table. </a:t>
            </a:r>
            <a:endParaRPr sz="2200" b="1">
              <a:solidFill>
                <a:srgbClr val="FF0000"/>
              </a:solidFill>
              <a:latin typeface="Calibri"/>
              <a:ea typeface="Calibri"/>
              <a:cs typeface="Calibri"/>
              <a:sym typeface="Calibri"/>
            </a:endParaRPr>
          </a:p>
          <a:p>
            <a:pPr marL="0" lvl="0" indent="0" algn="ctr" rtl="0">
              <a:spcBef>
                <a:spcPts val="0"/>
              </a:spcBef>
              <a:spcAft>
                <a:spcPts val="0"/>
              </a:spcAft>
              <a:buNone/>
            </a:pPr>
            <a:r>
              <a:rPr lang="en-US" sz="2200" b="1">
                <a:solidFill>
                  <a:srgbClr val="FF0000"/>
                </a:solidFill>
                <a:latin typeface="Calibri"/>
                <a:ea typeface="Calibri"/>
                <a:cs typeface="Calibri"/>
                <a:sym typeface="Calibri"/>
              </a:rPr>
              <a:t>One person from each group will report out on the questions.</a:t>
            </a:r>
            <a:endParaRPr sz="2200" b="1">
              <a:solidFill>
                <a:srgbClr val="FF0000"/>
              </a:solidFill>
              <a:latin typeface="Calibri"/>
              <a:ea typeface="Calibri"/>
              <a:cs typeface="Calibri"/>
              <a:sym typeface="Calibri"/>
            </a:endParaRPr>
          </a:p>
        </p:txBody>
      </p:sp>
    </p:spTree>
    <p:extLst>
      <p:ext uri="{BB962C8B-B14F-4D97-AF65-F5344CB8AC3E}">
        <p14:creationId xmlns:p14="http://schemas.microsoft.com/office/powerpoint/2010/main" val="363823405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741"/>
        <p:cNvGrpSpPr/>
        <p:nvPr/>
      </p:nvGrpSpPr>
      <p:grpSpPr>
        <a:xfrm>
          <a:off x="0" y="0"/>
          <a:ext cx="0" cy="0"/>
          <a:chOff x="0" y="0"/>
          <a:chExt cx="0" cy="0"/>
        </a:xfrm>
      </p:grpSpPr>
      <p:sp>
        <p:nvSpPr>
          <p:cNvPr id="742" name="Google Shape;742;g13d9adbac24_0_202"/>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t>DEBRIEF</a:t>
            </a:r>
            <a:endParaRPr/>
          </a:p>
        </p:txBody>
      </p:sp>
      <p:sp>
        <p:nvSpPr>
          <p:cNvPr id="743" name="Google Shape;743;g13d9adbac24_0_202"/>
          <p:cNvSpPr txBox="1">
            <a:spLocks noGrp="1"/>
          </p:cNvSpPr>
          <p:nvPr>
            <p:ph type="body" idx="1"/>
          </p:nvPr>
        </p:nvSpPr>
        <p:spPr>
          <a:xfrm>
            <a:off x="457200" y="1337138"/>
            <a:ext cx="8229600" cy="3774900"/>
          </a:xfrm>
          <a:prstGeom prst="rect">
            <a:avLst/>
          </a:prstGeom>
        </p:spPr>
        <p:txBody>
          <a:bodyPr spcFirstLastPara="1" wrap="square" lIns="91425" tIns="45700" rIns="91425" bIns="45700" anchor="t" anchorCtr="0">
            <a:noAutofit/>
          </a:bodyPr>
          <a:lstStyle/>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additional information would you need? How would you go about finding that information? What resources would you use or seek out?</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3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What would be your first steps? </a:t>
            </a:r>
            <a:endParaRPr sz="2000">
              <a:solidFill>
                <a:srgbClr val="1F497D"/>
              </a:solidFill>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endParaRPr sz="1000">
              <a:solidFill>
                <a:srgbClr val="1F497D"/>
              </a:solidFill>
              <a:latin typeface="Arial"/>
              <a:ea typeface="Arial"/>
              <a:cs typeface="Arial"/>
              <a:sym typeface="Arial"/>
            </a:endParaRPr>
          </a:p>
          <a:p>
            <a:pPr marL="457200" lvl="0" indent="-355600" algn="l" rtl="0">
              <a:lnSpc>
                <a:spcPct val="115000"/>
              </a:lnSpc>
              <a:spcBef>
                <a:spcPts val="0"/>
              </a:spcBef>
              <a:spcAft>
                <a:spcPts val="0"/>
              </a:spcAft>
              <a:buClr>
                <a:srgbClr val="1F497D"/>
              </a:buClr>
              <a:buSzPts val="2000"/>
              <a:buFont typeface="Arial"/>
              <a:buChar char="●"/>
            </a:pPr>
            <a:r>
              <a:rPr lang="en-US" sz="2000">
                <a:solidFill>
                  <a:srgbClr val="1F497D"/>
                </a:solidFill>
                <a:latin typeface="Arial"/>
                <a:ea typeface="Arial"/>
                <a:cs typeface="Arial"/>
                <a:sym typeface="Arial"/>
              </a:rPr>
              <a:t>Knowing  what we know now about transitioning and gender, what would you avoid doing? </a:t>
            </a:r>
            <a:endParaRPr sz="3600"/>
          </a:p>
        </p:txBody>
      </p:sp>
    </p:spTree>
    <p:extLst>
      <p:ext uri="{BB962C8B-B14F-4D97-AF65-F5344CB8AC3E}">
        <p14:creationId xmlns:p14="http://schemas.microsoft.com/office/powerpoint/2010/main" val="88293656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57"/>
        <p:cNvGrpSpPr/>
        <p:nvPr/>
      </p:nvGrpSpPr>
      <p:grpSpPr>
        <a:xfrm>
          <a:off x="0" y="0"/>
          <a:ext cx="0" cy="0"/>
          <a:chOff x="0" y="0"/>
          <a:chExt cx="0" cy="0"/>
        </a:xfrm>
      </p:grpSpPr>
      <p:grpSp>
        <p:nvGrpSpPr>
          <p:cNvPr id="58" name="Google Shape;58;p15"/>
          <p:cNvGrpSpPr/>
          <p:nvPr/>
        </p:nvGrpSpPr>
        <p:grpSpPr>
          <a:xfrm>
            <a:off x="-20321" y="802150"/>
            <a:ext cx="3343127" cy="5272200"/>
            <a:chOff x="-1" y="-55100"/>
            <a:chExt cx="3343127" cy="5272200"/>
          </a:xfrm>
        </p:grpSpPr>
        <p:sp>
          <p:nvSpPr>
            <p:cNvPr id="59" name="Google Shape;59;p15"/>
            <p:cNvSpPr/>
            <p:nvPr/>
          </p:nvSpPr>
          <p:spPr>
            <a:xfrm>
              <a:off x="-1" y="-55100"/>
              <a:ext cx="557100" cy="5272200"/>
            </a:xfrm>
            <a:prstGeom prst="rect">
              <a:avLst/>
            </a:prstGeom>
            <a:solidFill>
              <a:schemeClr val="accent1"/>
            </a:solidFill>
            <a:ln>
              <a:noFill/>
            </a:ln>
          </p:spPr>
          <p:txBody>
            <a:bodyPr spcFirstLastPara="1" wrap="square" lIns="91425" tIns="91425" rIns="91425" bIns="91425" anchor="ctr" anchorCtr="0">
              <a:noAutofit/>
            </a:bodyPr>
            <a:lstStyle/>
            <a:p>
              <a:endParaRPr/>
            </a:p>
          </p:txBody>
        </p:sp>
        <p:sp>
          <p:nvSpPr>
            <p:cNvPr id="60" name="Google Shape;60;p15"/>
            <p:cNvSpPr/>
            <p:nvPr/>
          </p:nvSpPr>
          <p:spPr>
            <a:xfrm>
              <a:off x="557205" y="-55100"/>
              <a:ext cx="557100" cy="5272200"/>
            </a:xfrm>
            <a:prstGeom prst="rect">
              <a:avLst/>
            </a:prstGeom>
            <a:solidFill>
              <a:schemeClr val="accent2"/>
            </a:solidFill>
            <a:ln>
              <a:noFill/>
            </a:ln>
          </p:spPr>
          <p:txBody>
            <a:bodyPr spcFirstLastPara="1" wrap="square" lIns="91425" tIns="91425" rIns="91425" bIns="91425" anchor="ctr" anchorCtr="0">
              <a:noAutofit/>
            </a:bodyPr>
            <a:lstStyle/>
            <a:p>
              <a:endParaRPr/>
            </a:p>
          </p:txBody>
        </p:sp>
        <p:sp>
          <p:nvSpPr>
            <p:cNvPr id="61" name="Google Shape;61;p15"/>
            <p:cNvSpPr/>
            <p:nvPr/>
          </p:nvSpPr>
          <p:spPr>
            <a:xfrm>
              <a:off x="1114410" y="-55100"/>
              <a:ext cx="557100" cy="5272200"/>
            </a:xfrm>
            <a:prstGeom prst="rect">
              <a:avLst/>
            </a:prstGeom>
            <a:solidFill>
              <a:schemeClr val="accent3"/>
            </a:solidFill>
            <a:ln>
              <a:noFill/>
            </a:ln>
          </p:spPr>
          <p:txBody>
            <a:bodyPr spcFirstLastPara="1" wrap="square" lIns="91425" tIns="91425" rIns="91425" bIns="91425" anchor="ctr" anchorCtr="0">
              <a:noAutofit/>
            </a:bodyPr>
            <a:lstStyle/>
            <a:p>
              <a:endParaRPr/>
            </a:p>
          </p:txBody>
        </p:sp>
        <p:sp>
          <p:nvSpPr>
            <p:cNvPr id="62" name="Google Shape;62;p15"/>
            <p:cNvSpPr/>
            <p:nvPr/>
          </p:nvSpPr>
          <p:spPr>
            <a:xfrm>
              <a:off x="1671616" y="-55100"/>
              <a:ext cx="557100" cy="5272200"/>
            </a:xfrm>
            <a:prstGeom prst="rect">
              <a:avLst/>
            </a:prstGeom>
            <a:solidFill>
              <a:schemeClr val="accent4"/>
            </a:solidFill>
            <a:ln>
              <a:noFill/>
            </a:ln>
          </p:spPr>
          <p:txBody>
            <a:bodyPr spcFirstLastPara="1" wrap="square" lIns="91425" tIns="91425" rIns="91425" bIns="91425" anchor="ctr" anchorCtr="0">
              <a:noAutofit/>
            </a:bodyPr>
            <a:lstStyle/>
            <a:p>
              <a:endParaRPr/>
            </a:p>
          </p:txBody>
        </p:sp>
        <p:sp>
          <p:nvSpPr>
            <p:cNvPr id="63" name="Google Shape;63;p15"/>
            <p:cNvSpPr/>
            <p:nvPr/>
          </p:nvSpPr>
          <p:spPr>
            <a:xfrm>
              <a:off x="2228821" y="-55100"/>
              <a:ext cx="557100" cy="5272200"/>
            </a:xfrm>
            <a:prstGeom prst="rect">
              <a:avLst/>
            </a:prstGeom>
            <a:solidFill>
              <a:schemeClr val="accent5"/>
            </a:solidFill>
            <a:ln>
              <a:noFill/>
            </a:ln>
          </p:spPr>
          <p:txBody>
            <a:bodyPr spcFirstLastPara="1" wrap="square" lIns="91425" tIns="91425" rIns="91425" bIns="91425" anchor="ctr" anchorCtr="0">
              <a:noAutofit/>
            </a:bodyPr>
            <a:lstStyle/>
            <a:p>
              <a:endParaRPr/>
            </a:p>
          </p:txBody>
        </p:sp>
        <p:sp>
          <p:nvSpPr>
            <p:cNvPr id="64" name="Google Shape;64;p15"/>
            <p:cNvSpPr/>
            <p:nvPr/>
          </p:nvSpPr>
          <p:spPr>
            <a:xfrm>
              <a:off x="2786026" y="-55100"/>
              <a:ext cx="557100" cy="5272200"/>
            </a:xfrm>
            <a:prstGeom prst="rect">
              <a:avLst/>
            </a:prstGeom>
            <a:solidFill>
              <a:schemeClr val="accent6"/>
            </a:solidFill>
            <a:ln>
              <a:noFill/>
            </a:ln>
          </p:spPr>
          <p:txBody>
            <a:bodyPr spcFirstLastPara="1" wrap="square" lIns="91425" tIns="91425" rIns="91425" bIns="91425" anchor="ctr" anchorCtr="0">
              <a:noAutofit/>
            </a:bodyPr>
            <a:lstStyle/>
            <a:p>
              <a:endParaRPr/>
            </a:p>
          </p:txBody>
        </p:sp>
      </p:grpSp>
      <p:sp>
        <p:nvSpPr>
          <p:cNvPr id="65" name="Google Shape;65;p15"/>
          <p:cNvSpPr txBox="1">
            <a:spLocks noGrp="1"/>
          </p:cNvSpPr>
          <p:nvPr>
            <p:ph type="ctrTitle"/>
          </p:nvPr>
        </p:nvSpPr>
        <p:spPr>
          <a:xfrm>
            <a:off x="4572000" y="2279050"/>
            <a:ext cx="4114800" cy="1756200"/>
          </a:xfrm>
          <a:prstGeom prst="rect">
            <a:avLst/>
          </a:prstGeom>
        </p:spPr>
        <p:txBody>
          <a:bodyPr spcFirstLastPara="1" wrap="square" lIns="91425" tIns="91425" rIns="91425" bIns="91425" anchor="b" anchorCtr="0">
            <a:noAutofit/>
          </a:bodyPr>
          <a:lstStyle/>
          <a:p>
            <a:r>
              <a:rPr lang="en-US"/>
              <a:t>Anthony</a:t>
            </a:r>
          </a:p>
        </p:txBody>
      </p:sp>
    </p:spTree>
    <p:extLst>
      <p:ext uri="{BB962C8B-B14F-4D97-AF65-F5344CB8AC3E}">
        <p14:creationId xmlns:p14="http://schemas.microsoft.com/office/powerpoint/2010/main" val="959977037"/>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66"/>
        <p:cNvGrpSpPr/>
        <p:nvPr/>
      </p:nvGrpSpPr>
      <p:grpSpPr>
        <a:xfrm>
          <a:off x="0" y="0"/>
          <a:ext cx="0" cy="0"/>
          <a:chOff x="0" y="0"/>
          <a:chExt cx="0" cy="0"/>
        </a:xfrm>
      </p:grpSpPr>
      <p:sp>
        <p:nvSpPr>
          <p:cNvPr id="167" name="Google Shape;167;g13ce6eadda9_2_91"/>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pPr marL="0" lvl="0" indent="0" algn="r" rtl="0">
              <a:spcBef>
                <a:spcPts val="0"/>
              </a:spcBef>
              <a:spcAft>
                <a:spcPts val="0"/>
              </a:spcAft>
              <a:buNone/>
            </a:pPr>
            <a:r>
              <a:rPr lang="en-US"/>
              <a:t>CEA Report and Wins</a:t>
            </a:r>
            <a:endParaRPr/>
          </a:p>
        </p:txBody>
      </p:sp>
      <p:sp>
        <p:nvSpPr>
          <p:cNvPr id="168" name="Google Shape;168;g13ce6eadda9_2_91"/>
          <p:cNvSpPr txBox="1">
            <a:spLocks noGrp="1"/>
          </p:cNvSpPr>
          <p:nvPr>
            <p:ph type="body" idx="1"/>
          </p:nvPr>
        </p:nvSpPr>
        <p:spPr>
          <a:xfrm>
            <a:off x="457200" y="1308078"/>
            <a:ext cx="8229600" cy="4818000"/>
          </a:xfrm>
          <a:prstGeom prst="rect">
            <a:avLst/>
          </a:prstGeom>
        </p:spPr>
        <p:txBody>
          <a:bodyPr spcFirstLastPara="1" wrap="square" lIns="91425" tIns="45700" rIns="91425" bIns="45700" anchor="t" anchorCtr="0">
            <a:noAutofit/>
          </a:bodyPr>
          <a:lstStyle/>
          <a:p>
            <a:pPr indent="-400050">
              <a:lnSpc>
                <a:spcPct val="90000"/>
              </a:lnSpc>
              <a:spcBef>
                <a:spcPts val="1200"/>
              </a:spcBef>
              <a:buSzPts val="2700"/>
            </a:pPr>
            <a:endParaRPr dirty="0"/>
          </a:p>
        </p:txBody>
      </p:sp>
      <p:pic>
        <p:nvPicPr>
          <p:cNvPr id="3" name="Picture 2"/>
          <p:cNvPicPr>
            <a:picLocks noChangeAspect="1"/>
          </p:cNvPicPr>
          <p:nvPr/>
        </p:nvPicPr>
        <p:blipFill rotWithShape="1">
          <a:blip r:embed="rId3"/>
          <a:srcRect l="31628" t="17361" r="31113" b="9393"/>
          <a:stretch/>
        </p:blipFill>
        <p:spPr>
          <a:xfrm>
            <a:off x="348343" y="329509"/>
            <a:ext cx="4383147" cy="5744719"/>
          </a:xfrm>
          <a:prstGeom prst="rect">
            <a:avLst/>
          </a:prstGeom>
          <a:ln w="88900" cap="sq" cmpd="thickThin">
            <a:solidFill>
              <a:srgbClr val="000000"/>
            </a:solidFill>
            <a:prstDash val="solid"/>
            <a:miter lim="800000"/>
          </a:ln>
          <a:effectLst>
            <a:innerShdw blurRad="76200">
              <a:srgbClr val="000000"/>
            </a:innerShdw>
          </a:effectLst>
        </p:spPr>
      </p:pic>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07849" y="1308078"/>
            <a:ext cx="4059792" cy="4059792"/>
          </a:xfrm>
          <a:prstGeom prst="rect">
            <a:avLst/>
          </a:prstGeom>
        </p:spPr>
      </p:pic>
    </p:spTree>
    <p:extLst>
      <p:ext uri="{BB962C8B-B14F-4D97-AF65-F5344CB8AC3E}">
        <p14:creationId xmlns:p14="http://schemas.microsoft.com/office/powerpoint/2010/main" val="115322340"/>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Ending It Right</a:t>
            </a:r>
          </a:p>
        </p:txBody>
      </p:sp>
      <p:sp>
        <p:nvSpPr>
          <p:cNvPr id="3" name="Text Placeholder 2"/>
          <p:cNvSpPr>
            <a:spLocks noGrp="1"/>
          </p:cNvSpPr>
          <p:nvPr>
            <p:ph type="body" idx="1"/>
          </p:nvPr>
        </p:nvSpPr>
        <p:spPr>
          <a:xfrm>
            <a:off x="220980" y="1077067"/>
            <a:ext cx="6187440" cy="4589355"/>
          </a:xfrm>
        </p:spPr>
        <p:txBody>
          <a:bodyPr/>
          <a:lstStyle/>
          <a:p>
            <a:pPr marL="25400" indent="0">
              <a:buNone/>
            </a:pPr>
            <a:endParaRPr lang="en-US"/>
          </a:p>
          <a:p>
            <a:pPr marL="25400" indent="0">
              <a:buNone/>
            </a:pPr>
            <a:r>
              <a:rPr lang="en-US" sz="2800"/>
              <a:t>What did you learn about today that:</a:t>
            </a:r>
          </a:p>
          <a:p>
            <a:r>
              <a:rPr lang="en-US" sz="2800"/>
              <a:t>You’re going to immediately tell your union bestie?</a:t>
            </a:r>
          </a:p>
          <a:p>
            <a:r>
              <a:rPr lang="en-US" sz="2800"/>
              <a:t>You’re going to use in the near future as part of your union work?</a:t>
            </a:r>
          </a:p>
          <a:p>
            <a:r>
              <a:rPr lang="en-US" sz="2800"/>
              <a:t>You’re going to work to learn more about?</a:t>
            </a:r>
          </a:p>
          <a:p>
            <a:pPr marL="25400" indent="0">
              <a:buNone/>
            </a:pPr>
            <a:endParaRPr lang="en-US"/>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38363" y="1759212"/>
            <a:ext cx="2060627" cy="3225064"/>
          </a:xfrm>
          <a:prstGeom prst="rect">
            <a:avLst/>
          </a:prstGeom>
        </p:spPr>
      </p:pic>
    </p:spTree>
    <p:extLst>
      <p:ext uri="{BB962C8B-B14F-4D97-AF65-F5344CB8AC3E}">
        <p14:creationId xmlns:p14="http://schemas.microsoft.com/office/powerpoint/2010/main" val="398877154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g1353501599d_0_106"/>
          <p:cNvSpPr txBox="1">
            <a:spLocks noGrp="1"/>
          </p:cNvSpPr>
          <p:nvPr>
            <p:ph type="title"/>
          </p:nvPr>
        </p:nvSpPr>
        <p:spPr>
          <a:xfrm>
            <a:off x="914400" y="36096"/>
            <a:ext cx="8229600" cy="786900"/>
          </a:xfrm>
          <a:prstGeom prst="rect">
            <a:avLst/>
          </a:prstGeom>
        </p:spPr>
        <p:txBody>
          <a:bodyPr spcFirstLastPara="1" wrap="square" lIns="91425" tIns="45700" rIns="91425" bIns="45700" anchor="ctr" anchorCtr="0">
            <a:normAutofit/>
          </a:bodyPr>
          <a:lstStyle/>
          <a:p>
            <a:r>
              <a:rPr lang="en-US">
                <a:solidFill>
                  <a:schemeClr val="dk1"/>
                </a:solidFill>
              </a:rPr>
              <a:t>Thank you!</a:t>
            </a:r>
            <a:endParaRPr>
              <a:solidFill>
                <a:schemeClr val="dk1"/>
              </a:solidFill>
            </a:endParaRPr>
          </a:p>
        </p:txBody>
      </p:sp>
      <p:pic>
        <p:nvPicPr>
          <p:cNvPr id="2050" name="Picture 2" descr="LGBT diversity and inclusion within organization | IMD Arti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828" y="1636179"/>
            <a:ext cx="8123972" cy="4271640"/>
          </a:xfrm>
          <a:prstGeom prst="rect">
            <a:avLst/>
          </a:prstGeom>
          <a:noFill/>
          <a:extLst>
            <a:ext uri="{909E8E84-426E-40DD-AFC4-6F175D3DCCD1}">
              <a14:hiddenFill xmlns:a14="http://schemas.microsoft.com/office/drawing/2010/main">
                <a:solidFill>
                  <a:srgbClr val="FFFFFF"/>
                </a:solidFill>
              </a14:hiddenFill>
            </a:ext>
          </a:extLst>
        </p:spPr>
      </p:pic>
      <p:sp>
        <p:nvSpPr>
          <p:cNvPr id="2" name="Text Placeholder 1"/>
          <p:cNvSpPr>
            <a:spLocks noGrp="1"/>
          </p:cNvSpPr>
          <p:nvPr>
            <p:ph type="body" idx="1"/>
          </p:nvPr>
        </p:nvSpPr>
        <p:spPr>
          <a:xfrm>
            <a:off x="171450" y="789063"/>
            <a:ext cx="8229600" cy="3774999"/>
          </a:xfrm>
        </p:spPr>
        <p:txBody>
          <a:bodyPr/>
          <a:lstStyle/>
          <a:p>
            <a:pPr marL="25400" indent="0">
              <a:buNone/>
            </a:pP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2015 Leadership Summit">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GBT+ Infographics by Slidesgo">
  <a:themeElements>
    <a:clrScheme name="Simple Light">
      <a:dk1>
        <a:srgbClr val="000000"/>
      </a:dk1>
      <a:lt1>
        <a:srgbClr val="FFFFFF"/>
      </a:lt1>
      <a:dk2>
        <a:srgbClr val="595959"/>
      </a:dk2>
      <a:lt2>
        <a:srgbClr val="E4E4E4"/>
      </a:lt2>
      <a:accent1>
        <a:srgbClr val="EF1818"/>
      </a:accent1>
      <a:accent2>
        <a:srgbClr val="FF9022"/>
      </a:accent2>
      <a:accent3>
        <a:srgbClr val="F0CC22"/>
      </a:accent3>
      <a:accent4>
        <a:srgbClr val="07AA35"/>
      </a:accent4>
      <a:accent5>
        <a:srgbClr val="277AFF"/>
      </a:accent5>
      <a:accent6>
        <a:srgbClr val="8C1CA6"/>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6" ma:contentTypeDescription="Create a new document." ma:contentTypeScope="" ma:versionID="b9d75486ebef3f369f2df8209c91cf89">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1670a7a5a26675f7640e8a8c5e12ae57"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D48D1BA-6642-4A2F-92C3-3FC93C811B56}"/>
</file>

<file path=customXml/itemProps2.xml><?xml version="1.0" encoding="utf-8"?>
<ds:datastoreItem xmlns:ds="http://schemas.openxmlformats.org/officeDocument/2006/customXml" ds:itemID="{EE7E8700-ED91-4154-AEDA-F6CDC7A36CC1}"/>
</file>

<file path=docProps/app.xml><?xml version="1.0" encoding="utf-8"?>
<Properties xmlns="http://schemas.openxmlformats.org/officeDocument/2006/extended-properties" xmlns:vt="http://schemas.openxmlformats.org/officeDocument/2006/docPropsVTypes">
  <TotalTime>23</TotalTime>
  <Words>2176</Words>
  <Application>Microsoft Office PowerPoint</Application>
  <PresentationFormat>On-screen Show (4:3)</PresentationFormat>
  <Paragraphs>261</Paragraphs>
  <Slides>43</Slides>
  <Notes>33</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43</vt:i4>
      </vt:variant>
    </vt:vector>
  </HeadingPairs>
  <TitlesOfParts>
    <vt:vector size="54" baseType="lpstr">
      <vt:lpstr>Calibri</vt:lpstr>
      <vt:lpstr>Arial</vt:lpstr>
      <vt:lpstr>Calibri Light</vt:lpstr>
      <vt:lpstr>Wingdings</vt:lpstr>
      <vt:lpstr>Libre Franklin</vt:lpstr>
      <vt:lpstr>Fira Sans Extra Condensed</vt:lpstr>
      <vt:lpstr>Times New Roman</vt:lpstr>
      <vt:lpstr>Roboto</vt:lpstr>
      <vt:lpstr>2015 Leadership Summit</vt:lpstr>
      <vt:lpstr>2015 Leadership Summit</vt:lpstr>
      <vt:lpstr>LGBT+ Infographics by Slidesgo</vt:lpstr>
      <vt:lpstr>Advancing LGBTQ+ Justice</vt:lpstr>
      <vt:lpstr>Land Acknowledgement</vt:lpstr>
      <vt:lpstr>Who are we?</vt:lpstr>
      <vt:lpstr>Our Time Together</vt:lpstr>
      <vt:lpstr>Community Agreements Pg 2 </vt:lpstr>
      <vt:lpstr>Why we are here!</vt:lpstr>
      <vt:lpstr>The Words of Our Members</vt:lpstr>
      <vt:lpstr>Barb</vt:lpstr>
      <vt:lpstr>Building Beyond the Umbrella</vt:lpstr>
      <vt:lpstr>Building Beyond the Umbrella</vt:lpstr>
      <vt:lpstr>The Gender Unicorn</vt:lpstr>
      <vt:lpstr>Using this page with others to build solidarity.</vt:lpstr>
      <vt:lpstr>Questions to Ask</vt:lpstr>
      <vt:lpstr>Key Ideas</vt:lpstr>
      <vt:lpstr>Grat </vt:lpstr>
      <vt:lpstr>PowerPoint Presentation</vt:lpstr>
      <vt:lpstr>What are the issues?  </vt:lpstr>
      <vt:lpstr>What are the issues?  </vt:lpstr>
      <vt:lpstr>PROBLEM vs. ISSUE</vt:lpstr>
      <vt:lpstr>PROBLEM        vs.         ISSUE</vt:lpstr>
      <vt:lpstr>EXAMPLE- Problem and Issue</vt:lpstr>
      <vt:lpstr>Issues Lead to Collective Action</vt:lpstr>
      <vt:lpstr>Key Ideas</vt:lpstr>
      <vt:lpstr>Ellen</vt:lpstr>
      <vt:lpstr>Using Intersectionality to Build Solidarity</vt:lpstr>
      <vt:lpstr>Levels of Expression of Oppression</vt:lpstr>
      <vt:lpstr>KEY POINTS</vt:lpstr>
      <vt:lpstr>Materials</vt:lpstr>
      <vt:lpstr>Jeny</vt:lpstr>
      <vt:lpstr>TRUE OR FALSE  In my state, an employee can be fired for being transgender.</vt:lpstr>
      <vt:lpstr>TRUE OR FALSE  In my state, an employee can be fired for being a lesbian. </vt:lpstr>
      <vt:lpstr>FALSE!</vt:lpstr>
      <vt:lpstr>A LANDMARK RULING</vt:lpstr>
      <vt:lpstr>BOSTOCK V. CLAYTON COUNTY</vt:lpstr>
      <vt:lpstr>PowerPoint Presentation</vt:lpstr>
      <vt:lpstr> Review the Laws in Your State </vt:lpstr>
      <vt:lpstr>Key Ideas</vt:lpstr>
      <vt:lpstr>SCENARIO: Supporting a Trans Educator</vt:lpstr>
      <vt:lpstr>DEBRIEF</vt:lpstr>
      <vt:lpstr>Anthony</vt:lpstr>
      <vt:lpstr>CEA Report and Wins</vt:lpstr>
      <vt:lpstr>Ending It Right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Entry activity-Mapping</dc:title>
  <dc:creator>Julye Williams</dc:creator>
  <cp:lastModifiedBy>Holmes, Ellen [NEA]</cp:lastModifiedBy>
  <cp:revision>6</cp:revision>
  <dcterms:created xsi:type="dcterms:W3CDTF">2022-03-02T19:40:14Z</dcterms:created>
  <dcterms:modified xsi:type="dcterms:W3CDTF">2023-04-23T15:35:04Z</dcterms:modified>
</cp:coreProperties>
</file>